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7947" r:id="rId1"/>
    <p:sldMasterId id="2147489832" r:id="rId2"/>
  </p:sldMasterIdLst>
  <p:notesMasterIdLst>
    <p:notesMasterId r:id="rId25"/>
  </p:notesMasterIdLst>
  <p:sldIdLst>
    <p:sldId id="327" r:id="rId3"/>
    <p:sldId id="328" r:id="rId4"/>
    <p:sldId id="329" r:id="rId5"/>
    <p:sldId id="330" r:id="rId6"/>
    <p:sldId id="331" r:id="rId7"/>
    <p:sldId id="332" r:id="rId8"/>
    <p:sldId id="333" r:id="rId9"/>
    <p:sldId id="334" r:id="rId10"/>
    <p:sldId id="335" r:id="rId11"/>
    <p:sldId id="336" r:id="rId12"/>
    <p:sldId id="436" r:id="rId13"/>
    <p:sldId id="437" r:id="rId14"/>
    <p:sldId id="337" r:id="rId15"/>
    <p:sldId id="338" r:id="rId16"/>
    <p:sldId id="339" r:id="rId17"/>
    <p:sldId id="341" r:id="rId18"/>
    <p:sldId id="340" r:id="rId19"/>
    <p:sldId id="342" r:id="rId20"/>
    <p:sldId id="343" r:id="rId21"/>
    <p:sldId id="435" r:id="rId22"/>
    <p:sldId id="344" r:id="rId23"/>
    <p:sldId id="345" r:id="rId2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24" autoAdjust="0"/>
    <p:restoredTop sz="94660"/>
  </p:normalViewPr>
  <p:slideViewPr>
    <p:cSldViewPr snapToGrid="0">
      <p:cViewPr varScale="1">
        <p:scale>
          <a:sx n="72" d="100"/>
          <a:sy n="72" d="100"/>
        </p:scale>
        <p:origin x="59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2DDADA-E406-4E6D-85FC-E916BED9CB01}" type="datetimeFigureOut">
              <a:rPr kumimoji="1" lang="ja-JP" altLang="en-US" smtClean="0"/>
              <a:t>2023/8/9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5EC9FD-D36D-4CE3-8174-64CB5AF4DA1E}" type="slidenum">
              <a:rPr kumimoji="1" lang="ja-JP" altLang="en-US" smtClean="0"/>
              <a:t>‹#›</a:t>
            </a:fld>
            <a:endParaRPr kumimoji="1" lang="ja-JP" altLang="en-US"/>
          </a:p>
        </p:txBody>
      </p:sp>
    </p:spTree>
    <p:extLst>
      <p:ext uri="{BB962C8B-B14F-4D97-AF65-F5344CB8AC3E}">
        <p14:creationId xmlns:p14="http://schemas.microsoft.com/office/powerpoint/2010/main" val="6032796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3" name="Rectangle 5"/>
          <p:cNvSpPr/>
          <p:nvPr userDrawn="1"/>
        </p:nvSpPr>
        <p:spPr>
          <a:xfrm>
            <a:off x="-101600" y="304800"/>
            <a:ext cx="12395200" cy="533400"/>
          </a:xfrm>
          <a:prstGeom prst="rect">
            <a:avLst/>
          </a:prstGeom>
          <a:solidFill>
            <a:srgbClr val="003399"/>
          </a:solidFill>
          <a:ln>
            <a:noFill/>
          </a:ln>
          <a:effectLst>
            <a:outerShdw blurRad="88900" dist="61087" dir="5400000"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a:p>
        </p:txBody>
      </p:sp>
      <p:sp>
        <p:nvSpPr>
          <p:cNvPr id="4" name="Title 1"/>
          <p:cNvSpPr txBox="1">
            <a:spLocks/>
          </p:cNvSpPr>
          <p:nvPr userDrawn="1"/>
        </p:nvSpPr>
        <p:spPr>
          <a:xfrm>
            <a:off x="508000" y="304800"/>
            <a:ext cx="11684000" cy="533400"/>
          </a:xfrm>
          <a:prstGeom prst="rect">
            <a:avLst/>
          </a:prstGeom>
        </p:spPr>
        <p:txBody>
          <a:bodyPr lIns="0" tIns="0" rIns="0" bIns="0" anchor="ctr"/>
          <a:lstStyle>
            <a:lvl1pPr algn="l" defTabSz="914400" rtl="0" eaLnBrk="1" latinLnBrk="0" hangingPunct="1">
              <a:spcBef>
                <a:spcPct val="0"/>
              </a:spcBef>
              <a:buNone/>
              <a:defRPr kumimoji="1" sz="1800" kern="1200">
                <a:solidFill>
                  <a:schemeClr val="bg1"/>
                </a:solidFill>
                <a:latin typeface="Arial Narrow"/>
                <a:ea typeface="+mj-ea"/>
                <a:cs typeface="Arial Narrow"/>
              </a:defRPr>
            </a:lvl1pPr>
          </a:lstStyle>
          <a:p>
            <a:pPr fontAlgn="auto">
              <a:spcAft>
                <a:spcPts val="0"/>
              </a:spcAft>
              <a:defRPr/>
            </a:pPr>
            <a:endParaRPr lang="en-US" sz="1800" dirty="0"/>
          </a:p>
        </p:txBody>
      </p:sp>
    </p:spTree>
    <p:extLst>
      <p:ext uri="{BB962C8B-B14F-4D97-AF65-F5344CB8AC3E}">
        <p14:creationId xmlns:p14="http://schemas.microsoft.com/office/powerpoint/2010/main" val="3776038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9"/>
            <a:ext cx="10972800" cy="1143000"/>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609600" y="1600205"/>
            <a:ext cx="109728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a:xfrm>
            <a:off x="609600" y="6356356"/>
            <a:ext cx="2844800" cy="365125"/>
          </a:xfrm>
          <a:prstGeom prst="rect">
            <a:avLst/>
          </a:prstGeom>
        </p:spPr>
        <p:txBody>
          <a:bodyPr/>
          <a:lstStyle>
            <a:lvl1pPr>
              <a:defRPr kumimoji="1">
                <a:ea typeface="ヒラギノ角ゴ Pro W3"/>
                <a:cs typeface="ヒラギノ角ゴ Pro W3"/>
              </a:defRPr>
            </a:lvl1pPr>
          </a:lstStyle>
          <a:p>
            <a:pPr>
              <a:defRPr/>
            </a:pPr>
            <a:fld id="{73220657-ACEE-4217-A54E-0FB9044FEF30}" type="datetime1">
              <a:rPr lang="ja-JP" altLang="en-US" smtClean="0"/>
              <a:t>2023/8/9</a:t>
            </a:fld>
            <a:endParaRPr lang="ja-JP" altLang="en-US"/>
          </a:p>
        </p:txBody>
      </p:sp>
      <p:sp>
        <p:nvSpPr>
          <p:cNvPr id="5" name="フッター プレースホルダー 4"/>
          <p:cNvSpPr>
            <a:spLocks noGrp="1"/>
          </p:cNvSpPr>
          <p:nvPr>
            <p:ph type="ftr" sz="quarter" idx="11"/>
          </p:nvPr>
        </p:nvSpPr>
        <p:spPr>
          <a:xfrm>
            <a:off x="4165600" y="6356356"/>
            <a:ext cx="3860800" cy="365125"/>
          </a:xfrm>
          <a:prstGeom prst="rect">
            <a:avLst/>
          </a:prstGeom>
        </p:spPr>
        <p:txBody>
          <a:bodyPr/>
          <a:lstStyle>
            <a:lvl1pPr>
              <a:defRPr kumimoji="1">
                <a:ea typeface="ヒラギノ角ゴ Pro W3"/>
                <a:cs typeface="ヒラギノ角ゴ Pro W3"/>
              </a:defRPr>
            </a:lvl1pPr>
          </a:lstStyle>
          <a:p>
            <a:pPr>
              <a:defRPr/>
            </a:pPr>
            <a:endParaRPr lang="ja-JP" altLang="en-US"/>
          </a:p>
        </p:txBody>
      </p:sp>
      <p:sp>
        <p:nvSpPr>
          <p:cNvPr id="6" name="スライド番号プレースホルダー 5"/>
          <p:cNvSpPr>
            <a:spLocks noGrp="1"/>
          </p:cNvSpPr>
          <p:nvPr>
            <p:ph type="sldNum" sz="quarter" idx="12"/>
          </p:nvPr>
        </p:nvSpPr>
        <p:spPr>
          <a:xfrm>
            <a:off x="8737600" y="6356356"/>
            <a:ext cx="2844800" cy="365125"/>
          </a:xfrm>
          <a:prstGeom prst="rect">
            <a:avLst/>
          </a:prstGeom>
        </p:spPr>
        <p:txBody>
          <a:bodyPr/>
          <a:lstStyle>
            <a:lvl1pPr>
              <a:defRPr kumimoji="1">
                <a:ea typeface="ヒラギノ角ゴ Pro W3"/>
                <a:cs typeface="ヒラギノ角ゴ Pro W3"/>
              </a:defRPr>
            </a:lvl1pPr>
          </a:lstStyle>
          <a:p>
            <a:pPr>
              <a:defRPr/>
            </a:pPr>
            <a:fld id="{30F4EFDA-89FF-4405-883C-07354AEE928C}" type="slidenum">
              <a:rPr lang="ja-JP" altLang="en-US"/>
              <a:pPr>
                <a:defRPr/>
              </a:pPr>
              <a:t>‹#›</a:t>
            </a:fld>
            <a:endParaRPr lang="ja-JP" altLang="en-US"/>
          </a:p>
        </p:txBody>
      </p:sp>
    </p:spTree>
    <p:extLst>
      <p:ext uri="{BB962C8B-B14F-4D97-AF65-F5344CB8AC3E}">
        <p14:creationId xmlns:p14="http://schemas.microsoft.com/office/powerpoint/2010/main" val="2969542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5"/>
            <a:ext cx="10363200" cy="1362075"/>
          </a:xfrm>
          <a:prstGeom prst="rect">
            <a:avLst/>
          </a:prstGeo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178" indent="0">
              <a:buNone/>
              <a:defRPr sz="1800">
                <a:solidFill>
                  <a:schemeClr val="tx1">
                    <a:tint val="75000"/>
                  </a:schemeClr>
                </a:solidFill>
              </a:defRPr>
            </a:lvl2pPr>
            <a:lvl3pPr marL="914354" indent="0">
              <a:buNone/>
              <a:defRPr sz="1600">
                <a:solidFill>
                  <a:schemeClr val="tx1">
                    <a:tint val="75000"/>
                  </a:schemeClr>
                </a:solidFill>
              </a:defRPr>
            </a:lvl3pPr>
            <a:lvl4pPr marL="1371532" indent="0">
              <a:buNone/>
              <a:defRPr sz="1400">
                <a:solidFill>
                  <a:schemeClr val="tx1">
                    <a:tint val="75000"/>
                  </a:schemeClr>
                </a:solidFill>
              </a:defRPr>
            </a:lvl4pPr>
            <a:lvl5pPr marL="1828709" indent="0">
              <a:buNone/>
              <a:defRPr sz="1400">
                <a:solidFill>
                  <a:schemeClr val="tx1">
                    <a:tint val="75000"/>
                  </a:schemeClr>
                </a:solidFill>
              </a:defRPr>
            </a:lvl5pPr>
            <a:lvl6pPr marL="2285886" indent="0">
              <a:buNone/>
              <a:defRPr sz="1400">
                <a:solidFill>
                  <a:schemeClr val="tx1">
                    <a:tint val="75000"/>
                  </a:schemeClr>
                </a:solidFill>
              </a:defRPr>
            </a:lvl6pPr>
            <a:lvl7pPr marL="2743062" indent="0">
              <a:buNone/>
              <a:defRPr sz="1400">
                <a:solidFill>
                  <a:schemeClr val="tx1">
                    <a:tint val="75000"/>
                  </a:schemeClr>
                </a:solidFill>
              </a:defRPr>
            </a:lvl7pPr>
            <a:lvl8pPr marL="3200240" indent="0">
              <a:buNone/>
              <a:defRPr sz="1400">
                <a:solidFill>
                  <a:schemeClr val="tx1">
                    <a:tint val="75000"/>
                  </a:schemeClr>
                </a:solidFill>
              </a:defRPr>
            </a:lvl8pPr>
            <a:lvl9pPr marL="3657418"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a:xfrm>
            <a:off x="609600" y="6356356"/>
            <a:ext cx="2844800" cy="365125"/>
          </a:xfrm>
          <a:prstGeom prst="rect">
            <a:avLst/>
          </a:prstGeom>
        </p:spPr>
        <p:txBody>
          <a:bodyPr/>
          <a:lstStyle>
            <a:lvl1pPr>
              <a:defRPr kumimoji="1">
                <a:ea typeface="ヒラギノ角ゴ Pro W3"/>
                <a:cs typeface="ヒラギノ角ゴ Pro W3"/>
              </a:defRPr>
            </a:lvl1pPr>
          </a:lstStyle>
          <a:p>
            <a:pPr>
              <a:defRPr/>
            </a:pPr>
            <a:fld id="{5A832D24-705E-4194-AC12-720F1BCD4171}" type="datetime1">
              <a:rPr lang="ja-JP" altLang="en-US" smtClean="0"/>
              <a:t>2023/8/9</a:t>
            </a:fld>
            <a:endParaRPr lang="ja-JP" altLang="en-US"/>
          </a:p>
        </p:txBody>
      </p:sp>
      <p:sp>
        <p:nvSpPr>
          <p:cNvPr id="5" name="フッター プレースホルダー 4"/>
          <p:cNvSpPr>
            <a:spLocks noGrp="1"/>
          </p:cNvSpPr>
          <p:nvPr>
            <p:ph type="ftr" sz="quarter" idx="11"/>
          </p:nvPr>
        </p:nvSpPr>
        <p:spPr>
          <a:xfrm>
            <a:off x="4165600" y="6356356"/>
            <a:ext cx="3860800" cy="365125"/>
          </a:xfrm>
          <a:prstGeom prst="rect">
            <a:avLst/>
          </a:prstGeom>
        </p:spPr>
        <p:txBody>
          <a:bodyPr/>
          <a:lstStyle>
            <a:lvl1pPr>
              <a:defRPr kumimoji="1">
                <a:ea typeface="ヒラギノ角ゴ Pro W3"/>
                <a:cs typeface="ヒラギノ角ゴ Pro W3"/>
              </a:defRPr>
            </a:lvl1pPr>
          </a:lstStyle>
          <a:p>
            <a:pPr>
              <a:defRPr/>
            </a:pPr>
            <a:endParaRPr lang="ja-JP" altLang="en-US"/>
          </a:p>
        </p:txBody>
      </p:sp>
      <p:sp>
        <p:nvSpPr>
          <p:cNvPr id="6" name="スライド番号プレースホルダー 5"/>
          <p:cNvSpPr>
            <a:spLocks noGrp="1"/>
          </p:cNvSpPr>
          <p:nvPr>
            <p:ph type="sldNum" sz="quarter" idx="12"/>
          </p:nvPr>
        </p:nvSpPr>
        <p:spPr>
          <a:xfrm>
            <a:off x="8737600" y="6356356"/>
            <a:ext cx="2844800" cy="365125"/>
          </a:xfrm>
          <a:prstGeom prst="rect">
            <a:avLst/>
          </a:prstGeom>
        </p:spPr>
        <p:txBody>
          <a:bodyPr/>
          <a:lstStyle>
            <a:lvl1pPr>
              <a:defRPr kumimoji="1">
                <a:ea typeface="ヒラギノ角ゴ Pro W3"/>
                <a:cs typeface="ヒラギノ角ゴ Pro W3"/>
              </a:defRPr>
            </a:lvl1pPr>
          </a:lstStyle>
          <a:p>
            <a:pPr>
              <a:defRPr/>
            </a:pPr>
            <a:fld id="{F01FFD30-4DB0-4FB4-B442-020E76270109}" type="slidenum">
              <a:rPr lang="ja-JP" altLang="en-US"/>
              <a:pPr>
                <a:defRPr/>
              </a:pPr>
              <a:t>‹#›</a:t>
            </a:fld>
            <a:endParaRPr lang="ja-JP" altLang="en-US"/>
          </a:p>
        </p:txBody>
      </p:sp>
    </p:spTree>
    <p:extLst>
      <p:ext uri="{BB962C8B-B14F-4D97-AF65-F5344CB8AC3E}">
        <p14:creationId xmlns:p14="http://schemas.microsoft.com/office/powerpoint/2010/main" val="7809162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9"/>
            <a:ext cx="10972800" cy="1143000"/>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09600" y="1600205"/>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6197600" y="1600205"/>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a:xfrm>
            <a:off x="609600" y="6356356"/>
            <a:ext cx="2844800" cy="365125"/>
          </a:xfrm>
          <a:prstGeom prst="rect">
            <a:avLst/>
          </a:prstGeom>
        </p:spPr>
        <p:txBody>
          <a:bodyPr/>
          <a:lstStyle>
            <a:lvl1pPr>
              <a:defRPr kumimoji="1">
                <a:ea typeface="ヒラギノ角ゴ Pro W3"/>
                <a:cs typeface="ヒラギノ角ゴ Pro W3"/>
              </a:defRPr>
            </a:lvl1pPr>
          </a:lstStyle>
          <a:p>
            <a:pPr>
              <a:defRPr/>
            </a:pPr>
            <a:fld id="{573CC1AB-5326-4F22-8A8E-1365BBDCEF2F}" type="datetime1">
              <a:rPr lang="ja-JP" altLang="en-US" smtClean="0"/>
              <a:t>2023/8/9</a:t>
            </a:fld>
            <a:endParaRPr lang="ja-JP" altLang="en-US"/>
          </a:p>
        </p:txBody>
      </p:sp>
      <p:sp>
        <p:nvSpPr>
          <p:cNvPr id="6" name="フッター プレースホルダー 5"/>
          <p:cNvSpPr>
            <a:spLocks noGrp="1"/>
          </p:cNvSpPr>
          <p:nvPr>
            <p:ph type="ftr" sz="quarter" idx="11"/>
          </p:nvPr>
        </p:nvSpPr>
        <p:spPr>
          <a:xfrm>
            <a:off x="4165600" y="6356356"/>
            <a:ext cx="3860800" cy="365125"/>
          </a:xfrm>
          <a:prstGeom prst="rect">
            <a:avLst/>
          </a:prstGeom>
        </p:spPr>
        <p:txBody>
          <a:bodyPr/>
          <a:lstStyle>
            <a:lvl1pPr>
              <a:defRPr kumimoji="1">
                <a:ea typeface="ヒラギノ角ゴ Pro W3"/>
                <a:cs typeface="ヒラギノ角ゴ Pro W3"/>
              </a:defRPr>
            </a:lvl1pPr>
          </a:lstStyle>
          <a:p>
            <a:pPr>
              <a:defRPr/>
            </a:pPr>
            <a:endParaRPr lang="ja-JP" altLang="en-US"/>
          </a:p>
        </p:txBody>
      </p:sp>
      <p:sp>
        <p:nvSpPr>
          <p:cNvPr id="7" name="スライド番号プレースホルダー 6"/>
          <p:cNvSpPr>
            <a:spLocks noGrp="1"/>
          </p:cNvSpPr>
          <p:nvPr>
            <p:ph type="sldNum" sz="quarter" idx="12"/>
          </p:nvPr>
        </p:nvSpPr>
        <p:spPr>
          <a:xfrm>
            <a:off x="8737600" y="6356356"/>
            <a:ext cx="2844800" cy="365125"/>
          </a:xfrm>
          <a:prstGeom prst="rect">
            <a:avLst/>
          </a:prstGeom>
        </p:spPr>
        <p:txBody>
          <a:bodyPr/>
          <a:lstStyle>
            <a:lvl1pPr>
              <a:defRPr kumimoji="1">
                <a:ea typeface="ヒラギノ角ゴ Pro W3"/>
                <a:cs typeface="ヒラギノ角ゴ Pro W3"/>
              </a:defRPr>
            </a:lvl1pPr>
          </a:lstStyle>
          <a:p>
            <a:pPr>
              <a:defRPr/>
            </a:pPr>
            <a:fld id="{61DECF57-C284-4EB3-8DB1-7BC3D0187E73}" type="slidenum">
              <a:rPr lang="ja-JP" altLang="en-US"/>
              <a:pPr>
                <a:defRPr/>
              </a:pPr>
              <a:t>‹#›</a:t>
            </a:fld>
            <a:endParaRPr lang="ja-JP" altLang="en-US"/>
          </a:p>
        </p:txBody>
      </p:sp>
    </p:spTree>
    <p:extLst>
      <p:ext uri="{BB962C8B-B14F-4D97-AF65-F5344CB8AC3E}">
        <p14:creationId xmlns:p14="http://schemas.microsoft.com/office/powerpoint/2010/main" val="3381595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9"/>
            <a:ext cx="10972800" cy="1143000"/>
          </a:xfrm>
          <a:prstGeom prst="rect">
            <a:avLst/>
          </a:prstGeo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609600" y="1535117"/>
            <a:ext cx="5386917" cy="639763"/>
          </a:xfrm>
          <a:prstGeom prst="rect">
            <a:avLst/>
          </a:prstGeo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6193377" y="1535117"/>
            <a:ext cx="5389033" cy="639763"/>
          </a:xfrm>
          <a:prstGeom prst="rect">
            <a:avLst/>
          </a:prstGeo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193377"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a:xfrm>
            <a:off x="609600" y="6356356"/>
            <a:ext cx="2844800" cy="365125"/>
          </a:xfrm>
          <a:prstGeom prst="rect">
            <a:avLst/>
          </a:prstGeom>
        </p:spPr>
        <p:txBody>
          <a:bodyPr/>
          <a:lstStyle>
            <a:lvl1pPr>
              <a:defRPr kumimoji="1">
                <a:ea typeface="ヒラギノ角ゴ Pro W3"/>
                <a:cs typeface="ヒラギノ角ゴ Pro W3"/>
              </a:defRPr>
            </a:lvl1pPr>
          </a:lstStyle>
          <a:p>
            <a:pPr>
              <a:defRPr/>
            </a:pPr>
            <a:fld id="{33B17753-3497-4C46-B089-B2161D642266}" type="datetime1">
              <a:rPr lang="ja-JP" altLang="en-US" smtClean="0"/>
              <a:t>2023/8/9</a:t>
            </a:fld>
            <a:endParaRPr lang="ja-JP" altLang="en-US"/>
          </a:p>
        </p:txBody>
      </p:sp>
      <p:sp>
        <p:nvSpPr>
          <p:cNvPr id="8" name="フッター プレースホルダー 7"/>
          <p:cNvSpPr>
            <a:spLocks noGrp="1"/>
          </p:cNvSpPr>
          <p:nvPr>
            <p:ph type="ftr" sz="quarter" idx="11"/>
          </p:nvPr>
        </p:nvSpPr>
        <p:spPr>
          <a:xfrm>
            <a:off x="4165600" y="6356356"/>
            <a:ext cx="3860800" cy="365125"/>
          </a:xfrm>
          <a:prstGeom prst="rect">
            <a:avLst/>
          </a:prstGeom>
        </p:spPr>
        <p:txBody>
          <a:bodyPr/>
          <a:lstStyle>
            <a:lvl1pPr>
              <a:defRPr kumimoji="1">
                <a:ea typeface="ヒラギノ角ゴ Pro W3"/>
                <a:cs typeface="ヒラギノ角ゴ Pro W3"/>
              </a:defRPr>
            </a:lvl1pPr>
          </a:lstStyle>
          <a:p>
            <a:pPr>
              <a:defRPr/>
            </a:pPr>
            <a:endParaRPr lang="ja-JP" altLang="en-US"/>
          </a:p>
        </p:txBody>
      </p:sp>
      <p:sp>
        <p:nvSpPr>
          <p:cNvPr id="9" name="スライド番号プレースホルダー 8"/>
          <p:cNvSpPr>
            <a:spLocks noGrp="1"/>
          </p:cNvSpPr>
          <p:nvPr>
            <p:ph type="sldNum" sz="quarter" idx="12"/>
          </p:nvPr>
        </p:nvSpPr>
        <p:spPr>
          <a:xfrm>
            <a:off x="8737600" y="6356356"/>
            <a:ext cx="2844800" cy="365125"/>
          </a:xfrm>
          <a:prstGeom prst="rect">
            <a:avLst/>
          </a:prstGeom>
        </p:spPr>
        <p:txBody>
          <a:bodyPr/>
          <a:lstStyle>
            <a:lvl1pPr>
              <a:defRPr kumimoji="1">
                <a:ea typeface="ヒラギノ角ゴ Pro W3"/>
                <a:cs typeface="ヒラギノ角ゴ Pro W3"/>
              </a:defRPr>
            </a:lvl1pPr>
          </a:lstStyle>
          <a:p>
            <a:pPr>
              <a:defRPr/>
            </a:pPr>
            <a:fld id="{96F259F5-566D-4344-8FC1-2111179ACD29}" type="slidenum">
              <a:rPr lang="ja-JP" altLang="en-US"/>
              <a:pPr>
                <a:defRPr/>
              </a:pPr>
              <a:t>‹#›</a:t>
            </a:fld>
            <a:endParaRPr lang="ja-JP" altLang="en-US"/>
          </a:p>
        </p:txBody>
      </p:sp>
    </p:spTree>
    <p:extLst>
      <p:ext uri="{BB962C8B-B14F-4D97-AF65-F5344CB8AC3E}">
        <p14:creationId xmlns:p14="http://schemas.microsoft.com/office/powerpoint/2010/main" val="17715295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9"/>
            <a:ext cx="10972800" cy="1143000"/>
          </a:xfrm>
          <a:prstGeom prst="rect">
            <a:avLst/>
          </a:prstGeom>
        </p:spPr>
        <p:txBody>
          <a:bodyPr/>
          <a:lstStyle/>
          <a:p>
            <a:r>
              <a:rPr lang="ja-JP" altLang="en-US"/>
              <a:t>マスター タイトルの書式設定</a:t>
            </a:r>
          </a:p>
        </p:txBody>
      </p:sp>
      <p:sp>
        <p:nvSpPr>
          <p:cNvPr id="3" name="日付プレースホルダー 2"/>
          <p:cNvSpPr>
            <a:spLocks noGrp="1"/>
          </p:cNvSpPr>
          <p:nvPr>
            <p:ph type="dt" sz="half" idx="10"/>
          </p:nvPr>
        </p:nvSpPr>
        <p:spPr>
          <a:xfrm>
            <a:off x="609600" y="6356356"/>
            <a:ext cx="2844800" cy="365125"/>
          </a:xfrm>
          <a:prstGeom prst="rect">
            <a:avLst/>
          </a:prstGeom>
        </p:spPr>
        <p:txBody>
          <a:bodyPr/>
          <a:lstStyle>
            <a:lvl1pPr>
              <a:defRPr kumimoji="1">
                <a:ea typeface="ヒラギノ角ゴ Pro W3"/>
                <a:cs typeface="ヒラギノ角ゴ Pro W3"/>
              </a:defRPr>
            </a:lvl1pPr>
          </a:lstStyle>
          <a:p>
            <a:pPr>
              <a:defRPr/>
            </a:pPr>
            <a:fld id="{B4F7F375-74D5-4CD9-B566-A266CE721668}" type="datetime1">
              <a:rPr lang="ja-JP" altLang="en-US" smtClean="0"/>
              <a:t>2023/8/9</a:t>
            </a:fld>
            <a:endParaRPr lang="ja-JP" altLang="en-US"/>
          </a:p>
        </p:txBody>
      </p:sp>
      <p:sp>
        <p:nvSpPr>
          <p:cNvPr id="4" name="フッター プレースホルダー 3"/>
          <p:cNvSpPr>
            <a:spLocks noGrp="1"/>
          </p:cNvSpPr>
          <p:nvPr>
            <p:ph type="ftr" sz="quarter" idx="11"/>
          </p:nvPr>
        </p:nvSpPr>
        <p:spPr>
          <a:xfrm>
            <a:off x="4165600" y="6356356"/>
            <a:ext cx="3860800" cy="365125"/>
          </a:xfrm>
          <a:prstGeom prst="rect">
            <a:avLst/>
          </a:prstGeom>
        </p:spPr>
        <p:txBody>
          <a:bodyPr/>
          <a:lstStyle>
            <a:lvl1pPr>
              <a:defRPr kumimoji="1">
                <a:ea typeface="ヒラギノ角ゴ Pro W3"/>
                <a:cs typeface="ヒラギノ角ゴ Pro W3"/>
              </a:defRPr>
            </a:lvl1pPr>
          </a:lstStyle>
          <a:p>
            <a:pPr>
              <a:defRPr/>
            </a:pPr>
            <a:endParaRPr lang="ja-JP" altLang="en-US"/>
          </a:p>
        </p:txBody>
      </p:sp>
      <p:sp>
        <p:nvSpPr>
          <p:cNvPr id="5" name="スライド番号プレースホルダー 4"/>
          <p:cNvSpPr>
            <a:spLocks noGrp="1"/>
          </p:cNvSpPr>
          <p:nvPr>
            <p:ph type="sldNum" sz="quarter" idx="12"/>
          </p:nvPr>
        </p:nvSpPr>
        <p:spPr>
          <a:xfrm>
            <a:off x="8737600" y="6356356"/>
            <a:ext cx="2844800" cy="365125"/>
          </a:xfrm>
          <a:prstGeom prst="rect">
            <a:avLst/>
          </a:prstGeom>
        </p:spPr>
        <p:txBody>
          <a:bodyPr/>
          <a:lstStyle>
            <a:lvl1pPr>
              <a:defRPr kumimoji="1">
                <a:ea typeface="ヒラギノ角ゴ Pro W3"/>
                <a:cs typeface="ヒラギノ角ゴ Pro W3"/>
              </a:defRPr>
            </a:lvl1pPr>
          </a:lstStyle>
          <a:p>
            <a:pPr>
              <a:defRPr/>
            </a:pPr>
            <a:fld id="{02C915CD-9C55-4E90-8546-C8EE9F91AA5B}" type="slidenum">
              <a:rPr lang="ja-JP" altLang="en-US"/>
              <a:pPr>
                <a:defRPr/>
              </a:pPr>
              <a:t>‹#›</a:t>
            </a:fld>
            <a:endParaRPr lang="ja-JP" altLang="en-US"/>
          </a:p>
        </p:txBody>
      </p:sp>
    </p:spTree>
    <p:extLst>
      <p:ext uri="{BB962C8B-B14F-4D97-AF65-F5344CB8AC3E}">
        <p14:creationId xmlns:p14="http://schemas.microsoft.com/office/powerpoint/2010/main" val="20559992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09600" y="6356356"/>
            <a:ext cx="2844800" cy="365125"/>
          </a:xfrm>
          <a:prstGeom prst="rect">
            <a:avLst/>
          </a:prstGeom>
        </p:spPr>
        <p:txBody>
          <a:bodyPr/>
          <a:lstStyle>
            <a:lvl1pPr>
              <a:defRPr kumimoji="1">
                <a:ea typeface="ヒラギノ角ゴ Pro W3"/>
                <a:cs typeface="ヒラギノ角ゴ Pro W3"/>
              </a:defRPr>
            </a:lvl1pPr>
          </a:lstStyle>
          <a:p>
            <a:pPr>
              <a:defRPr/>
            </a:pPr>
            <a:fld id="{85CF0773-B8E8-4B0B-A458-A469726624DE}" type="datetime1">
              <a:rPr lang="ja-JP" altLang="en-US" smtClean="0"/>
              <a:t>2023/8/9</a:t>
            </a:fld>
            <a:endParaRPr lang="ja-JP" altLang="en-US"/>
          </a:p>
        </p:txBody>
      </p:sp>
      <p:sp>
        <p:nvSpPr>
          <p:cNvPr id="3" name="フッター プレースホルダー 2"/>
          <p:cNvSpPr>
            <a:spLocks noGrp="1"/>
          </p:cNvSpPr>
          <p:nvPr>
            <p:ph type="ftr" sz="quarter" idx="11"/>
          </p:nvPr>
        </p:nvSpPr>
        <p:spPr>
          <a:xfrm>
            <a:off x="4165600" y="6356356"/>
            <a:ext cx="3860800" cy="365125"/>
          </a:xfrm>
          <a:prstGeom prst="rect">
            <a:avLst/>
          </a:prstGeom>
        </p:spPr>
        <p:txBody>
          <a:bodyPr/>
          <a:lstStyle>
            <a:lvl1pPr>
              <a:defRPr kumimoji="1">
                <a:ea typeface="ヒラギノ角ゴ Pro W3"/>
                <a:cs typeface="ヒラギノ角ゴ Pro W3"/>
              </a:defRPr>
            </a:lvl1pPr>
          </a:lstStyle>
          <a:p>
            <a:pPr>
              <a:defRPr/>
            </a:pPr>
            <a:endParaRPr lang="ja-JP" altLang="en-US"/>
          </a:p>
        </p:txBody>
      </p:sp>
      <p:sp>
        <p:nvSpPr>
          <p:cNvPr id="4" name="スライド番号プレースホルダー 3"/>
          <p:cNvSpPr>
            <a:spLocks noGrp="1"/>
          </p:cNvSpPr>
          <p:nvPr>
            <p:ph type="sldNum" sz="quarter" idx="12"/>
          </p:nvPr>
        </p:nvSpPr>
        <p:spPr>
          <a:xfrm>
            <a:off x="8737600" y="6356356"/>
            <a:ext cx="2844800" cy="365125"/>
          </a:xfrm>
          <a:prstGeom prst="rect">
            <a:avLst/>
          </a:prstGeom>
        </p:spPr>
        <p:txBody>
          <a:bodyPr/>
          <a:lstStyle>
            <a:lvl1pPr>
              <a:defRPr kumimoji="1">
                <a:ea typeface="ヒラギノ角ゴ Pro W3"/>
                <a:cs typeface="ヒラギノ角ゴ Pro W3"/>
              </a:defRPr>
            </a:lvl1pPr>
          </a:lstStyle>
          <a:p>
            <a:pPr>
              <a:defRPr/>
            </a:pPr>
            <a:fld id="{366A6A3C-AC82-4A98-A0F1-C277C157E9A5}" type="slidenum">
              <a:rPr lang="ja-JP" altLang="en-US"/>
              <a:pPr>
                <a:defRPr/>
              </a:pPr>
              <a:t>‹#›</a:t>
            </a:fld>
            <a:endParaRPr lang="ja-JP" altLang="en-US"/>
          </a:p>
        </p:txBody>
      </p:sp>
    </p:spTree>
    <p:extLst>
      <p:ext uri="{BB962C8B-B14F-4D97-AF65-F5344CB8AC3E}">
        <p14:creationId xmlns:p14="http://schemas.microsoft.com/office/powerpoint/2010/main" val="4684718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10" y="273053"/>
            <a:ext cx="4011084" cy="1162051"/>
          </a:xfrm>
          <a:prstGeom prst="rect">
            <a:avLst/>
          </a:prstGeo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4766733" y="273058"/>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09610" y="1435104"/>
            <a:ext cx="4011084" cy="4691063"/>
          </a:xfrm>
          <a:prstGeom prst="rect">
            <a:avLst/>
          </a:prstGeom>
        </p:spPr>
        <p:txBody>
          <a:bodyPr/>
          <a:lstStyle>
            <a:lvl1pPr marL="0" indent="0">
              <a:buNone/>
              <a:defRPr sz="1400"/>
            </a:lvl1pPr>
            <a:lvl2pPr marL="457178" indent="0">
              <a:buNone/>
              <a:defRPr sz="1200"/>
            </a:lvl2pPr>
            <a:lvl3pPr marL="914354" indent="0">
              <a:buNone/>
              <a:defRPr sz="1000"/>
            </a:lvl3pPr>
            <a:lvl4pPr marL="1371532" indent="0">
              <a:buNone/>
              <a:defRPr sz="900"/>
            </a:lvl4pPr>
            <a:lvl5pPr marL="1828709" indent="0">
              <a:buNone/>
              <a:defRPr sz="900"/>
            </a:lvl5pPr>
            <a:lvl6pPr marL="2285886" indent="0">
              <a:buNone/>
              <a:defRPr sz="900"/>
            </a:lvl6pPr>
            <a:lvl7pPr marL="2743062" indent="0">
              <a:buNone/>
              <a:defRPr sz="900"/>
            </a:lvl7pPr>
            <a:lvl8pPr marL="3200240" indent="0">
              <a:buNone/>
              <a:defRPr sz="900"/>
            </a:lvl8pPr>
            <a:lvl9pPr marL="3657418"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a:xfrm>
            <a:off x="609600" y="6356356"/>
            <a:ext cx="2844800" cy="365125"/>
          </a:xfrm>
          <a:prstGeom prst="rect">
            <a:avLst/>
          </a:prstGeom>
        </p:spPr>
        <p:txBody>
          <a:bodyPr/>
          <a:lstStyle>
            <a:lvl1pPr>
              <a:defRPr kumimoji="1">
                <a:ea typeface="ヒラギノ角ゴ Pro W3"/>
                <a:cs typeface="ヒラギノ角ゴ Pro W3"/>
              </a:defRPr>
            </a:lvl1pPr>
          </a:lstStyle>
          <a:p>
            <a:pPr>
              <a:defRPr/>
            </a:pPr>
            <a:fld id="{8285D6C3-CA63-41B0-93CC-86A062E2FA41}" type="datetime1">
              <a:rPr lang="ja-JP" altLang="en-US" smtClean="0"/>
              <a:t>2023/8/9</a:t>
            </a:fld>
            <a:endParaRPr lang="ja-JP" altLang="en-US"/>
          </a:p>
        </p:txBody>
      </p:sp>
      <p:sp>
        <p:nvSpPr>
          <p:cNvPr id="6" name="フッター プレースホルダー 5"/>
          <p:cNvSpPr>
            <a:spLocks noGrp="1"/>
          </p:cNvSpPr>
          <p:nvPr>
            <p:ph type="ftr" sz="quarter" idx="11"/>
          </p:nvPr>
        </p:nvSpPr>
        <p:spPr>
          <a:xfrm>
            <a:off x="4165600" y="6356356"/>
            <a:ext cx="3860800" cy="365125"/>
          </a:xfrm>
          <a:prstGeom prst="rect">
            <a:avLst/>
          </a:prstGeom>
        </p:spPr>
        <p:txBody>
          <a:bodyPr/>
          <a:lstStyle>
            <a:lvl1pPr>
              <a:defRPr kumimoji="1">
                <a:ea typeface="ヒラギノ角ゴ Pro W3"/>
                <a:cs typeface="ヒラギノ角ゴ Pro W3"/>
              </a:defRPr>
            </a:lvl1pPr>
          </a:lstStyle>
          <a:p>
            <a:pPr>
              <a:defRPr/>
            </a:pPr>
            <a:endParaRPr lang="ja-JP" altLang="en-US"/>
          </a:p>
        </p:txBody>
      </p:sp>
      <p:sp>
        <p:nvSpPr>
          <p:cNvPr id="7" name="スライド番号プレースホルダー 6"/>
          <p:cNvSpPr>
            <a:spLocks noGrp="1"/>
          </p:cNvSpPr>
          <p:nvPr>
            <p:ph type="sldNum" sz="quarter" idx="12"/>
          </p:nvPr>
        </p:nvSpPr>
        <p:spPr>
          <a:xfrm>
            <a:off x="8737600" y="6356356"/>
            <a:ext cx="2844800" cy="365125"/>
          </a:xfrm>
          <a:prstGeom prst="rect">
            <a:avLst/>
          </a:prstGeom>
        </p:spPr>
        <p:txBody>
          <a:bodyPr/>
          <a:lstStyle>
            <a:lvl1pPr>
              <a:defRPr kumimoji="1">
                <a:ea typeface="ヒラギノ角ゴ Pro W3"/>
                <a:cs typeface="ヒラギノ角ゴ Pro W3"/>
              </a:defRPr>
            </a:lvl1pPr>
          </a:lstStyle>
          <a:p>
            <a:pPr>
              <a:defRPr/>
            </a:pPr>
            <a:fld id="{33CFBCD3-B610-40F1-B27C-F3C405DF184E}" type="slidenum">
              <a:rPr lang="ja-JP" altLang="en-US"/>
              <a:pPr>
                <a:defRPr/>
              </a:pPr>
              <a:t>‹#›</a:t>
            </a:fld>
            <a:endParaRPr lang="ja-JP" altLang="en-US"/>
          </a:p>
        </p:txBody>
      </p:sp>
    </p:spTree>
    <p:extLst>
      <p:ext uri="{BB962C8B-B14F-4D97-AF65-F5344CB8AC3E}">
        <p14:creationId xmlns:p14="http://schemas.microsoft.com/office/powerpoint/2010/main" val="41790671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4"/>
            <a:ext cx="7315200" cy="566739"/>
          </a:xfrm>
          <a:prstGeom prst="rect">
            <a:avLst/>
          </a:prstGeo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2389717" y="612775"/>
            <a:ext cx="7315200" cy="4114800"/>
          </a:xfrm>
          <a:prstGeom prst="rect">
            <a:avLst/>
          </a:prstGeom>
        </p:spPr>
        <p:txBody>
          <a:bodyPr/>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pPr lvl="0"/>
            <a:r>
              <a:rPr lang="ja-JP" altLang="en-US" noProof="0"/>
              <a:t>図を追加</a:t>
            </a:r>
          </a:p>
        </p:txBody>
      </p:sp>
      <p:sp>
        <p:nvSpPr>
          <p:cNvPr id="4" name="テキスト プレースホルダー 3"/>
          <p:cNvSpPr>
            <a:spLocks noGrp="1"/>
          </p:cNvSpPr>
          <p:nvPr>
            <p:ph type="body" sz="half" idx="2"/>
          </p:nvPr>
        </p:nvSpPr>
        <p:spPr>
          <a:xfrm>
            <a:off x="2389717" y="5367343"/>
            <a:ext cx="7315200" cy="804863"/>
          </a:xfrm>
          <a:prstGeom prst="rect">
            <a:avLst/>
          </a:prstGeom>
        </p:spPr>
        <p:txBody>
          <a:bodyPr/>
          <a:lstStyle>
            <a:lvl1pPr marL="0" indent="0">
              <a:buNone/>
              <a:defRPr sz="1400"/>
            </a:lvl1pPr>
            <a:lvl2pPr marL="457178" indent="0">
              <a:buNone/>
              <a:defRPr sz="1200"/>
            </a:lvl2pPr>
            <a:lvl3pPr marL="914354" indent="0">
              <a:buNone/>
              <a:defRPr sz="1000"/>
            </a:lvl3pPr>
            <a:lvl4pPr marL="1371532" indent="0">
              <a:buNone/>
              <a:defRPr sz="900"/>
            </a:lvl4pPr>
            <a:lvl5pPr marL="1828709" indent="0">
              <a:buNone/>
              <a:defRPr sz="900"/>
            </a:lvl5pPr>
            <a:lvl6pPr marL="2285886" indent="0">
              <a:buNone/>
              <a:defRPr sz="900"/>
            </a:lvl6pPr>
            <a:lvl7pPr marL="2743062" indent="0">
              <a:buNone/>
              <a:defRPr sz="900"/>
            </a:lvl7pPr>
            <a:lvl8pPr marL="3200240" indent="0">
              <a:buNone/>
              <a:defRPr sz="900"/>
            </a:lvl8pPr>
            <a:lvl9pPr marL="3657418"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a:xfrm>
            <a:off x="609600" y="6356356"/>
            <a:ext cx="2844800" cy="365125"/>
          </a:xfrm>
          <a:prstGeom prst="rect">
            <a:avLst/>
          </a:prstGeom>
        </p:spPr>
        <p:txBody>
          <a:bodyPr/>
          <a:lstStyle>
            <a:lvl1pPr>
              <a:defRPr kumimoji="1">
                <a:ea typeface="ヒラギノ角ゴ Pro W3"/>
                <a:cs typeface="ヒラギノ角ゴ Pro W3"/>
              </a:defRPr>
            </a:lvl1pPr>
          </a:lstStyle>
          <a:p>
            <a:pPr>
              <a:defRPr/>
            </a:pPr>
            <a:fld id="{604EBB7E-03C4-432C-9829-892D46D9A7C8}" type="datetime1">
              <a:rPr lang="ja-JP" altLang="en-US" smtClean="0"/>
              <a:t>2023/8/9</a:t>
            </a:fld>
            <a:endParaRPr lang="ja-JP" altLang="en-US"/>
          </a:p>
        </p:txBody>
      </p:sp>
      <p:sp>
        <p:nvSpPr>
          <p:cNvPr id="6" name="フッター プレースホルダー 5"/>
          <p:cNvSpPr>
            <a:spLocks noGrp="1"/>
          </p:cNvSpPr>
          <p:nvPr>
            <p:ph type="ftr" sz="quarter" idx="11"/>
          </p:nvPr>
        </p:nvSpPr>
        <p:spPr>
          <a:xfrm>
            <a:off x="4165600" y="6356356"/>
            <a:ext cx="3860800" cy="365125"/>
          </a:xfrm>
          <a:prstGeom prst="rect">
            <a:avLst/>
          </a:prstGeom>
        </p:spPr>
        <p:txBody>
          <a:bodyPr/>
          <a:lstStyle>
            <a:lvl1pPr>
              <a:defRPr kumimoji="1">
                <a:ea typeface="ヒラギノ角ゴ Pro W3"/>
                <a:cs typeface="ヒラギノ角ゴ Pro W3"/>
              </a:defRPr>
            </a:lvl1pPr>
          </a:lstStyle>
          <a:p>
            <a:pPr>
              <a:defRPr/>
            </a:pPr>
            <a:endParaRPr lang="ja-JP" altLang="en-US"/>
          </a:p>
        </p:txBody>
      </p:sp>
      <p:sp>
        <p:nvSpPr>
          <p:cNvPr id="7" name="スライド番号プレースホルダー 6"/>
          <p:cNvSpPr>
            <a:spLocks noGrp="1"/>
          </p:cNvSpPr>
          <p:nvPr>
            <p:ph type="sldNum" sz="quarter" idx="12"/>
          </p:nvPr>
        </p:nvSpPr>
        <p:spPr>
          <a:xfrm>
            <a:off x="8737600" y="6356356"/>
            <a:ext cx="2844800" cy="365125"/>
          </a:xfrm>
          <a:prstGeom prst="rect">
            <a:avLst/>
          </a:prstGeom>
        </p:spPr>
        <p:txBody>
          <a:bodyPr/>
          <a:lstStyle>
            <a:lvl1pPr>
              <a:defRPr kumimoji="1">
                <a:ea typeface="ヒラギノ角ゴ Pro W3"/>
                <a:cs typeface="ヒラギノ角ゴ Pro W3"/>
              </a:defRPr>
            </a:lvl1pPr>
          </a:lstStyle>
          <a:p>
            <a:pPr>
              <a:defRPr/>
            </a:pPr>
            <a:fld id="{B324FB17-F81E-48DE-BC25-2882371E1B9B}" type="slidenum">
              <a:rPr lang="ja-JP" altLang="en-US"/>
              <a:pPr>
                <a:defRPr/>
              </a:pPr>
              <a:t>‹#›</a:t>
            </a:fld>
            <a:endParaRPr lang="ja-JP" altLang="en-US"/>
          </a:p>
        </p:txBody>
      </p:sp>
    </p:spTree>
    <p:extLst>
      <p:ext uri="{BB962C8B-B14F-4D97-AF65-F5344CB8AC3E}">
        <p14:creationId xmlns:p14="http://schemas.microsoft.com/office/powerpoint/2010/main" val="8361851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9"/>
            <a:ext cx="10972800" cy="1143000"/>
          </a:xfrm>
          <a:prstGeom prst="rect">
            <a:avLst/>
          </a:prstGeom>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09600" y="1600205"/>
            <a:ext cx="109728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a:xfrm>
            <a:off x="609600" y="6356356"/>
            <a:ext cx="2844800" cy="365125"/>
          </a:xfrm>
          <a:prstGeom prst="rect">
            <a:avLst/>
          </a:prstGeom>
        </p:spPr>
        <p:txBody>
          <a:bodyPr/>
          <a:lstStyle>
            <a:lvl1pPr>
              <a:defRPr kumimoji="1">
                <a:ea typeface="ヒラギノ角ゴ Pro W3"/>
                <a:cs typeface="ヒラギノ角ゴ Pro W3"/>
              </a:defRPr>
            </a:lvl1pPr>
          </a:lstStyle>
          <a:p>
            <a:pPr>
              <a:defRPr/>
            </a:pPr>
            <a:fld id="{3045B3AD-EA1A-4C0D-AC1F-FF0DFB9E1163}" type="datetime1">
              <a:rPr lang="ja-JP" altLang="en-US" smtClean="0"/>
              <a:t>2023/8/9</a:t>
            </a:fld>
            <a:endParaRPr lang="ja-JP" altLang="en-US"/>
          </a:p>
        </p:txBody>
      </p:sp>
      <p:sp>
        <p:nvSpPr>
          <p:cNvPr id="5" name="フッター プレースホルダー 4"/>
          <p:cNvSpPr>
            <a:spLocks noGrp="1"/>
          </p:cNvSpPr>
          <p:nvPr>
            <p:ph type="ftr" sz="quarter" idx="11"/>
          </p:nvPr>
        </p:nvSpPr>
        <p:spPr>
          <a:xfrm>
            <a:off x="4165600" y="6356356"/>
            <a:ext cx="3860800" cy="365125"/>
          </a:xfrm>
          <a:prstGeom prst="rect">
            <a:avLst/>
          </a:prstGeom>
        </p:spPr>
        <p:txBody>
          <a:bodyPr/>
          <a:lstStyle>
            <a:lvl1pPr>
              <a:defRPr kumimoji="1">
                <a:ea typeface="ヒラギノ角ゴ Pro W3"/>
                <a:cs typeface="ヒラギノ角ゴ Pro W3"/>
              </a:defRPr>
            </a:lvl1pPr>
          </a:lstStyle>
          <a:p>
            <a:pPr>
              <a:defRPr/>
            </a:pPr>
            <a:endParaRPr lang="ja-JP" altLang="en-US"/>
          </a:p>
        </p:txBody>
      </p:sp>
      <p:sp>
        <p:nvSpPr>
          <p:cNvPr id="6" name="スライド番号プレースホルダー 5"/>
          <p:cNvSpPr>
            <a:spLocks noGrp="1"/>
          </p:cNvSpPr>
          <p:nvPr>
            <p:ph type="sldNum" sz="quarter" idx="12"/>
          </p:nvPr>
        </p:nvSpPr>
        <p:spPr>
          <a:xfrm>
            <a:off x="8737600" y="6356356"/>
            <a:ext cx="2844800" cy="365125"/>
          </a:xfrm>
          <a:prstGeom prst="rect">
            <a:avLst/>
          </a:prstGeom>
        </p:spPr>
        <p:txBody>
          <a:bodyPr/>
          <a:lstStyle>
            <a:lvl1pPr>
              <a:defRPr kumimoji="1">
                <a:ea typeface="ヒラギノ角ゴ Pro W3"/>
                <a:cs typeface="ヒラギノ角ゴ Pro W3"/>
              </a:defRPr>
            </a:lvl1pPr>
          </a:lstStyle>
          <a:p>
            <a:pPr>
              <a:defRPr/>
            </a:pPr>
            <a:fld id="{B37D66CC-92A3-4ECA-A071-658E8F6CE7B4}" type="slidenum">
              <a:rPr lang="ja-JP" altLang="en-US"/>
              <a:pPr>
                <a:defRPr/>
              </a:pPr>
              <a:t>‹#›</a:t>
            </a:fld>
            <a:endParaRPr lang="ja-JP" altLang="en-US"/>
          </a:p>
        </p:txBody>
      </p:sp>
    </p:spTree>
    <p:extLst>
      <p:ext uri="{BB962C8B-B14F-4D97-AF65-F5344CB8AC3E}">
        <p14:creationId xmlns:p14="http://schemas.microsoft.com/office/powerpoint/2010/main" val="9075649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4"/>
            <a:ext cx="2743200" cy="5851525"/>
          </a:xfrm>
          <a:prstGeom prst="rect">
            <a:avLst/>
          </a:prstGeo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09600" y="274644"/>
            <a:ext cx="8026400" cy="5851525"/>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a:xfrm>
            <a:off x="609600" y="6356356"/>
            <a:ext cx="2844800" cy="365125"/>
          </a:xfrm>
          <a:prstGeom prst="rect">
            <a:avLst/>
          </a:prstGeom>
        </p:spPr>
        <p:txBody>
          <a:bodyPr/>
          <a:lstStyle>
            <a:lvl1pPr>
              <a:defRPr kumimoji="1">
                <a:ea typeface="ヒラギノ角ゴ Pro W3"/>
                <a:cs typeface="ヒラギノ角ゴ Pro W3"/>
              </a:defRPr>
            </a:lvl1pPr>
          </a:lstStyle>
          <a:p>
            <a:pPr>
              <a:defRPr/>
            </a:pPr>
            <a:fld id="{DF606919-86AB-4BE7-9004-03CFF63F85BA}" type="datetime1">
              <a:rPr lang="ja-JP" altLang="en-US" smtClean="0"/>
              <a:t>2023/8/9</a:t>
            </a:fld>
            <a:endParaRPr lang="ja-JP" altLang="en-US"/>
          </a:p>
        </p:txBody>
      </p:sp>
      <p:sp>
        <p:nvSpPr>
          <p:cNvPr id="5" name="フッター プレースホルダー 4"/>
          <p:cNvSpPr>
            <a:spLocks noGrp="1"/>
          </p:cNvSpPr>
          <p:nvPr>
            <p:ph type="ftr" sz="quarter" idx="11"/>
          </p:nvPr>
        </p:nvSpPr>
        <p:spPr>
          <a:xfrm>
            <a:off x="4165600" y="6356356"/>
            <a:ext cx="3860800" cy="365125"/>
          </a:xfrm>
          <a:prstGeom prst="rect">
            <a:avLst/>
          </a:prstGeom>
        </p:spPr>
        <p:txBody>
          <a:bodyPr/>
          <a:lstStyle>
            <a:lvl1pPr>
              <a:defRPr kumimoji="1">
                <a:ea typeface="ヒラギノ角ゴ Pro W3"/>
                <a:cs typeface="ヒラギノ角ゴ Pro W3"/>
              </a:defRPr>
            </a:lvl1pPr>
          </a:lstStyle>
          <a:p>
            <a:pPr>
              <a:defRPr/>
            </a:pPr>
            <a:endParaRPr lang="ja-JP" altLang="en-US"/>
          </a:p>
        </p:txBody>
      </p:sp>
      <p:sp>
        <p:nvSpPr>
          <p:cNvPr id="6" name="スライド番号プレースホルダー 5"/>
          <p:cNvSpPr>
            <a:spLocks noGrp="1"/>
          </p:cNvSpPr>
          <p:nvPr>
            <p:ph type="sldNum" sz="quarter" idx="12"/>
          </p:nvPr>
        </p:nvSpPr>
        <p:spPr>
          <a:xfrm>
            <a:off x="8737600" y="6356356"/>
            <a:ext cx="2844800" cy="365125"/>
          </a:xfrm>
          <a:prstGeom prst="rect">
            <a:avLst/>
          </a:prstGeom>
        </p:spPr>
        <p:txBody>
          <a:bodyPr/>
          <a:lstStyle>
            <a:lvl1pPr>
              <a:defRPr kumimoji="1">
                <a:ea typeface="ヒラギノ角ゴ Pro W3"/>
                <a:cs typeface="ヒラギノ角ゴ Pro W3"/>
              </a:defRPr>
            </a:lvl1pPr>
          </a:lstStyle>
          <a:p>
            <a:pPr>
              <a:defRPr/>
            </a:pPr>
            <a:fld id="{D349DE12-0A3F-408E-B06A-E41721D72C62}" type="slidenum">
              <a:rPr lang="ja-JP" altLang="en-US"/>
              <a:pPr>
                <a:defRPr/>
              </a:pPr>
              <a:t>‹#›</a:t>
            </a:fld>
            <a:endParaRPr lang="ja-JP" altLang="en-US"/>
          </a:p>
        </p:txBody>
      </p:sp>
    </p:spTree>
    <p:extLst>
      <p:ext uri="{BB962C8B-B14F-4D97-AF65-F5344CB8AC3E}">
        <p14:creationId xmlns:p14="http://schemas.microsoft.com/office/powerpoint/2010/main" val="1263405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タイトル スライド">
    <p:spTree>
      <p:nvGrpSpPr>
        <p:cNvPr id="1" name=""/>
        <p:cNvGrpSpPr/>
        <p:nvPr/>
      </p:nvGrpSpPr>
      <p:grpSpPr>
        <a:xfrm>
          <a:off x="0" y="0"/>
          <a:ext cx="0" cy="0"/>
          <a:chOff x="0" y="0"/>
          <a:chExt cx="0" cy="0"/>
        </a:xfrm>
      </p:grpSpPr>
      <p:sp>
        <p:nvSpPr>
          <p:cNvPr id="3" name="Title 1"/>
          <p:cNvSpPr txBox="1">
            <a:spLocks/>
          </p:cNvSpPr>
          <p:nvPr userDrawn="1"/>
        </p:nvSpPr>
        <p:spPr>
          <a:xfrm>
            <a:off x="508000" y="304800"/>
            <a:ext cx="11684000" cy="533400"/>
          </a:xfrm>
          <a:prstGeom prst="rect">
            <a:avLst/>
          </a:prstGeom>
        </p:spPr>
        <p:txBody>
          <a:bodyPr lIns="0" tIns="0" rIns="0" bIns="0" anchor="ctr"/>
          <a:lstStyle>
            <a:lvl1pPr algn="l" defTabSz="914400" rtl="0" eaLnBrk="1" latinLnBrk="0" hangingPunct="1">
              <a:spcBef>
                <a:spcPct val="0"/>
              </a:spcBef>
              <a:buNone/>
              <a:defRPr kumimoji="1" sz="1800" kern="1200">
                <a:solidFill>
                  <a:schemeClr val="bg1"/>
                </a:solidFill>
                <a:latin typeface="Arial Narrow"/>
                <a:ea typeface="+mj-ea"/>
                <a:cs typeface="Arial Narrow"/>
              </a:defRPr>
            </a:lvl1pPr>
          </a:lstStyle>
          <a:p>
            <a:pPr fontAlgn="auto">
              <a:spcAft>
                <a:spcPts val="0"/>
              </a:spcAft>
              <a:defRPr/>
            </a:pPr>
            <a:endParaRPr lang="en-US" sz="1800" dirty="0"/>
          </a:p>
        </p:txBody>
      </p:sp>
      <p:sp>
        <p:nvSpPr>
          <p:cNvPr id="6" name="Rectangle 5"/>
          <p:cNvSpPr/>
          <p:nvPr userDrawn="1"/>
        </p:nvSpPr>
        <p:spPr>
          <a:xfrm>
            <a:off x="0" y="4"/>
            <a:ext cx="12192000" cy="994411"/>
          </a:xfrm>
          <a:prstGeom prst="rect">
            <a:avLst/>
          </a:prstGeom>
          <a:solidFill>
            <a:srgbClr val="003399"/>
          </a:solidFill>
          <a:ln>
            <a:noFill/>
          </a:ln>
          <a:effectLst>
            <a:outerShdw blurRad="88900" dist="61087" dir="5400000"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a:p>
        </p:txBody>
      </p:sp>
    </p:spTree>
    <p:extLst>
      <p:ext uri="{BB962C8B-B14F-4D97-AF65-F5344CB8AC3E}">
        <p14:creationId xmlns:p14="http://schemas.microsoft.com/office/powerpoint/2010/main" val="1631384654"/>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9"/>
            <a:ext cx="10972800" cy="1143000"/>
          </a:xfrm>
          <a:prstGeom prst="rect">
            <a:avLst/>
          </a:prstGeom>
        </p:spPr>
        <p:txBody>
          <a:bodyPr/>
          <a:lstStyle/>
          <a:p>
            <a:r>
              <a:rPr lang="ja-JP" altLang="en-US"/>
              <a:t>マスター タイトルの書式設定</a:t>
            </a:r>
          </a:p>
        </p:txBody>
      </p:sp>
      <p:sp>
        <p:nvSpPr>
          <p:cNvPr id="3" name="日付プレースホルダー 2"/>
          <p:cNvSpPr>
            <a:spLocks noGrp="1"/>
          </p:cNvSpPr>
          <p:nvPr>
            <p:ph type="dt" sz="half" idx="10"/>
          </p:nvPr>
        </p:nvSpPr>
        <p:spPr>
          <a:xfrm>
            <a:off x="609600" y="6356356"/>
            <a:ext cx="2844800" cy="365125"/>
          </a:xfrm>
          <a:prstGeom prst="rect">
            <a:avLst/>
          </a:prstGeom>
        </p:spPr>
        <p:txBody>
          <a:bodyPr/>
          <a:lstStyle>
            <a:lvl1pPr>
              <a:defRPr kumimoji="1">
                <a:ea typeface="ヒラギノ角ゴ Pro W3"/>
                <a:cs typeface="ヒラギノ角ゴ Pro W3"/>
              </a:defRPr>
            </a:lvl1pPr>
          </a:lstStyle>
          <a:p>
            <a:pPr>
              <a:defRPr/>
            </a:pPr>
            <a:fld id="{A2A01D00-D8D0-40E1-B81B-DD0B9221247F}" type="datetime1">
              <a:rPr lang="ja-JP" altLang="en-US" smtClean="0"/>
              <a:t>2023/8/9</a:t>
            </a:fld>
            <a:endParaRPr lang="ja-JP" altLang="en-US"/>
          </a:p>
        </p:txBody>
      </p:sp>
      <p:sp>
        <p:nvSpPr>
          <p:cNvPr id="4" name="フッター プレースホルダー 3"/>
          <p:cNvSpPr>
            <a:spLocks noGrp="1"/>
          </p:cNvSpPr>
          <p:nvPr>
            <p:ph type="ftr" sz="quarter" idx="11"/>
          </p:nvPr>
        </p:nvSpPr>
        <p:spPr>
          <a:xfrm>
            <a:off x="4165600" y="6356356"/>
            <a:ext cx="3860800" cy="365125"/>
          </a:xfrm>
          <a:prstGeom prst="rect">
            <a:avLst/>
          </a:prstGeom>
        </p:spPr>
        <p:txBody>
          <a:bodyPr/>
          <a:lstStyle>
            <a:lvl1pPr>
              <a:defRPr kumimoji="1">
                <a:ea typeface="ヒラギノ角ゴ Pro W3"/>
                <a:cs typeface="ヒラギノ角ゴ Pro W3"/>
              </a:defRPr>
            </a:lvl1pPr>
          </a:lstStyle>
          <a:p>
            <a:pPr>
              <a:defRPr/>
            </a:pPr>
            <a:endParaRPr lang="ja-JP" altLang="en-US"/>
          </a:p>
        </p:txBody>
      </p:sp>
      <p:sp>
        <p:nvSpPr>
          <p:cNvPr id="5" name="スライド番号プレースホルダー 4"/>
          <p:cNvSpPr>
            <a:spLocks noGrp="1"/>
          </p:cNvSpPr>
          <p:nvPr>
            <p:ph type="sldNum" sz="quarter" idx="12"/>
          </p:nvPr>
        </p:nvSpPr>
        <p:spPr>
          <a:xfrm>
            <a:off x="8737600" y="6356356"/>
            <a:ext cx="2844800" cy="365125"/>
          </a:xfrm>
          <a:prstGeom prst="rect">
            <a:avLst/>
          </a:prstGeom>
        </p:spPr>
        <p:txBody>
          <a:bodyPr/>
          <a:lstStyle>
            <a:lvl1pPr>
              <a:defRPr kumimoji="1">
                <a:ea typeface="ヒラギノ角ゴ Pro W3"/>
                <a:cs typeface="ヒラギノ角ゴ Pro W3"/>
              </a:defRPr>
            </a:lvl1pPr>
          </a:lstStyle>
          <a:p>
            <a:pPr>
              <a:defRPr/>
            </a:pPr>
            <a:fld id="{05BEF003-20DB-4730-9C42-39F6DC8BD52F}" type="slidenum">
              <a:rPr lang="ja-JP" altLang="en-US"/>
              <a:pPr>
                <a:defRPr/>
              </a:pPr>
              <a:t>‹#›</a:t>
            </a:fld>
            <a:endParaRPr lang="ja-JP" altLang="en-US"/>
          </a:p>
        </p:txBody>
      </p:sp>
    </p:spTree>
    <p:extLst>
      <p:ext uri="{BB962C8B-B14F-4D97-AF65-F5344CB8AC3E}">
        <p14:creationId xmlns:p14="http://schemas.microsoft.com/office/powerpoint/2010/main" val="4312913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6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087546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F900C37-B8E4-46B4-BB44-AC065A05EF42}" type="datetime1">
              <a:rPr lang="en-US" altLang="ja-JP" smtClean="0"/>
              <a:t>8/9/2023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658824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F63F543-0D13-40D7-B090-D2ADBEC41B9C}" type="datetime1">
              <a:rPr lang="en-US" altLang="ja-JP" smtClean="0"/>
              <a:t>8/9/2023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81785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B0B639D-7CC2-4183-8EBA-FB8541CAC858}" type="datetime1">
              <a:rPr lang="en-US" altLang="ja-JP" smtClean="0"/>
              <a:t>8/9/2023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56321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20BDD2D-DB07-4DD2-A6AB-FACAB56792A8}" type="datetime1">
              <a:rPr lang="en-US" altLang="ja-JP" smtClean="0"/>
              <a:t>8/9/2023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1206652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842E017-215A-4364-88F3-64D884CBCA85}" type="datetime1">
              <a:rPr lang="en-US" altLang="ja-JP" smtClean="0"/>
              <a:t>8/9/2023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918518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82C9BFF-9F4C-41EA-9F20-B7EA12A92F45}" type="datetime1">
              <a:rPr lang="en-US" altLang="ja-JP" smtClean="0"/>
              <a:t>8/9/2023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730762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4A76E2-62A6-4C9A-B102-EB6AA8D93A23}" type="datetime1">
              <a:rPr lang="en-US" altLang="ja-JP" smtClean="0"/>
              <a:t>8/9/2023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9373829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4365B90-E851-460B-83B8-96D8283B9955}" type="datetime1">
              <a:rPr lang="en-US" altLang="ja-JP" smtClean="0"/>
              <a:t>8/9/2023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11063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3_タイトル スライド">
    <p:spTree>
      <p:nvGrpSpPr>
        <p:cNvPr id="1" name=""/>
        <p:cNvGrpSpPr/>
        <p:nvPr/>
      </p:nvGrpSpPr>
      <p:grpSpPr>
        <a:xfrm>
          <a:off x="0" y="0"/>
          <a:ext cx="0" cy="0"/>
          <a:chOff x="0" y="0"/>
          <a:chExt cx="0" cy="0"/>
        </a:xfrm>
      </p:grpSpPr>
      <p:sp>
        <p:nvSpPr>
          <p:cNvPr id="2" name="Rectangle 5"/>
          <p:cNvSpPr/>
          <p:nvPr userDrawn="1"/>
        </p:nvSpPr>
        <p:spPr>
          <a:xfrm>
            <a:off x="0" y="4"/>
            <a:ext cx="12192000" cy="994411"/>
          </a:xfrm>
          <a:prstGeom prst="rect">
            <a:avLst/>
          </a:prstGeom>
          <a:solidFill>
            <a:srgbClr val="003399"/>
          </a:solidFill>
          <a:ln>
            <a:noFill/>
          </a:ln>
          <a:effectLst>
            <a:outerShdw blurRad="88900" dist="61087" dir="5400000"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a:p>
        </p:txBody>
      </p:sp>
      <p:sp>
        <p:nvSpPr>
          <p:cNvPr id="3" name="Title 1"/>
          <p:cNvSpPr txBox="1">
            <a:spLocks/>
          </p:cNvSpPr>
          <p:nvPr userDrawn="1"/>
        </p:nvSpPr>
        <p:spPr>
          <a:xfrm>
            <a:off x="508000" y="304800"/>
            <a:ext cx="11684000" cy="533400"/>
          </a:xfrm>
          <a:prstGeom prst="rect">
            <a:avLst/>
          </a:prstGeom>
        </p:spPr>
        <p:txBody>
          <a:bodyPr lIns="0" tIns="0" rIns="0" bIns="0" anchor="ctr"/>
          <a:lstStyle>
            <a:lvl1pPr algn="l" defTabSz="914400" rtl="0" eaLnBrk="1" latinLnBrk="0" hangingPunct="1">
              <a:spcBef>
                <a:spcPct val="0"/>
              </a:spcBef>
              <a:buNone/>
              <a:defRPr kumimoji="1" sz="1800" kern="1200">
                <a:solidFill>
                  <a:schemeClr val="bg1"/>
                </a:solidFill>
                <a:latin typeface="Arial Narrow"/>
                <a:ea typeface="+mj-ea"/>
                <a:cs typeface="Arial Narrow"/>
              </a:defRPr>
            </a:lvl1pPr>
          </a:lstStyle>
          <a:p>
            <a:pPr fontAlgn="auto">
              <a:spcAft>
                <a:spcPts val="0"/>
              </a:spcAft>
              <a:defRPr/>
            </a:pPr>
            <a:endParaRPr lang="en-US" sz="1800" dirty="0"/>
          </a:p>
        </p:txBody>
      </p:sp>
    </p:spTree>
    <p:extLst>
      <p:ext uri="{BB962C8B-B14F-4D97-AF65-F5344CB8AC3E}">
        <p14:creationId xmlns:p14="http://schemas.microsoft.com/office/powerpoint/2010/main" val="1613625931"/>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9C50B37-0E05-433E-A033-BAACBD2D91C8}" type="datetime1">
              <a:rPr lang="en-US" altLang="ja-JP" smtClean="0"/>
              <a:t>8/9/2023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5957469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03BCCBF-C8F4-4C30-972A-3C4878E783C7}" type="datetime1">
              <a:rPr lang="en-US" altLang="ja-JP" smtClean="0"/>
              <a:t>8/9/2023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5856936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64414D7-BE4F-4B40-AFDC-4F8E289639F0}" type="datetime1">
              <a:rPr lang="en-US" altLang="ja-JP" smtClean="0"/>
              <a:t>8/9/2023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8673727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1B2C44D-64EE-47A0-8175-3AE06A73749D}" type="datetime1">
              <a:rPr lang="en-US" altLang="ja-JP" smtClean="0"/>
              <a:t>8/9/2023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4203929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D12B243-0489-426B-A3CC-8A0D33CA6876}" type="datetime1">
              <a:rPr lang="en-US" altLang="ja-JP" smtClean="0"/>
              <a:t>8/9/2023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8088546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4521F64-B487-4E0D-8072-560A6CC73935}" type="datetime1">
              <a:rPr lang="en-US" altLang="ja-JP" smtClean="0"/>
              <a:t>8/9/2023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3161884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C9A6BD-6D87-4E6C-9A55-FBCADA5495F1}" type="datetime1">
              <a:rPr lang="en-US" altLang="ja-JP" smtClean="0"/>
              <a:t>8/9/2023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8817871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ED3F66-3244-459D-A3A0-0B7E61F44507}" type="datetime1">
              <a:rPr lang="en-US" altLang="ja-JP" smtClean="0"/>
              <a:t>8/9/2023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84259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6_タイトル スライド">
    <p:spTree>
      <p:nvGrpSpPr>
        <p:cNvPr id="1" name=""/>
        <p:cNvGrpSpPr/>
        <p:nvPr/>
      </p:nvGrpSpPr>
      <p:grpSpPr>
        <a:xfrm>
          <a:off x="0" y="0"/>
          <a:ext cx="0" cy="0"/>
          <a:chOff x="0" y="0"/>
          <a:chExt cx="0" cy="0"/>
        </a:xfrm>
      </p:grpSpPr>
      <p:sp>
        <p:nvSpPr>
          <p:cNvPr id="2" name="Rectangle 5"/>
          <p:cNvSpPr/>
          <p:nvPr userDrawn="1"/>
        </p:nvSpPr>
        <p:spPr>
          <a:xfrm>
            <a:off x="0" y="4"/>
            <a:ext cx="12192000" cy="994411"/>
          </a:xfrm>
          <a:prstGeom prst="rect">
            <a:avLst/>
          </a:prstGeom>
          <a:solidFill>
            <a:srgbClr val="003399"/>
          </a:solidFill>
          <a:ln>
            <a:noFill/>
          </a:ln>
          <a:effectLst>
            <a:outerShdw blurRad="88900" dist="61087" dir="5400000"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a:p>
        </p:txBody>
      </p:sp>
      <p:sp>
        <p:nvSpPr>
          <p:cNvPr id="3" name="Title 1"/>
          <p:cNvSpPr txBox="1">
            <a:spLocks/>
          </p:cNvSpPr>
          <p:nvPr userDrawn="1"/>
        </p:nvSpPr>
        <p:spPr>
          <a:xfrm>
            <a:off x="508000" y="304800"/>
            <a:ext cx="11684000" cy="533400"/>
          </a:xfrm>
          <a:prstGeom prst="rect">
            <a:avLst/>
          </a:prstGeom>
        </p:spPr>
        <p:txBody>
          <a:bodyPr lIns="0" tIns="0" rIns="0" bIns="0" anchor="ctr"/>
          <a:lstStyle>
            <a:lvl1pPr algn="l" defTabSz="914400" rtl="0" eaLnBrk="1" latinLnBrk="0" hangingPunct="1">
              <a:spcBef>
                <a:spcPct val="0"/>
              </a:spcBef>
              <a:buNone/>
              <a:defRPr kumimoji="1" sz="1800" kern="1200">
                <a:solidFill>
                  <a:schemeClr val="bg1"/>
                </a:solidFill>
                <a:latin typeface="Arial Narrow"/>
                <a:ea typeface="+mj-ea"/>
                <a:cs typeface="Arial Narrow"/>
              </a:defRPr>
            </a:lvl1pPr>
          </a:lstStyle>
          <a:p>
            <a:pPr fontAlgn="auto">
              <a:spcAft>
                <a:spcPts val="0"/>
              </a:spcAft>
              <a:defRPr/>
            </a:pPr>
            <a:endParaRPr lang="en-US" sz="1800" dirty="0"/>
          </a:p>
        </p:txBody>
      </p:sp>
    </p:spTree>
    <p:extLst>
      <p:ext uri="{BB962C8B-B14F-4D97-AF65-F5344CB8AC3E}">
        <p14:creationId xmlns:p14="http://schemas.microsoft.com/office/powerpoint/2010/main" val="1957541871"/>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5_タイトル スライド">
    <p:spTree>
      <p:nvGrpSpPr>
        <p:cNvPr id="1" name=""/>
        <p:cNvGrpSpPr/>
        <p:nvPr/>
      </p:nvGrpSpPr>
      <p:grpSpPr>
        <a:xfrm>
          <a:off x="0" y="0"/>
          <a:ext cx="0" cy="0"/>
          <a:chOff x="0" y="0"/>
          <a:chExt cx="0" cy="0"/>
        </a:xfrm>
      </p:grpSpPr>
      <p:sp>
        <p:nvSpPr>
          <p:cNvPr id="2" name="Rectangle 5"/>
          <p:cNvSpPr/>
          <p:nvPr userDrawn="1"/>
        </p:nvSpPr>
        <p:spPr>
          <a:xfrm>
            <a:off x="0" y="4"/>
            <a:ext cx="12192000" cy="994411"/>
          </a:xfrm>
          <a:prstGeom prst="rect">
            <a:avLst/>
          </a:prstGeom>
          <a:solidFill>
            <a:srgbClr val="003399"/>
          </a:solidFill>
          <a:ln>
            <a:noFill/>
          </a:ln>
          <a:effectLst>
            <a:outerShdw blurRad="88900" dist="61087" dir="5400000"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a:p>
        </p:txBody>
      </p:sp>
      <p:sp>
        <p:nvSpPr>
          <p:cNvPr id="3" name="Title 1"/>
          <p:cNvSpPr txBox="1">
            <a:spLocks/>
          </p:cNvSpPr>
          <p:nvPr userDrawn="1"/>
        </p:nvSpPr>
        <p:spPr>
          <a:xfrm>
            <a:off x="508000" y="304800"/>
            <a:ext cx="11684000" cy="533400"/>
          </a:xfrm>
          <a:prstGeom prst="rect">
            <a:avLst/>
          </a:prstGeom>
        </p:spPr>
        <p:txBody>
          <a:bodyPr lIns="0" tIns="0" rIns="0" bIns="0" anchor="ctr"/>
          <a:lstStyle>
            <a:lvl1pPr algn="l" defTabSz="914400" rtl="0" eaLnBrk="1" latinLnBrk="0" hangingPunct="1">
              <a:spcBef>
                <a:spcPct val="0"/>
              </a:spcBef>
              <a:buNone/>
              <a:defRPr kumimoji="1" sz="1800" kern="1200">
                <a:solidFill>
                  <a:schemeClr val="bg1"/>
                </a:solidFill>
                <a:latin typeface="Arial Narrow"/>
                <a:ea typeface="+mj-ea"/>
                <a:cs typeface="Arial Narrow"/>
              </a:defRPr>
            </a:lvl1pPr>
          </a:lstStyle>
          <a:p>
            <a:pPr fontAlgn="auto">
              <a:spcAft>
                <a:spcPts val="0"/>
              </a:spcAft>
              <a:defRPr/>
            </a:pPr>
            <a:endParaRPr lang="en-US" sz="1800" dirty="0"/>
          </a:p>
        </p:txBody>
      </p:sp>
    </p:spTree>
    <p:extLst>
      <p:ext uri="{BB962C8B-B14F-4D97-AF65-F5344CB8AC3E}">
        <p14:creationId xmlns:p14="http://schemas.microsoft.com/office/powerpoint/2010/main" val="104191998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2_タイトル スライド">
    <p:spTree>
      <p:nvGrpSpPr>
        <p:cNvPr id="1" name=""/>
        <p:cNvGrpSpPr/>
        <p:nvPr/>
      </p:nvGrpSpPr>
      <p:grpSpPr>
        <a:xfrm>
          <a:off x="0" y="0"/>
          <a:ext cx="0" cy="0"/>
          <a:chOff x="0" y="0"/>
          <a:chExt cx="0" cy="0"/>
        </a:xfrm>
      </p:grpSpPr>
      <p:sp>
        <p:nvSpPr>
          <p:cNvPr id="3" name="Title 1"/>
          <p:cNvSpPr txBox="1">
            <a:spLocks/>
          </p:cNvSpPr>
          <p:nvPr userDrawn="1"/>
        </p:nvSpPr>
        <p:spPr>
          <a:xfrm>
            <a:off x="508000" y="304800"/>
            <a:ext cx="11684000" cy="533400"/>
          </a:xfrm>
          <a:prstGeom prst="rect">
            <a:avLst/>
          </a:prstGeom>
        </p:spPr>
        <p:txBody>
          <a:bodyPr lIns="0" tIns="0" rIns="0" bIns="0" anchor="ctr"/>
          <a:lstStyle>
            <a:lvl1pPr algn="l" defTabSz="914400" rtl="0" eaLnBrk="1" latinLnBrk="0" hangingPunct="1">
              <a:spcBef>
                <a:spcPct val="0"/>
              </a:spcBef>
              <a:buNone/>
              <a:defRPr kumimoji="1" sz="1800" kern="1200">
                <a:solidFill>
                  <a:schemeClr val="bg1"/>
                </a:solidFill>
                <a:latin typeface="Arial Narrow"/>
                <a:ea typeface="+mj-ea"/>
                <a:cs typeface="Arial Narrow"/>
              </a:defRPr>
            </a:lvl1pPr>
          </a:lstStyle>
          <a:p>
            <a:pPr fontAlgn="auto">
              <a:spcAft>
                <a:spcPts val="0"/>
              </a:spcAft>
              <a:defRPr/>
            </a:pPr>
            <a:endParaRPr lang="en-US" sz="1800" dirty="0"/>
          </a:p>
        </p:txBody>
      </p:sp>
      <p:sp>
        <p:nvSpPr>
          <p:cNvPr id="4" name="Rectangle 5"/>
          <p:cNvSpPr/>
          <p:nvPr userDrawn="1"/>
        </p:nvSpPr>
        <p:spPr>
          <a:xfrm>
            <a:off x="0" y="4"/>
            <a:ext cx="12192000" cy="994411"/>
          </a:xfrm>
          <a:prstGeom prst="rect">
            <a:avLst/>
          </a:prstGeom>
          <a:solidFill>
            <a:srgbClr val="003399"/>
          </a:solidFill>
          <a:ln>
            <a:noFill/>
          </a:ln>
          <a:effectLst>
            <a:outerShdw blurRad="88900" dist="61087" dir="5400000"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dirty="0"/>
          </a:p>
        </p:txBody>
      </p:sp>
      <p:pic>
        <p:nvPicPr>
          <p:cNvPr id="6" name="図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10" y="497213"/>
            <a:ext cx="1314711" cy="370457"/>
          </a:xfrm>
          <a:prstGeom prst="rect">
            <a:avLst/>
          </a:prstGeom>
        </p:spPr>
      </p:pic>
    </p:spTree>
    <p:extLst>
      <p:ext uri="{BB962C8B-B14F-4D97-AF65-F5344CB8AC3E}">
        <p14:creationId xmlns:p14="http://schemas.microsoft.com/office/powerpoint/2010/main" val="2848869104"/>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4_タイトル スライド">
    <p:spTree>
      <p:nvGrpSpPr>
        <p:cNvPr id="1" name=""/>
        <p:cNvGrpSpPr/>
        <p:nvPr/>
      </p:nvGrpSpPr>
      <p:grpSpPr>
        <a:xfrm>
          <a:off x="0" y="0"/>
          <a:ext cx="0" cy="0"/>
          <a:chOff x="0" y="0"/>
          <a:chExt cx="0" cy="0"/>
        </a:xfrm>
      </p:grpSpPr>
      <p:sp>
        <p:nvSpPr>
          <p:cNvPr id="2" name="Title 1"/>
          <p:cNvSpPr txBox="1">
            <a:spLocks/>
          </p:cNvSpPr>
          <p:nvPr userDrawn="1"/>
        </p:nvSpPr>
        <p:spPr>
          <a:xfrm>
            <a:off x="508000" y="304800"/>
            <a:ext cx="11684000" cy="533400"/>
          </a:xfrm>
          <a:prstGeom prst="rect">
            <a:avLst/>
          </a:prstGeom>
        </p:spPr>
        <p:txBody>
          <a:bodyPr lIns="0" tIns="0" rIns="0" bIns="0" anchor="ctr"/>
          <a:lstStyle>
            <a:lvl1pPr algn="l" defTabSz="914400" rtl="0" eaLnBrk="1" latinLnBrk="0" hangingPunct="1">
              <a:spcBef>
                <a:spcPct val="0"/>
              </a:spcBef>
              <a:buNone/>
              <a:defRPr kumimoji="1" sz="1800" kern="1200">
                <a:solidFill>
                  <a:schemeClr val="bg1"/>
                </a:solidFill>
                <a:latin typeface="Arial Narrow"/>
                <a:ea typeface="+mj-ea"/>
                <a:cs typeface="Arial Narrow"/>
              </a:defRPr>
            </a:lvl1pPr>
          </a:lstStyle>
          <a:p>
            <a:pPr fontAlgn="auto">
              <a:spcAft>
                <a:spcPts val="0"/>
              </a:spcAft>
              <a:defRPr/>
            </a:pPr>
            <a:endParaRPr lang="en-US" sz="1800" dirty="0"/>
          </a:p>
        </p:txBody>
      </p:sp>
    </p:spTree>
    <p:extLst>
      <p:ext uri="{BB962C8B-B14F-4D97-AF65-F5344CB8AC3E}">
        <p14:creationId xmlns:p14="http://schemas.microsoft.com/office/powerpoint/2010/main" val="3108932481"/>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7_タイトル スライド">
    <p:spTree>
      <p:nvGrpSpPr>
        <p:cNvPr id="1" name=""/>
        <p:cNvGrpSpPr/>
        <p:nvPr/>
      </p:nvGrpSpPr>
      <p:grpSpPr>
        <a:xfrm>
          <a:off x="0" y="0"/>
          <a:ext cx="0" cy="0"/>
          <a:chOff x="0" y="0"/>
          <a:chExt cx="0" cy="0"/>
        </a:xfrm>
      </p:grpSpPr>
      <p:sp>
        <p:nvSpPr>
          <p:cNvPr id="2" name="Title 1"/>
          <p:cNvSpPr txBox="1">
            <a:spLocks/>
          </p:cNvSpPr>
          <p:nvPr userDrawn="1"/>
        </p:nvSpPr>
        <p:spPr>
          <a:xfrm>
            <a:off x="508000" y="304800"/>
            <a:ext cx="11684000" cy="533400"/>
          </a:xfrm>
          <a:prstGeom prst="rect">
            <a:avLst/>
          </a:prstGeom>
        </p:spPr>
        <p:txBody>
          <a:bodyPr lIns="0" tIns="0" rIns="0" bIns="0" anchor="ctr"/>
          <a:lstStyle>
            <a:lvl1pPr algn="l" defTabSz="914400" rtl="0" eaLnBrk="1" latinLnBrk="0" hangingPunct="1">
              <a:spcBef>
                <a:spcPct val="0"/>
              </a:spcBef>
              <a:buNone/>
              <a:defRPr kumimoji="1" sz="1800" kern="1200">
                <a:solidFill>
                  <a:schemeClr val="bg1"/>
                </a:solidFill>
                <a:latin typeface="Arial Narrow"/>
                <a:ea typeface="+mj-ea"/>
                <a:cs typeface="Arial Narrow"/>
              </a:defRPr>
            </a:lvl1pPr>
          </a:lstStyle>
          <a:p>
            <a:pPr fontAlgn="auto">
              <a:spcAft>
                <a:spcPts val="0"/>
              </a:spcAft>
              <a:defRPr/>
            </a:pPr>
            <a:endParaRPr lang="en-US" sz="1800" dirty="0"/>
          </a:p>
        </p:txBody>
      </p:sp>
      <p:sp>
        <p:nvSpPr>
          <p:cNvPr id="3" name="正方形/長方形 2"/>
          <p:cNvSpPr/>
          <p:nvPr userDrawn="1"/>
        </p:nvSpPr>
        <p:spPr>
          <a:xfrm>
            <a:off x="0" y="0"/>
            <a:ext cx="12192000" cy="152400"/>
          </a:xfrm>
          <a:prstGeom prst="rect">
            <a:avLst/>
          </a:prstGeom>
          <a:solidFill>
            <a:srgbClr val="000099"/>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Tree>
    <p:extLst>
      <p:ext uri="{BB962C8B-B14F-4D97-AF65-F5344CB8AC3E}">
        <p14:creationId xmlns:p14="http://schemas.microsoft.com/office/powerpoint/2010/main" val="220357863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9"/>
            <a:ext cx="10515600" cy="1325563"/>
          </a:xfrm>
          <a:prstGeom prst="rect">
            <a:avLst/>
          </a:prstGeom>
        </p:spPr>
        <p:txBody>
          <a:bodyPr/>
          <a:lstStyle/>
          <a:p>
            <a:r>
              <a:rPr kumimoji="1" lang="ja-JP" altLang="en-US"/>
              <a:t>マスター タイトルの書式設定</a:t>
            </a:r>
          </a:p>
        </p:txBody>
      </p:sp>
    </p:spTree>
    <p:extLst>
      <p:ext uri="{BB962C8B-B14F-4D97-AF65-F5344CB8AC3E}">
        <p14:creationId xmlns:p14="http://schemas.microsoft.com/office/powerpoint/2010/main" val="1973307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17" Type="http://schemas.openxmlformats.org/officeDocument/2006/relationships/theme" Target="../theme/theme2.xml"/><Relationship Id="rId2" Type="http://schemas.openxmlformats.org/officeDocument/2006/relationships/slideLayout" Target="../slideLayouts/slideLayout23.xml"/><Relationship Id="rId16" Type="http://schemas.openxmlformats.org/officeDocument/2006/relationships/slideLayout" Target="../slideLayouts/slideLayout37.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5" Type="http://schemas.openxmlformats.org/officeDocument/2006/relationships/slideLayout" Target="../slideLayouts/slideLayout3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9785" r:id="rId1"/>
    <p:sldLayoutId id="2147489786" r:id="rId2"/>
    <p:sldLayoutId id="2147489787" r:id="rId3"/>
    <p:sldLayoutId id="2147489830" r:id="rId4"/>
    <p:sldLayoutId id="2147489829" r:id="rId5"/>
    <p:sldLayoutId id="2147489788" r:id="rId6"/>
    <p:sldLayoutId id="2147489789" r:id="rId7"/>
    <p:sldLayoutId id="2147489831" r:id="rId8"/>
    <p:sldLayoutId id="2147489828" r:id="rId9"/>
    <p:sldLayoutId id="2147489790" r:id="rId10"/>
    <p:sldLayoutId id="2147489791" r:id="rId11"/>
    <p:sldLayoutId id="2147489792" r:id="rId12"/>
    <p:sldLayoutId id="2147489793" r:id="rId13"/>
    <p:sldLayoutId id="2147489794" r:id="rId14"/>
    <p:sldLayoutId id="2147489795" r:id="rId15"/>
    <p:sldLayoutId id="2147489796" r:id="rId16"/>
    <p:sldLayoutId id="2147489797" r:id="rId17"/>
    <p:sldLayoutId id="2147489798" r:id="rId18"/>
    <p:sldLayoutId id="2147489799" r:id="rId19"/>
    <p:sldLayoutId id="2147489800" r:id="rId20"/>
    <p:sldLayoutId id="2147489724" r:id="rId21"/>
  </p:sldLayoutIdLst>
  <p:hf sldNum="0" hdr="0" ftr="0"/>
  <p:txStyles>
    <p:titleStyle>
      <a:lvl1pPr algn="ctr" rtl="0" eaLnBrk="1" fontAlgn="base" hangingPunct="1">
        <a:spcBef>
          <a:spcPct val="0"/>
        </a:spcBef>
        <a:spcAft>
          <a:spcPct val="0"/>
        </a:spcAft>
        <a:defRPr kumimoji="1" sz="3300" kern="1200">
          <a:solidFill>
            <a:schemeClr val="tx1"/>
          </a:solidFill>
          <a:latin typeface="+mj-lt"/>
          <a:ea typeface="+mj-ea"/>
          <a:cs typeface="+mj-cs"/>
        </a:defRPr>
      </a:lvl1pPr>
      <a:lvl2pPr algn="ctr" rtl="0" eaLnBrk="1" fontAlgn="base" hangingPunct="1">
        <a:spcBef>
          <a:spcPct val="0"/>
        </a:spcBef>
        <a:spcAft>
          <a:spcPct val="0"/>
        </a:spcAft>
        <a:defRPr kumimoji="1" sz="3300">
          <a:solidFill>
            <a:schemeClr val="tx1"/>
          </a:solidFill>
          <a:latin typeface="Calibri" pitchFamily="34" charset="0"/>
        </a:defRPr>
      </a:lvl2pPr>
      <a:lvl3pPr algn="ctr" rtl="0" eaLnBrk="1" fontAlgn="base" hangingPunct="1">
        <a:spcBef>
          <a:spcPct val="0"/>
        </a:spcBef>
        <a:spcAft>
          <a:spcPct val="0"/>
        </a:spcAft>
        <a:defRPr kumimoji="1" sz="3300">
          <a:solidFill>
            <a:schemeClr val="tx1"/>
          </a:solidFill>
          <a:latin typeface="Calibri" pitchFamily="34" charset="0"/>
        </a:defRPr>
      </a:lvl3pPr>
      <a:lvl4pPr algn="ctr" rtl="0" eaLnBrk="1" fontAlgn="base" hangingPunct="1">
        <a:spcBef>
          <a:spcPct val="0"/>
        </a:spcBef>
        <a:spcAft>
          <a:spcPct val="0"/>
        </a:spcAft>
        <a:defRPr kumimoji="1" sz="3300">
          <a:solidFill>
            <a:schemeClr val="tx1"/>
          </a:solidFill>
          <a:latin typeface="Calibri" pitchFamily="34" charset="0"/>
        </a:defRPr>
      </a:lvl4pPr>
      <a:lvl5pPr algn="ctr" rtl="0" eaLnBrk="1" fontAlgn="base" hangingPunct="1">
        <a:spcBef>
          <a:spcPct val="0"/>
        </a:spcBef>
        <a:spcAft>
          <a:spcPct val="0"/>
        </a:spcAft>
        <a:defRPr kumimoji="1" sz="3300">
          <a:solidFill>
            <a:schemeClr val="tx1"/>
          </a:solidFill>
          <a:latin typeface="Calibri" pitchFamily="34" charset="0"/>
        </a:defRPr>
      </a:lvl5pPr>
      <a:lvl6pPr marL="342892" algn="ctr" rtl="0" eaLnBrk="1" fontAlgn="base" hangingPunct="1">
        <a:spcBef>
          <a:spcPct val="0"/>
        </a:spcBef>
        <a:spcAft>
          <a:spcPct val="0"/>
        </a:spcAft>
        <a:defRPr kumimoji="1" sz="3300">
          <a:solidFill>
            <a:schemeClr val="tx1"/>
          </a:solidFill>
          <a:latin typeface="Calibri" pitchFamily="34" charset="0"/>
        </a:defRPr>
      </a:lvl6pPr>
      <a:lvl7pPr marL="685783" algn="ctr" rtl="0" eaLnBrk="1" fontAlgn="base" hangingPunct="1">
        <a:spcBef>
          <a:spcPct val="0"/>
        </a:spcBef>
        <a:spcAft>
          <a:spcPct val="0"/>
        </a:spcAft>
        <a:defRPr kumimoji="1" sz="3300">
          <a:solidFill>
            <a:schemeClr val="tx1"/>
          </a:solidFill>
          <a:latin typeface="Calibri" pitchFamily="34" charset="0"/>
        </a:defRPr>
      </a:lvl7pPr>
      <a:lvl8pPr marL="1028675" algn="ctr" rtl="0" eaLnBrk="1" fontAlgn="base" hangingPunct="1">
        <a:spcBef>
          <a:spcPct val="0"/>
        </a:spcBef>
        <a:spcAft>
          <a:spcPct val="0"/>
        </a:spcAft>
        <a:defRPr kumimoji="1" sz="3300">
          <a:solidFill>
            <a:schemeClr val="tx1"/>
          </a:solidFill>
          <a:latin typeface="Calibri" pitchFamily="34" charset="0"/>
        </a:defRPr>
      </a:lvl8pPr>
      <a:lvl9pPr marL="1371566" algn="ctr" rtl="0" eaLnBrk="1" fontAlgn="base" hangingPunct="1">
        <a:spcBef>
          <a:spcPct val="0"/>
        </a:spcBef>
        <a:spcAft>
          <a:spcPct val="0"/>
        </a:spcAft>
        <a:defRPr kumimoji="1" sz="3300">
          <a:solidFill>
            <a:schemeClr val="tx1"/>
          </a:solidFill>
          <a:latin typeface="Calibri" pitchFamily="34" charset="0"/>
        </a:defRPr>
      </a:lvl9pPr>
    </p:titleStyle>
    <p:bodyStyle>
      <a:lvl1pPr marL="257168" indent="-257168" algn="l" rtl="0" eaLnBrk="1" fontAlgn="base" hangingPunct="1">
        <a:spcBef>
          <a:spcPct val="20000"/>
        </a:spcBef>
        <a:spcAft>
          <a:spcPct val="0"/>
        </a:spcAft>
        <a:buFont typeface="Arial" pitchFamily="34" charset="0"/>
        <a:buChar char="•"/>
        <a:defRPr kumimoji="1" sz="2400" kern="1200">
          <a:solidFill>
            <a:schemeClr val="tx1"/>
          </a:solidFill>
          <a:latin typeface="+mn-lt"/>
          <a:ea typeface="+mn-ea"/>
          <a:cs typeface="+mn-cs"/>
        </a:defRPr>
      </a:lvl1pPr>
      <a:lvl2pPr marL="557199" indent="-214308" algn="l" rtl="0" eaLnBrk="1" fontAlgn="base" hangingPunct="1">
        <a:spcBef>
          <a:spcPct val="20000"/>
        </a:spcBef>
        <a:spcAft>
          <a:spcPct val="0"/>
        </a:spcAft>
        <a:buFont typeface="Arial" pitchFamily="34" charset="0"/>
        <a:buChar char="–"/>
        <a:defRPr kumimoji="1" sz="2100" kern="1200">
          <a:solidFill>
            <a:schemeClr val="tx1"/>
          </a:solidFill>
          <a:latin typeface="+mn-lt"/>
          <a:ea typeface="+mn-ea"/>
          <a:cs typeface="+mn-cs"/>
        </a:defRPr>
      </a:lvl2pPr>
      <a:lvl3pPr marL="857228" indent="-171446" algn="l" rtl="0" eaLnBrk="1" fontAlgn="base" hangingPunct="1">
        <a:spcBef>
          <a:spcPct val="20000"/>
        </a:spcBef>
        <a:spcAft>
          <a:spcPct val="0"/>
        </a:spcAft>
        <a:buFont typeface="Arial" pitchFamily="34" charset="0"/>
        <a:buChar char="•"/>
        <a:defRPr kumimoji="1" sz="1800" kern="1200">
          <a:solidFill>
            <a:schemeClr val="tx1"/>
          </a:solidFill>
          <a:latin typeface="+mn-lt"/>
          <a:ea typeface="+mn-ea"/>
          <a:cs typeface="+mn-cs"/>
        </a:defRPr>
      </a:lvl3pPr>
      <a:lvl4pPr marL="1200120" indent="-171446" algn="l" rtl="0" eaLnBrk="1" fontAlgn="base" hangingPunct="1">
        <a:spcBef>
          <a:spcPct val="20000"/>
        </a:spcBef>
        <a:spcAft>
          <a:spcPct val="0"/>
        </a:spcAft>
        <a:buFont typeface="Arial" pitchFamily="34" charset="0"/>
        <a:buChar char="–"/>
        <a:defRPr kumimoji="1" sz="1500" kern="1200">
          <a:solidFill>
            <a:schemeClr val="tx1"/>
          </a:solidFill>
          <a:latin typeface="+mn-lt"/>
          <a:ea typeface="+mn-ea"/>
          <a:cs typeface="+mn-cs"/>
        </a:defRPr>
      </a:lvl4pPr>
      <a:lvl5pPr marL="1543012" indent="-171446" algn="l" rtl="0" eaLnBrk="1" fontAlgn="base" hangingPunct="1">
        <a:spcBef>
          <a:spcPct val="20000"/>
        </a:spcBef>
        <a:spcAft>
          <a:spcPct val="0"/>
        </a:spcAft>
        <a:buFont typeface="Arial" pitchFamily="34" charset="0"/>
        <a:buChar char="»"/>
        <a:defRPr kumimoji="1" sz="1500" kern="1200">
          <a:solidFill>
            <a:schemeClr val="tx1"/>
          </a:solidFill>
          <a:latin typeface="+mn-lt"/>
          <a:ea typeface="+mn-ea"/>
          <a:cs typeface="+mn-cs"/>
        </a:defRPr>
      </a:lvl5pPr>
      <a:lvl6pPr marL="1885903" indent="-171446" algn="l" defTabSz="685783"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8pPr>
      <a:lvl9pPr marL="2914577" indent="-171446" algn="l" defTabSz="685783"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9pPr>
    </p:bodyStyle>
    <p:otherStyle>
      <a:defPPr>
        <a:defRPr lang="ja-JP"/>
      </a:defPPr>
      <a:lvl1pPr marL="0" algn="l" defTabSz="685783" rtl="0" eaLnBrk="1" latinLnBrk="0" hangingPunct="1">
        <a:defRPr kumimoji="1" sz="1350" kern="1200">
          <a:solidFill>
            <a:schemeClr val="tx1"/>
          </a:solidFill>
          <a:latin typeface="+mn-lt"/>
          <a:ea typeface="+mn-ea"/>
          <a:cs typeface="+mn-cs"/>
        </a:defRPr>
      </a:lvl1pPr>
      <a:lvl2pPr marL="342892" algn="l" defTabSz="685783" rtl="0" eaLnBrk="1" latinLnBrk="0" hangingPunct="1">
        <a:defRPr kumimoji="1" sz="1350" kern="1200">
          <a:solidFill>
            <a:schemeClr val="tx1"/>
          </a:solidFill>
          <a:latin typeface="+mn-lt"/>
          <a:ea typeface="+mn-ea"/>
          <a:cs typeface="+mn-cs"/>
        </a:defRPr>
      </a:lvl2pPr>
      <a:lvl3pPr marL="685783" algn="l" defTabSz="685783" rtl="0" eaLnBrk="1" latinLnBrk="0" hangingPunct="1">
        <a:defRPr kumimoji="1" sz="1350" kern="1200">
          <a:solidFill>
            <a:schemeClr val="tx1"/>
          </a:solidFill>
          <a:latin typeface="+mn-lt"/>
          <a:ea typeface="+mn-ea"/>
          <a:cs typeface="+mn-cs"/>
        </a:defRPr>
      </a:lvl3pPr>
      <a:lvl4pPr marL="1028675" algn="l" defTabSz="685783" rtl="0" eaLnBrk="1" latinLnBrk="0" hangingPunct="1">
        <a:defRPr kumimoji="1" sz="1350" kern="1200">
          <a:solidFill>
            <a:schemeClr val="tx1"/>
          </a:solidFill>
          <a:latin typeface="+mn-lt"/>
          <a:ea typeface="+mn-ea"/>
          <a:cs typeface="+mn-cs"/>
        </a:defRPr>
      </a:lvl4pPr>
      <a:lvl5pPr marL="1371566" algn="l" defTabSz="685783" rtl="0" eaLnBrk="1" latinLnBrk="0" hangingPunct="1">
        <a:defRPr kumimoji="1" sz="1350" kern="1200">
          <a:solidFill>
            <a:schemeClr val="tx1"/>
          </a:solidFill>
          <a:latin typeface="+mn-lt"/>
          <a:ea typeface="+mn-ea"/>
          <a:cs typeface="+mn-cs"/>
        </a:defRPr>
      </a:lvl5pPr>
      <a:lvl6pPr marL="1714457" algn="l" defTabSz="685783" rtl="0" eaLnBrk="1" latinLnBrk="0" hangingPunct="1">
        <a:defRPr kumimoji="1" sz="1350" kern="1200">
          <a:solidFill>
            <a:schemeClr val="tx1"/>
          </a:solidFill>
          <a:latin typeface="+mn-lt"/>
          <a:ea typeface="+mn-ea"/>
          <a:cs typeface="+mn-cs"/>
        </a:defRPr>
      </a:lvl6pPr>
      <a:lvl7pPr marL="2057348" algn="l" defTabSz="685783" rtl="0" eaLnBrk="1" latinLnBrk="0" hangingPunct="1">
        <a:defRPr kumimoji="1" sz="1350" kern="1200">
          <a:solidFill>
            <a:schemeClr val="tx1"/>
          </a:solidFill>
          <a:latin typeface="+mn-lt"/>
          <a:ea typeface="+mn-ea"/>
          <a:cs typeface="+mn-cs"/>
        </a:defRPr>
      </a:lvl7pPr>
      <a:lvl8pPr marL="2400240" algn="l" defTabSz="685783" rtl="0" eaLnBrk="1" latinLnBrk="0" hangingPunct="1">
        <a:defRPr kumimoji="1" sz="1350" kern="1200">
          <a:solidFill>
            <a:schemeClr val="tx1"/>
          </a:solidFill>
          <a:latin typeface="+mn-lt"/>
          <a:ea typeface="+mn-ea"/>
          <a:cs typeface="+mn-cs"/>
        </a:defRPr>
      </a:lvl8pPr>
      <a:lvl9pPr marL="2743132" algn="l" defTabSz="685783"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650DFDD-B5BF-4DEE-8EE1-787B1C9C4F6F}" type="datetime1">
              <a:rPr lang="en-US" altLang="ja-JP" smtClean="0"/>
              <a:t>8/9/2023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06311102"/>
      </p:ext>
    </p:extLst>
  </p:cSld>
  <p:clrMap bg1="lt1" tx1="dk1" bg2="lt2" tx2="dk2" accent1="accent1" accent2="accent2" accent3="accent3" accent4="accent4" accent5="accent5" accent6="accent6" hlink="hlink" folHlink="folHlink"/>
  <p:sldLayoutIdLst>
    <p:sldLayoutId id="2147489833" r:id="rId1"/>
    <p:sldLayoutId id="2147489834" r:id="rId2"/>
    <p:sldLayoutId id="2147489835" r:id="rId3"/>
    <p:sldLayoutId id="2147489836" r:id="rId4"/>
    <p:sldLayoutId id="2147489837" r:id="rId5"/>
    <p:sldLayoutId id="2147489838" r:id="rId6"/>
    <p:sldLayoutId id="2147489839" r:id="rId7"/>
    <p:sldLayoutId id="2147489840" r:id="rId8"/>
    <p:sldLayoutId id="2147489841" r:id="rId9"/>
    <p:sldLayoutId id="2147489842" r:id="rId10"/>
    <p:sldLayoutId id="2147489843" r:id="rId11"/>
    <p:sldLayoutId id="2147489844" r:id="rId12"/>
    <p:sldLayoutId id="2147489845" r:id="rId13"/>
    <p:sldLayoutId id="2147489846" r:id="rId14"/>
    <p:sldLayoutId id="2147489847" r:id="rId15"/>
    <p:sldLayoutId id="2147489848" r:id="rId16"/>
  </p:sldLayoutIdLst>
  <p:hf sldNum="0"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996797-2254-45D0-A43E-C23A08C4B719}"/>
              </a:ext>
            </a:extLst>
          </p:cNvPr>
          <p:cNvSpPr>
            <a:spLocks noGrp="1"/>
          </p:cNvSpPr>
          <p:nvPr>
            <p:ph type="title"/>
          </p:nvPr>
        </p:nvSpPr>
        <p:spPr>
          <a:xfrm>
            <a:off x="5657851" y="4303930"/>
            <a:ext cx="3958383" cy="984924"/>
          </a:xfrm>
        </p:spPr>
        <p:txBody>
          <a:bodyPr>
            <a:noAutofit/>
          </a:bodyPr>
          <a:lstStyle/>
          <a:p>
            <a:pPr lvl="0" defTabSz="914400">
              <a:spcBef>
                <a:spcPts val="0"/>
              </a:spcBef>
            </a:pPr>
            <a:r>
              <a:rPr lang="en-US" altLang="ja-JP" sz="2000" dirty="0">
                <a:latin typeface="HG丸ｺﾞｼｯｸM-PRO" panose="020F0600000000000000" pitchFamily="50" charset="-128"/>
                <a:ea typeface="HG丸ｺﾞｼｯｸM-PRO" panose="020F0600000000000000" pitchFamily="50" charset="-128"/>
                <a:cs typeface="+mn-cs"/>
              </a:rPr>
              <a:t>20</a:t>
            </a:r>
            <a:r>
              <a:rPr lang="ja-JP" altLang="en-US" sz="2000" dirty="0">
                <a:latin typeface="HG丸ｺﾞｼｯｸM-PRO" panose="020F0600000000000000" pitchFamily="50" charset="-128"/>
                <a:ea typeface="HG丸ｺﾞｼｯｸM-PRO" panose="020F0600000000000000" pitchFamily="50" charset="-128"/>
                <a:cs typeface="+mn-cs"/>
              </a:rPr>
              <a:t>２</a:t>
            </a:r>
            <a:r>
              <a:rPr lang="en-US" altLang="ja-JP" sz="2000" dirty="0">
                <a:latin typeface="HG丸ｺﾞｼｯｸM-PRO" panose="020F0600000000000000" pitchFamily="50" charset="-128"/>
                <a:ea typeface="HG丸ｺﾞｼｯｸM-PRO" panose="020F0600000000000000" pitchFamily="50" charset="-128"/>
                <a:cs typeface="+mn-cs"/>
              </a:rPr>
              <a:t>3</a:t>
            </a:r>
            <a:r>
              <a:rPr lang="ja-JP" altLang="en-US" sz="2000" dirty="0">
                <a:latin typeface="HG丸ｺﾞｼｯｸM-PRO" panose="020F0600000000000000" pitchFamily="50" charset="-128"/>
                <a:ea typeface="HG丸ｺﾞｼｯｸM-PRO" panose="020F0600000000000000" pitchFamily="50" charset="-128"/>
                <a:cs typeface="+mn-cs"/>
              </a:rPr>
              <a:t>年</a:t>
            </a:r>
            <a:r>
              <a:rPr lang="en-US" altLang="ja-JP" sz="2000" dirty="0">
                <a:latin typeface="HG丸ｺﾞｼｯｸM-PRO" panose="020F0600000000000000" pitchFamily="50" charset="-128"/>
                <a:ea typeface="HG丸ｺﾞｼｯｸM-PRO" panose="020F0600000000000000" pitchFamily="50" charset="-128"/>
                <a:cs typeface="+mn-cs"/>
              </a:rPr>
              <a:t>8</a:t>
            </a:r>
            <a:r>
              <a:rPr lang="ja-JP" altLang="en-US" sz="2000" dirty="0">
                <a:latin typeface="HG丸ｺﾞｼｯｸM-PRO" panose="020F0600000000000000" pitchFamily="50" charset="-128"/>
                <a:ea typeface="HG丸ｺﾞｼｯｸM-PRO" panose="020F0600000000000000" pitchFamily="50" charset="-128"/>
                <a:cs typeface="+mn-cs"/>
              </a:rPr>
              <a:t>月</a:t>
            </a:r>
            <a:r>
              <a:rPr lang="en-US" altLang="ja-JP" sz="2000" dirty="0">
                <a:latin typeface="HG丸ｺﾞｼｯｸM-PRO" panose="020F0600000000000000" pitchFamily="50" charset="-128"/>
                <a:ea typeface="HG丸ｺﾞｼｯｸM-PRO" panose="020F0600000000000000" pitchFamily="50" charset="-128"/>
                <a:cs typeface="+mn-cs"/>
              </a:rPr>
              <a:t>5</a:t>
            </a:r>
            <a:r>
              <a:rPr lang="ja-JP" altLang="en-US" sz="2000" dirty="0">
                <a:latin typeface="HG丸ｺﾞｼｯｸM-PRO" panose="020F0600000000000000" pitchFamily="50" charset="-128"/>
                <a:ea typeface="HG丸ｺﾞｼｯｸM-PRO" panose="020F0600000000000000" pitchFamily="50" charset="-128"/>
                <a:cs typeface="+mn-cs"/>
              </a:rPr>
              <a:t>日　</a:t>
            </a:r>
            <a:br>
              <a:rPr lang="en-US" altLang="ja-JP" sz="2000" dirty="0">
                <a:latin typeface="HG丸ｺﾞｼｯｸM-PRO" panose="020F0600000000000000" pitchFamily="50" charset="-128"/>
                <a:ea typeface="HG丸ｺﾞｼｯｸM-PRO" panose="020F0600000000000000" pitchFamily="50" charset="-128"/>
                <a:cs typeface="+mn-cs"/>
              </a:rPr>
            </a:br>
            <a:r>
              <a:rPr lang="ja-JP" altLang="en-US" sz="2000" dirty="0">
                <a:latin typeface="HG丸ｺﾞｼｯｸM-PRO" panose="020F0600000000000000" pitchFamily="50" charset="-128"/>
                <a:ea typeface="HG丸ｺﾞｼｯｸM-PRO" panose="020F0600000000000000" pitchFamily="50" charset="-128"/>
                <a:cs typeface="+mn-cs"/>
              </a:rPr>
              <a:t>クラブ職業奉仕委員長会議</a:t>
            </a:r>
            <a:br>
              <a:rPr lang="en-US" altLang="ja-JP" sz="2000" dirty="0">
                <a:solidFill>
                  <a:srgbClr val="54A021">
                    <a:lumMod val="60000"/>
                    <a:lumOff val="40000"/>
                  </a:srgbClr>
                </a:solidFill>
                <a:latin typeface="HG丸ｺﾞｼｯｸM-PRO" panose="020F0600000000000000" pitchFamily="50" charset="-128"/>
                <a:ea typeface="HG丸ｺﾞｼｯｸM-PRO" panose="020F0600000000000000" pitchFamily="50" charset="-128"/>
                <a:cs typeface="+mn-cs"/>
              </a:rPr>
            </a:br>
            <a:endParaRPr kumimoji="1" lang="ja-JP" altLang="en-US" sz="2000" dirty="0">
              <a:latin typeface="HG丸ｺﾞｼｯｸM-PRO" panose="020F0600000000000000" pitchFamily="50" charset="-128"/>
              <a:ea typeface="HG丸ｺﾞｼｯｸM-PRO" panose="020F0600000000000000" pitchFamily="50" charset="-128"/>
            </a:endParaRPr>
          </a:p>
        </p:txBody>
      </p:sp>
      <p:sp>
        <p:nvSpPr>
          <p:cNvPr id="4" name="タイトル 1">
            <a:extLst>
              <a:ext uri="{FF2B5EF4-FFF2-40B4-BE49-F238E27FC236}">
                <a16:creationId xmlns:a16="http://schemas.microsoft.com/office/drawing/2014/main" id="{0953A765-A4F8-4902-8342-438448BCECE8}"/>
              </a:ext>
            </a:extLst>
          </p:cNvPr>
          <p:cNvSpPr txBox="1">
            <a:spLocks/>
          </p:cNvSpPr>
          <p:nvPr/>
        </p:nvSpPr>
        <p:spPr>
          <a:xfrm>
            <a:off x="972103" y="5521309"/>
            <a:ext cx="9885290" cy="916161"/>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defTabSz="914400">
              <a:spcBef>
                <a:spcPts val="0"/>
              </a:spcBef>
            </a:pPr>
            <a:r>
              <a:rPr lang="ja-JP" altLang="en-US" sz="2400" dirty="0">
                <a:solidFill>
                  <a:schemeClr val="tx1"/>
                </a:solidFill>
                <a:latin typeface="HG丸ｺﾞｼｯｸM-PRO" panose="020F0600000000000000" pitchFamily="50" charset="-128"/>
                <a:ea typeface="HG丸ｺﾞｼｯｸM-PRO" panose="020F0600000000000000" pitchFamily="50" charset="-128"/>
              </a:rPr>
              <a:t>国際ロータリー第</a:t>
            </a:r>
            <a:r>
              <a:rPr lang="en-US" altLang="ja-JP" sz="2400" dirty="0">
                <a:solidFill>
                  <a:schemeClr val="tx1"/>
                </a:solidFill>
                <a:latin typeface="HG丸ｺﾞｼｯｸM-PRO" panose="020F0600000000000000" pitchFamily="50" charset="-128"/>
                <a:ea typeface="HG丸ｺﾞｼｯｸM-PRO" panose="020F0600000000000000" pitchFamily="50" charset="-128"/>
              </a:rPr>
              <a:t>2660</a:t>
            </a:r>
            <a:r>
              <a:rPr lang="ja-JP" altLang="en-US" sz="2400" dirty="0">
                <a:solidFill>
                  <a:schemeClr val="tx1"/>
                </a:solidFill>
                <a:latin typeface="HG丸ｺﾞｼｯｸM-PRO" panose="020F0600000000000000" pitchFamily="50" charset="-128"/>
                <a:ea typeface="HG丸ｺﾞｼｯｸM-PRO" panose="020F0600000000000000" pitchFamily="50" charset="-128"/>
              </a:rPr>
              <a:t>地区 職業奉仕委員会</a:t>
            </a:r>
            <a:br>
              <a:rPr lang="en-US" altLang="ja-JP" sz="2400" dirty="0">
                <a:solidFill>
                  <a:schemeClr val="tx1"/>
                </a:solidFill>
                <a:latin typeface="HG丸ｺﾞｼｯｸM-PRO" panose="020F0600000000000000" pitchFamily="50" charset="-128"/>
                <a:ea typeface="HG丸ｺﾞｼｯｸM-PRO" panose="020F0600000000000000" pitchFamily="50" charset="-128"/>
              </a:rPr>
            </a:br>
            <a:r>
              <a:rPr lang="en-US" altLang="ja-JP" sz="2400" dirty="0">
                <a:solidFill>
                  <a:schemeClr val="tx1"/>
                </a:solidFill>
                <a:latin typeface="HG丸ｺﾞｼｯｸM-PRO" panose="020F0600000000000000" pitchFamily="50" charset="-128"/>
                <a:ea typeface="HG丸ｺﾞｼｯｸM-PRO" panose="020F0600000000000000" pitchFamily="50" charset="-128"/>
              </a:rPr>
              <a:t>2023</a:t>
            </a:r>
            <a:r>
              <a:rPr lang="ja-JP" altLang="en-US" sz="2400" dirty="0">
                <a:solidFill>
                  <a:schemeClr val="tx1"/>
                </a:solidFill>
                <a:latin typeface="HG丸ｺﾞｼｯｸM-PRO" panose="020F0600000000000000" pitchFamily="50" charset="-128"/>
                <a:ea typeface="HG丸ｺﾞｼｯｸM-PRO" panose="020F0600000000000000" pitchFamily="50" charset="-128"/>
              </a:rPr>
              <a:t>－２</a:t>
            </a:r>
            <a:r>
              <a:rPr lang="en-US" altLang="ja-JP" sz="2400" dirty="0">
                <a:solidFill>
                  <a:schemeClr val="tx1"/>
                </a:solidFill>
                <a:latin typeface="HG丸ｺﾞｼｯｸM-PRO" panose="020F0600000000000000" pitchFamily="50" charset="-128"/>
                <a:ea typeface="HG丸ｺﾞｼｯｸM-PRO" panose="020F0600000000000000" pitchFamily="50" charset="-128"/>
              </a:rPr>
              <a:t>4</a:t>
            </a:r>
            <a:r>
              <a:rPr lang="ja-JP" altLang="en-US" sz="2400" dirty="0">
                <a:solidFill>
                  <a:schemeClr val="tx1"/>
                </a:solidFill>
                <a:latin typeface="HG丸ｺﾞｼｯｸM-PRO" panose="020F0600000000000000" pitchFamily="50" charset="-128"/>
                <a:ea typeface="HG丸ｺﾞｼｯｸM-PRO" panose="020F0600000000000000" pitchFamily="50" charset="-128"/>
              </a:rPr>
              <a:t>年度委員長　安松谷　博之（大阪城北</a:t>
            </a:r>
            <a:r>
              <a:rPr lang="en-US" altLang="ja-JP" sz="2400" dirty="0">
                <a:solidFill>
                  <a:schemeClr val="tx1"/>
                </a:solidFill>
                <a:latin typeface="HG丸ｺﾞｼｯｸM-PRO" panose="020F0600000000000000" pitchFamily="50" charset="-128"/>
                <a:ea typeface="HG丸ｺﾞｼｯｸM-PRO" panose="020F0600000000000000" pitchFamily="50" charset="-128"/>
              </a:rPr>
              <a:t>RC)</a:t>
            </a:r>
            <a:endParaRPr lang="ja-JP" altLang="en-US" sz="2400" dirty="0">
              <a:latin typeface="HG丸ｺﾞｼｯｸM-PRO" panose="020F0600000000000000" pitchFamily="50" charset="-128"/>
              <a:ea typeface="HG丸ｺﾞｼｯｸM-PRO" panose="020F0600000000000000" pitchFamily="50" charset="-128"/>
            </a:endParaRPr>
          </a:p>
        </p:txBody>
      </p:sp>
      <p:sp>
        <p:nvSpPr>
          <p:cNvPr id="5" name="タイトル 1">
            <a:extLst>
              <a:ext uri="{FF2B5EF4-FFF2-40B4-BE49-F238E27FC236}">
                <a16:creationId xmlns:a16="http://schemas.microsoft.com/office/drawing/2014/main" id="{3F91056F-E424-46CE-B8E7-929D526DC9A0}"/>
              </a:ext>
            </a:extLst>
          </p:cNvPr>
          <p:cNvSpPr txBox="1">
            <a:spLocks/>
          </p:cNvSpPr>
          <p:nvPr/>
        </p:nvSpPr>
        <p:spPr>
          <a:xfrm>
            <a:off x="576670" y="1887035"/>
            <a:ext cx="9488556" cy="2378551"/>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defTabSz="914400">
              <a:spcBef>
                <a:spcPts val="0"/>
              </a:spcBef>
            </a:pPr>
            <a:r>
              <a:rPr lang="en-US" altLang="ja-JP" sz="4400" dirty="0">
                <a:latin typeface="HG丸ｺﾞｼｯｸM-PRO" panose="020F0600000000000000" pitchFamily="50" charset="-128"/>
                <a:ea typeface="HG丸ｺﾞｼｯｸM-PRO" panose="020F0600000000000000" pitchFamily="50" charset="-128"/>
              </a:rPr>
              <a:t>2023-2024</a:t>
            </a:r>
            <a:r>
              <a:rPr lang="ja-JP" altLang="en-US" sz="4400" dirty="0">
                <a:latin typeface="HG丸ｺﾞｼｯｸM-PRO" panose="020F0600000000000000" pitchFamily="50" charset="-128"/>
                <a:ea typeface="HG丸ｺﾞｼｯｸM-PRO" panose="020F0600000000000000" pitchFamily="50" charset="-128"/>
              </a:rPr>
              <a:t>年度</a:t>
            </a:r>
            <a:br>
              <a:rPr lang="en-US" altLang="ja-JP" sz="4400" dirty="0">
                <a:latin typeface="HG丸ｺﾞｼｯｸM-PRO" panose="020F0600000000000000" pitchFamily="50" charset="-128"/>
                <a:ea typeface="HG丸ｺﾞｼｯｸM-PRO" panose="020F0600000000000000" pitchFamily="50" charset="-128"/>
              </a:rPr>
            </a:br>
            <a:r>
              <a:rPr lang="ja-JP" altLang="en-US" sz="4400" dirty="0">
                <a:latin typeface="HG丸ｺﾞｼｯｸM-PRO" panose="020F0600000000000000" pitchFamily="50" charset="-128"/>
                <a:ea typeface="HG丸ｺﾞｼｯｸM-PRO" panose="020F0600000000000000" pitchFamily="50" charset="-128"/>
              </a:rPr>
              <a:t>地区職業奉仕委員会活動方針</a:t>
            </a:r>
            <a:endParaRPr lang="en-US" altLang="ja-JP" sz="4400" dirty="0">
              <a:latin typeface="HG丸ｺﾞｼｯｸM-PRO" panose="020F0600000000000000" pitchFamily="50" charset="-128"/>
              <a:ea typeface="HG丸ｺﾞｼｯｸM-PRO" panose="020F0600000000000000" pitchFamily="50" charset="-128"/>
            </a:endParaRPr>
          </a:p>
          <a:p>
            <a:pPr defTabSz="914400">
              <a:spcBef>
                <a:spcPts val="0"/>
              </a:spcBef>
            </a:pPr>
            <a:r>
              <a:rPr lang="ja-JP" altLang="en-US" sz="4400" dirty="0">
                <a:latin typeface="HG丸ｺﾞｼｯｸM-PRO" panose="020F0600000000000000" pitchFamily="50" charset="-128"/>
                <a:ea typeface="HG丸ｺﾞｼｯｸM-PRO" panose="020F0600000000000000" pitchFamily="50" charset="-128"/>
              </a:rPr>
              <a:t>および本日の進行について</a:t>
            </a:r>
            <a:br>
              <a:rPr lang="en-US" altLang="ja-JP" sz="4400" dirty="0">
                <a:latin typeface="HG丸ｺﾞｼｯｸM-PRO" panose="020F0600000000000000" pitchFamily="50" charset="-128"/>
                <a:ea typeface="HG丸ｺﾞｼｯｸM-PRO" panose="020F0600000000000000" pitchFamily="50" charset="-128"/>
              </a:rPr>
            </a:br>
            <a:endParaRPr lang="ja-JP" altLang="en-US" sz="4400" dirty="0">
              <a:latin typeface="HG丸ｺﾞｼｯｸM-PRO" panose="020F0600000000000000" pitchFamily="50" charset="-128"/>
              <a:ea typeface="HG丸ｺﾞｼｯｸM-PRO" panose="020F0600000000000000" pitchFamily="50" charset="-128"/>
            </a:endParaRPr>
          </a:p>
        </p:txBody>
      </p:sp>
      <p:pic>
        <p:nvPicPr>
          <p:cNvPr id="7" name="図 6" descr="挿絵, 抽象, 食品 が含まれている画像&#10;&#10;自動的に生成された説明">
            <a:extLst>
              <a:ext uri="{FF2B5EF4-FFF2-40B4-BE49-F238E27FC236}">
                <a16:creationId xmlns:a16="http://schemas.microsoft.com/office/drawing/2014/main" id="{58990D9D-4921-15FF-F570-79D523CEB59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03733" y="571360"/>
            <a:ext cx="4389060" cy="1093537"/>
          </a:xfrm>
          <a:prstGeom prst="rect">
            <a:avLst/>
          </a:prstGeom>
        </p:spPr>
      </p:pic>
    </p:spTree>
    <p:extLst>
      <p:ext uri="{BB962C8B-B14F-4D97-AF65-F5344CB8AC3E}">
        <p14:creationId xmlns:p14="http://schemas.microsoft.com/office/powerpoint/2010/main" val="3790169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2446F0-082D-425E-8233-7C98D5B18679}"/>
              </a:ext>
            </a:extLst>
          </p:cNvPr>
          <p:cNvSpPr>
            <a:spLocks noGrp="1"/>
          </p:cNvSpPr>
          <p:nvPr>
            <p:ph type="title"/>
          </p:nvPr>
        </p:nvSpPr>
        <p:spPr>
          <a:xfrm>
            <a:off x="677334" y="609600"/>
            <a:ext cx="8596668" cy="692989"/>
          </a:xfrm>
        </p:spPr>
        <p:txBody>
          <a:bodyPr/>
          <a:lstStyle/>
          <a:p>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４．</a:t>
            </a:r>
            <a:r>
              <a:rPr lang="en-US"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2023-24</a:t>
            </a:r>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ja-JP"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活動計画</a:t>
            </a:r>
            <a:endParaRPr kumimoji="1" lang="ja-JP" altLang="en-US" dirty="0"/>
          </a:p>
        </p:txBody>
      </p:sp>
      <p:sp>
        <p:nvSpPr>
          <p:cNvPr id="3" name="コンテンツ プレースホルダー 2">
            <a:extLst>
              <a:ext uri="{FF2B5EF4-FFF2-40B4-BE49-F238E27FC236}">
                <a16:creationId xmlns:a16="http://schemas.microsoft.com/office/drawing/2014/main" id="{ABA8A475-481E-4D64-8020-44A3159C854F}"/>
              </a:ext>
            </a:extLst>
          </p:cNvPr>
          <p:cNvSpPr>
            <a:spLocks noGrp="1"/>
          </p:cNvSpPr>
          <p:nvPr>
            <p:ph idx="1"/>
          </p:nvPr>
        </p:nvSpPr>
        <p:spPr>
          <a:xfrm>
            <a:off x="986418" y="1576240"/>
            <a:ext cx="10438964" cy="4584415"/>
          </a:xfrm>
        </p:spPr>
        <p:txBody>
          <a:bodyPr>
            <a:noAutofit/>
          </a:bodyPr>
          <a:lstStyle/>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２</a:t>
            </a:r>
            <a:r>
              <a:rPr lang="ja-JP"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．クラブ</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活動</a:t>
            </a:r>
            <a:r>
              <a:rPr lang="ja-JP"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支援</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kumimoji="1" lang="ja-JP" altLang="en-US" sz="2800" dirty="0"/>
              <a:t>各クラブにおける</a:t>
            </a:r>
            <a:r>
              <a:rPr kumimoji="1" lang="ja-JP" altLang="en-US" sz="2800" dirty="0">
                <a:solidFill>
                  <a:schemeClr val="accent4"/>
                </a:solidFill>
              </a:rPr>
              <a:t>職業奉仕月間の卓話</a:t>
            </a:r>
            <a:r>
              <a:rPr kumimoji="1" lang="ja-JP" altLang="en-US" sz="2800" dirty="0"/>
              <a:t>については、</a:t>
            </a:r>
            <a:endParaRPr kumimoji="1" lang="en-US" altLang="ja-JP" sz="2800" dirty="0"/>
          </a:p>
          <a:p>
            <a:pPr marL="0" indent="0">
              <a:buNone/>
            </a:pPr>
            <a:r>
              <a:rPr lang="ja-JP" altLang="en-US" sz="2800" dirty="0">
                <a:solidFill>
                  <a:schemeClr val="tx1"/>
                </a:solidFill>
              </a:rPr>
              <a:t>　</a:t>
            </a:r>
            <a:r>
              <a:rPr kumimoji="1" lang="ja-JP" altLang="en-US" sz="2800" dirty="0">
                <a:solidFill>
                  <a:schemeClr val="tx1"/>
                </a:solidFill>
              </a:rPr>
              <a:t>クラブ委員長自ら</a:t>
            </a:r>
            <a:r>
              <a:rPr kumimoji="1" lang="ja-JP" altLang="en-US" sz="2800" dirty="0"/>
              <a:t>が自クラブの会員に</a:t>
            </a:r>
            <a:r>
              <a:rPr lang="ja-JP" altLang="en-US" sz="2800" dirty="0"/>
              <a:t>語りかけて</a:t>
            </a:r>
            <a:endParaRPr lang="en-US" altLang="ja-JP" sz="2800" dirty="0"/>
          </a:p>
          <a:p>
            <a:pPr marL="0" indent="0">
              <a:buNone/>
            </a:pPr>
            <a:r>
              <a:rPr lang="ja-JP" altLang="en-US" sz="2800" dirty="0"/>
              <a:t>　いただく事が重要であることをご理解いただいた</a:t>
            </a:r>
            <a:endParaRPr lang="en-US" altLang="ja-JP" sz="2800" dirty="0"/>
          </a:p>
          <a:p>
            <a:pPr marL="0" indent="0">
              <a:buNone/>
            </a:pPr>
            <a:r>
              <a:rPr lang="ja-JP" altLang="en-US" sz="2800" dirty="0"/>
              <a:t>　うえで、卓話は原則として</a:t>
            </a:r>
            <a:endParaRPr lang="en-US" altLang="ja-JP" sz="2800" dirty="0"/>
          </a:p>
          <a:p>
            <a:pPr marL="0" indent="0">
              <a:buNone/>
            </a:pPr>
            <a:r>
              <a:rPr kumimoji="1" lang="ja-JP" altLang="en-US" sz="2800" dirty="0">
                <a:solidFill>
                  <a:srgbClr val="FF0000"/>
                </a:solidFill>
              </a:rPr>
              <a:t>　各クラブの職業奉仕委員長に実施</a:t>
            </a:r>
            <a:r>
              <a:rPr lang="ja-JP" altLang="en-US" sz="2800" dirty="0">
                <a:solidFill>
                  <a:srgbClr val="FF0000"/>
                </a:solidFill>
              </a:rPr>
              <a:t>して</a:t>
            </a:r>
            <a:r>
              <a:rPr kumimoji="1" lang="ja-JP" altLang="en-US" sz="2800" dirty="0">
                <a:solidFill>
                  <a:srgbClr val="FF0000"/>
                </a:solidFill>
              </a:rPr>
              <a:t>いただきます</a:t>
            </a:r>
            <a:r>
              <a:rPr kumimoji="1" lang="ja-JP" altLang="en-US" sz="2800" dirty="0"/>
              <a:t>。</a:t>
            </a:r>
            <a:r>
              <a:rPr lang="ja-JP" altLang="en-US" sz="2800" dirty="0"/>
              <a:t>　</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2500" kern="100" dirty="0">
              <a:solidFill>
                <a:srgbClr val="0070C0"/>
              </a:solidFill>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Tree>
    <p:extLst>
      <p:ext uri="{BB962C8B-B14F-4D97-AF65-F5344CB8AC3E}">
        <p14:creationId xmlns:p14="http://schemas.microsoft.com/office/powerpoint/2010/main" val="2165813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175D5D-ED7A-D804-9EE4-1FCA21785601}"/>
              </a:ext>
            </a:extLst>
          </p:cNvPr>
          <p:cNvSpPr>
            <a:spLocks noGrp="1"/>
          </p:cNvSpPr>
          <p:nvPr>
            <p:ph type="title"/>
          </p:nvPr>
        </p:nvSpPr>
        <p:spPr>
          <a:xfrm>
            <a:off x="677334" y="609600"/>
            <a:ext cx="8596668" cy="822385"/>
          </a:xfrm>
        </p:spPr>
        <p:txBody>
          <a:bodyPr/>
          <a:lstStyle/>
          <a:p>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４．</a:t>
            </a:r>
            <a:r>
              <a:rPr lang="en-US"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2023-24</a:t>
            </a:r>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ja-JP"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活動計画</a:t>
            </a:r>
            <a:endParaRPr kumimoji="1" lang="ja-JP" altLang="en-US" dirty="0"/>
          </a:p>
        </p:txBody>
      </p:sp>
      <p:sp>
        <p:nvSpPr>
          <p:cNvPr id="3" name="コンテンツ プレースホルダー 2">
            <a:extLst>
              <a:ext uri="{FF2B5EF4-FFF2-40B4-BE49-F238E27FC236}">
                <a16:creationId xmlns:a16="http://schemas.microsoft.com/office/drawing/2014/main" id="{215407E4-FE48-65FE-1147-66F6ECF6D916}"/>
              </a:ext>
            </a:extLst>
          </p:cNvPr>
          <p:cNvSpPr>
            <a:spLocks noGrp="1"/>
          </p:cNvSpPr>
          <p:nvPr>
            <p:ph idx="1"/>
          </p:nvPr>
        </p:nvSpPr>
        <p:spPr>
          <a:xfrm>
            <a:off x="1479591" y="1500996"/>
            <a:ext cx="8596668" cy="4816415"/>
          </a:xfrm>
        </p:spPr>
        <p:txBody>
          <a:bodyPr>
            <a:normAutofit fontScale="92500" lnSpcReduction="20000"/>
          </a:bodyPr>
          <a:lstStyle/>
          <a:p>
            <a:pPr marL="0" indent="0">
              <a:buNone/>
            </a:pPr>
            <a:r>
              <a:rPr lang="ja-JP" altLang="en-US" sz="2600" dirty="0">
                <a:solidFill>
                  <a:schemeClr val="tx1"/>
                </a:solidFill>
              </a:rPr>
              <a:t>●地区職業奉仕委員会としては、各クラブ委員長の卓話実施を次のような形で支援させていただきます。</a:t>
            </a:r>
            <a:endParaRPr lang="en-US" altLang="ja-JP" sz="2600" dirty="0">
              <a:solidFill>
                <a:schemeClr val="tx1"/>
              </a:solidFill>
            </a:endParaRPr>
          </a:p>
          <a:p>
            <a:pPr marL="0" indent="0">
              <a:buNone/>
            </a:pPr>
            <a:endParaRPr lang="en-US" altLang="ja-JP" sz="2600" dirty="0">
              <a:solidFill>
                <a:schemeClr val="tx1"/>
              </a:solidFill>
            </a:endParaRPr>
          </a:p>
          <a:p>
            <a:pPr marL="0" indent="0">
              <a:buNone/>
            </a:pPr>
            <a:r>
              <a:rPr lang="ja-JP" altLang="en-US" sz="3000" dirty="0"/>
              <a:t>①卓話実施に必要な資料を作成し、提供いたします。また卓話資料の解説を、本日の</a:t>
            </a:r>
            <a:r>
              <a:rPr lang="ja-JP" altLang="en-US" sz="3000" dirty="0">
                <a:solidFill>
                  <a:schemeClr val="accent4"/>
                </a:solidFill>
              </a:rPr>
              <a:t>クラブ職業奉仕委員長会議</a:t>
            </a:r>
            <a:r>
              <a:rPr lang="ja-JP" altLang="en-US" sz="3000" dirty="0"/>
              <a:t>にて行います。</a:t>
            </a:r>
            <a:endParaRPr lang="en-US" altLang="ja-JP" sz="3000" dirty="0"/>
          </a:p>
          <a:p>
            <a:endParaRPr lang="en-US" altLang="ja-JP" sz="3400" dirty="0"/>
          </a:p>
          <a:p>
            <a:pPr marL="0" indent="0">
              <a:buNone/>
            </a:pPr>
            <a:r>
              <a:rPr lang="ja-JP" altLang="en-US" sz="3000" dirty="0"/>
              <a:t>②クラブ職業奉仕委員長会議での説明だけでは卓話実施に不安が残る方を対象として、</a:t>
            </a:r>
            <a:r>
              <a:rPr lang="en-US" altLang="ja-JP" sz="3000" dirty="0"/>
              <a:t>10</a:t>
            </a:r>
            <a:r>
              <a:rPr lang="ja-JP" altLang="en-US" sz="3000" dirty="0"/>
              <a:t>月</a:t>
            </a:r>
            <a:r>
              <a:rPr lang="en-US" altLang="ja-JP" sz="3000" dirty="0"/>
              <a:t>18</a:t>
            </a:r>
            <a:r>
              <a:rPr lang="ja-JP" altLang="en-US" sz="3000" dirty="0"/>
              <a:t>日（水）、</a:t>
            </a:r>
            <a:r>
              <a:rPr lang="ja-JP" altLang="en-US" sz="3000" dirty="0">
                <a:solidFill>
                  <a:srgbClr val="FF0000"/>
                </a:solidFill>
              </a:rPr>
              <a:t>講習会を実施</a:t>
            </a:r>
            <a:r>
              <a:rPr lang="ja-JP" altLang="en-US" sz="3000" dirty="0"/>
              <a:t>する予定です。</a:t>
            </a:r>
            <a:endParaRPr lang="en-US" altLang="ja-JP" sz="3000" dirty="0"/>
          </a:p>
          <a:p>
            <a:pPr marL="0" indent="0">
              <a:buNone/>
            </a:pPr>
            <a:r>
              <a:rPr lang="ja-JP" altLang="en-US" sz="3000" dirty="0"/>
              <a:t>（別途ご案内予定）</a:t>
            </a:r>
            <a:endParaRPr lang="en-US" altLang="ja-JP" sz="3000" dirty="0"/>
          </a:p>
          <a:p>
            <a:endParaRPr lang="en-US" altLang="ja-JP" sz="1200" dirty="0"/>
          </a:p>
          <a:p>
            <a:pPr marL="0" indent="0">
              <a:buNone/>
            </a:pPr>
            <a:endParaRPr kumimoji="1" lang="ja-JP" altLang="en-US" dirty="0"/>
          </a:p>
        </p:txBody>
      </p:sp>
    </p:spTree>
    <p:extLst>
      <p:ext uri="{BB962C8B-B14F-4D97-AF65-F5344CB8AC3E}">
        <p14:creationId xmlns:p14="http://schemas.microsoft.com/office/powerpoint/2010/main" val="3366856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C63A2D-E9B5-4D30-9E05-28A0AE91F3CB}"/>
              </a:ext>
            </a:extLst>
          </p:cNvPr>
          <p:cNvSpPr>
            <a:spLocks noGrp="1"/>
          </p:cNvSpPr>
          <p:nvPr>
            <p:ph type="title"/>
          </p:nvPr>
        </p:nvSpPr>
        <p:spPr>
          <a:xfrm>
            <a:off x="677334" y="609600"/>
            <a:ext cx="8596668" cy="710242"/>
          </a:xfrm>
        </p:spPr>
        <p:txBody>
          <a:bodyPr/>
          <a:lstStyle/>
          <a:p>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４．</a:t>
            </a:r>
            <a:r>
              <a:rPr lang="en-US"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2023-24</a:t>
            </a:r>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ja-JP"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活動計画</a:t>
            </a:r>
            <a:endParaRPr kumimoji="1" lang="ja-JP" altLang="en-US" dirty="0"/>
          </a:p>
        </p:txBody>
      </p:sp>
      <p:sp>
        <p:nvSpPr>
          <p:cNvPr id="3" name="コンテンツ プレースホルダー 2">
            <a:extLst>
              <a:ext uri="{FF2B5EF4-FFF2-40B4-BE49-F238E27FC236}">
                <a16:creationId xmlns:a16="http://schemas.microsoft.com/office/drawing/2014/main" id="{E3C3D98C-8E68-BCB4-8BF8-09E0D4C00A34}"/>
              </a:ext>
            </a:extLst>
          </p:cNvPr>
          <p:cNvSpPr>
            <a:spLocks noGrp="1"/>
          </p:cNvSpPr>
          <p:nvPr>
            <p:ph idx="1"/>
          </p:nvPr>
        </p:nvSpPr>
        <p:spPr>
          <a:xfrm>
            <a:off x="677334" y="1526875"/>
            <a:ext cx="8596668" cy="4514487"/>
          </a:xfrm>
        </p:spPr>
        <p:txBody>
          <a:bodyPr/>
          <a:lstStyle/>
          <a:p>
            <a:pPr marL="0" indent="0">
              <a:buNone/>
            </a:pPr>
            <a:r>
              <a:rPr lang="ja-JP" altLang="en-US" sz="2800" dirty="0"/>
              <a:t>③</a:t>
            </a:r>
            <a:r>
              <a:rPr lang="ja-JP" altLang="en-US" sz="2800" dirty="0">
                <a:solidFill>
                  <a:srgbClr val="FF0000"/>
                </a:solidFill>
              </a:rPr>
              <a:t>講習会に出席いただいたうえで、</a:t>
            </a:r>
            <a:r>
              <a:rPr lang="ja-JP" altLang="en-US" sz="2800" dirty="0"/>
              <a:t>委員長自らの卓話に不安があるクラブについては、地区職業奉仕委員会より卓話者を派遣させていただきます。</a:t>
            </a:r>
            <a:endParaRPr lang="en-US" altLang="ja-JP" sz="2800" dirty="0"/>
          </a:p>
          <a:p>
            <a:pPr marL="0" indent="0">
              <a:buNone/>
            </a:pPr>
            <a:endParaRPr lang="en-US" altLang="ja-JP" sz="2800" dirty="0"/>
          </a:p>
          <a:p>
            <a:pPr marL="0" indent="0">
              <a:buNone/>
            </a:pPr>
            <a:r>
              <a:rPr lang="ja-JP" altLang="en-US" sz="800" dirty="0"/>
              <a:t>　　</a:t>
            </a:r>
            <a:r>
              <a:rPr lang="en-US" altLang="ja-JP" sz="2000" dirty="0"/>
              <a:t>※</a:t>
            </a:r>
            <a:r>
              <a:rPr lang="ja-JP" altLang="en-US" sz="2400" dirty="0"/>
              <a:t>職業奉仕月間の卓話は、各クラブ委員長自ら行っていただく事に意義を有することから、地区委員会からの卓話者の派遣については、</a:t>
            </a:r>
            <a:r>
              <a:rPr lang="ja-JP" altLang="en-US" sz="2400" dirty="0">
                <a:solidFill>
                  <a:srgbClr val="FF0000"/>
                </a:solidFill>
              </a:rPr>
              <a:t>同一クラブに継続的</a:t>
            </a:r>
            <a:r>
              <a:rPr lang="ja-JP" altLang="en-US" sz="2400" dirty="0"/>
              <a:t>には行いません</a:t>
            </a:r>
            <a:r>
              <a:rPr lang="ja-JP" altLang="en-US" sz="2000" dirty="0"/>
              <a:t>。</a:t>
            </a:r>
            <a:endParaRPr kumimoji="1" lang="ja-JP" altLang="en-US" sz="2000" dirty="0"/>
          </a:p>
        </p:txBody>
      </p:sp>
    </p:spTree>
    <p:extLst>
      <p:ext uri="{BB962C8B-B14F-4D97-AF65-F5344CB8AC3E}">
        <p14:creationId xmlns:p14="http://schemas.microsoft.com/office/powerpoint/2010/main" val="3529626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FEA1DB-050D-4DA5-B0BE-83832586FA75}"/>
              </a:ext>
            </a:extLst>
          </p:cNvPr>
          <p:cNvSpPr>
            <a:spLocks noGrp="1"/>
          </p:cNvSpPr>
          <p:nvPr>
            <p:ph type="title"/>
          </p:nvPr>
        </p:nvSpPr>
        <p:spPr>
          <a:xfrm>
            <a:off x="953379" y="411193"/>
            <a:ext cx="8596668" cy="813758"/>
          </a:xfrm>
        </p:spPr>
        <p:txBody>
          <a:bodyPr>
            <a:normAutofit fontScale="90000"/>
          </a:bodyPr>
          <a:lstStyle/>
          <a:p>
            <a:r>
              <a:rPr lang="ja-JP" altLang="en-US" sz="4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４．</a:t>
            </a:r>
            <a:r>
              <a:rPr lang="en-US" altLang="ja-JP" sz="4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2023-</a:t>
            </a:r>
            <a:r>
              <a:rPr lang="ja-JP" altLang="en-US" sz="4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２</a:t>
            </a:r>
            <a:r>
              <a:rPr lang="en-US" altLang="ja-JP" sz="4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en-US" sz="4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ja-JP" altLang="ja-JP" sz="4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活動計画</a:t>
            </a:r>
            <a:br>
              <a:rPr lang="en-US" altLang="ja-JP" sz="9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br>
            <a:endParaRPr kumimoji="1" lang="ja-JP" altLang="en-US" dirty="0"/>
          </a:p>
        </p:txBody>
      </p:sp>
      <p:sp>
        <p:nvSpPr>
          <p:cNvPr id="3" name="コンテンツ プレースホルダー 2">
            <a:extLst>
              <a:ext uri="{FF2B5EF4-FFF2-40B4-BE49-F238E27FC236}">
                <a16:creationId xmlns:a16="http://schemas.microsoft.com/office/drawing/2014/main" id="{1F721E7C-896B-403A-9652-2470FB1873F9}"/>
              </a:ext>
            </a:extLst>
          </p:cNvPr>
          <p:cNvSpPr>
            <a:spLocks noGrp="1"/>
          </p:cNvSpPr>
          <p:nvPr>
            <p:ph idx="1"/>
          </p:nvPr>
        </p:nvSpPr>
        <p:spPr>
          <a:xfrm>
            <a:off x="1130599" y="1316616"/>
            <a:ext cx="9678299" cy="5204692"/>
          </a:xfrm>
        </p:spPr>
        <p:txBody>
          <a:bodyPr wrap="none" anchor="t" anchorCtr="0">
            <a:noAutofit/>
          </a:bodyPr>
          <a:lstStyle/>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３．卓話モデルのバージョンアップ</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地区</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ＨＰ＞地区委員会情報＞</a:t>
            </a:r>
            <a:r>
              <a:rPr lang="ja-JP"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職業奉仕委員会</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の</a:t>
            </a:r>
            <a:r>
              <a:rPr lang="ja-JP"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ページ</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には、</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nSpc>
                <a:spcPct val="150000"/>
              </a:lnSpc>
              <a:buNone/>
            </a:pPr>
            <a:r>
              <a:rPr lang="ja-JP" altLang="en-US" sz="28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3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3000" u="heavy" kern="100" dirty="0">
                <a:uFill>
                  <a:solidFill>
                    <a:schemeClr val="accent5"/>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各卓話モデル</a:t>
            </a:r>
            <a:br>
              <a:rPr lang="en-US" altLang="ja-JP" sz="3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br>
            <a:r>
              <a:rPr lang="ja-JP" altLang="en-US" sz="3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3000" u="heavy" kern="100" dirty="0">
                <a:uFill>
                  <a:solidFill>
                    <a:schemeClr val="accent5"/>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実践の手引き</a:t>
            </a:r>
            <a:r>
              <a:rPr lang="ja-JP" altLang="en-US" sz="3000" u="heavy" kern="100" dirty="0">
                <a:uFill>
                  <a:solidFill>
                    <a:schemeClr val="accent5"/>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3000" u="heavy" kern="100" dirty="0">
                <a:uFill>
                  <a:solidFill>
                    <a:schemeClr val="accent5"/>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Q</a:t>
            </a:r>
            <a:r>
              <a:rPr lang="ja-JP" altLang="ja-JP" sz="3000" u="heavy" kern="100" dirty="0">
                <a:uFill>
                  <a:solidFill>
                    <a:schemeClr val="accent5"/>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3000" u="heavy" kern="100" dirty="0">
                <a:uFill>
                  <a:solidFill>
                    <a:schemeClr val="accent5"/>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A</a:t>
            </a:r>
            <a:br>
              <a:rPr lang="en-US" altLang="ja-JP" sz="3000" u="heavy" kern="100" dirty="0">
                <a:uFill>
                  <a:solidFill>
                    <a:schemeClr val="accent5"/>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br>
            <a:r>
              <a:rPr lang="ja-JP" altLang="en-US" sz="3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3000" u="heavy" kern="100" dirty="0">
                <a:uFill>
                  <a:solidFill>
                    <a:schemeClr val="accent5"/>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クラブ職業奉仕委員長会議資料</a:t>
            </a:r>
            <a:endParaRPr lang="en-US" altLang="ja-JP" sz="3000" u="heavy" kern="100" dirty="0">
              <a:uFill>
                <a:solidFill>
                  <a:schemeClr val="accent5"/>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000" kern="100" dirty="0">
                <a:solidFill>
                  <a:srgbClr val="0070C0"/>
                </a:solidFill>
                <a:uFill>
                  <a:solidFill>
                    <a:schemeClr val="accent5"/>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2000" kern="100" dirty="0">
                <a:solidFill>
                  <a:srgbClr val="0070C0"/>
                </a:solidFill>
                <a:latin typeface="HG丸ｺﾞｼｯｸM-PRO" panose="020F0600000000000000" pitchFamily="50" charset="-128"/>
                <a:ea typeface="HG丸ｺﾞｼｯｸM-PRO" panose="020F0600000000000000" pitchFamily="50" charset="-128"/>
                <a:cs typeface="Times New Roman" panose="02020603050405020304" pitchFamily="18" charset="0"/>
              </a:rPr>
              <a:t> 2022</a:t>
            </a:r>
            <a:r>
              <a:rPr lang="ja-JP" altLang="en-US" sz="2000" kern="100" dirty="0">
                <a:solidFill>
                  <a:srgbClr val="0070C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2000" kern="100" dirty="0">
                <a:solidFill>
                  <a:srgbClr val="0070C0"/>
                </a:solidFill>
                <a:latin typeface="HG丸ｺﾞｼｯｸM-PRO" panose="020F0600000000000000" pitchFamily="50" charset="-128"/>
                <a:ea typeface="HG丸ｺﾞｼｯｸM-PRO" panose="020F0600000000000000" pitchFamily="50" charset="-128"/>
                <a:cs typeface="Times New Roman" panose="02020603050405020304" pitchFamily="18" charset="0"/>
              </a:rPr>
              <a:t>23</a:t>
            </a:r>
            <a:r>
              <a:rPr lang="ja-JP" altLang="en-US" sz="2000" kern="100" dirty="0">
                <a:solidFill>
                  <a:srgbClr val="0070C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年度版）（</a:t>
            </a:r>
            <a:r>
              <a:rPr lang="en-US" altLang="ja-JP" sz="2000" kern="100" dirty="0">
                <a:solidFill>
                  <a:srgbClr val="0070C0"/>
                </a:solidFill>
                <a:latin typeface="HG丸ｺﾞｼｯｸM-PRO" panose="020F0600000000000000" pitchFamily="50" charset="-128"/>
                <a:ea typeface="HG丸ｺﾞｼｯｸM-PRO" panose="020F0600000000000000" pitchFamily="50" charset="-128"/>
                <a:cs typeface="Times New Roman" panose="02020603050405020304" pitchFamily="18" charset="0"/>
              </a:rPr>
              <a:t>2021-22</a:t>
            </a:r>
            <a:r>
              <a:rPr lang="ja-JP" altLang="en-US" sz="2000" kern="100" dirty="0">
                <a:solidFill>
                  <a:srgbClr val="0070C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年度版）</a:t>
            </a:r>
            <a:endParaRPr lang="en-US" altLang="ja-JP" sz="2000" u="heavy" kern="100" dirty="0">
              <a:uFill>
                <a:solidFill>
                  <a:schemeClr val="accent5"/>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400" kern="100" dirty="0">
                <a:uFill>
                  <a:solidFill>
                    <a:schemeClr val="accent5"/>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を、掲載</a:t>
            </a:r>
            <a:r>
              <a:rPr lang="ja-JP" altLang="en-US" sz="2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し</a:t>
            </a:r>
            <a:r>
              <a:rPr lang="ja-JP" altLang="en-US"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ております。</a:t>
            </a:r>
            <a:endParaRPr lang="en-US" altLang="ja-JP"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⇒このうち、卓話モデル等のバージョンアップを</a:t>
            </a:r>
            <a:b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b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行います。</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Tree>
    <p:extLst>
      <p:ext uri="{BB962C8B-B14F-4D97-AF65-F5344CB8AC3E}">
        <p14:creationId xmlns:p14="http://schemas.microsoft.com/office/powerpoint/2010/main" val="674327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FEA1DB-050D-4DA5-B0BE-83832586FA75}"/>
              </a:ext>
            </a:extLst>
          </p:cNvPr>
          <p:cNvSpPr>
            <a:spLocks noGrp="1"/>
          </p:cNvSpPr>
          <p:nvPr>
            <p:ph type="title"/>
          </p:nvPr>
        </p:nvSpPr>
        <p:spPr>
          <a:xfrm>
            <a:off x="677334" y="609600"/>
            <a:ext cx="8596668" cy="865517"/>
          </a:xfrm>
        </p:spPr>
        <p:txBody>
          <a:bodyPr>
            <a:normAutofit fontScale="90000"/>
          </a:bodyPr>
          <a:lstStyle/>
          <a:p>
            <a:r>
              <a:rPr lang="ja-JP" altLang="en-US" sz="4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４．</a:t>
            </a:r>
            <a:r>
              <a:rPr lang="en-US" altLang="ja-JP" sz="4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2023-</a:t>
            </a:r>
            <a:r>
              <a:rPr lang="ja-JP" altLang="en-US" sz="4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２</a:t>
            </a:r>
            <a:r>
              <a:rPr lang="en-US" altLang="ja-JP" sz="4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en-US" sz="4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ja-JP" altLang="ja-JP" sz="4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活動計画</a:t>
            </a:r>
            <a:br>
              <a:rPr lang="en-US" altLang="ja-JP" sz="9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br>
            <a:endParaRPr kumimoji="1" lang="ja-JP" altLang="en-US" dirty="0"/>
          </a:p>
        </p:txBody>
      </p:sp>
      <p:sp>
        <p:nvSpPr>
          <p:cNvPr id="3" name="コンテンツ プレースホルダー 2">
            <a:extLst>
              <a:ext uri="{FF2B5EF4-FFF2-40B4-BE49-F238E27FC236}">
                <a16:creationId xmlns:a16="http://schemas.microsoft.com/office/drawing/2014/main" id="{1F721E7C-896B-403A-9652-2470FB1873F9}"/>
              </a:ext>
            </a:extLst>
          </p:cNvPr>
          <p:cNvSpPr>
            <a:spLocks noGrp="1"/>
          </p:cNvSpPr>
          <p:nvPr>
            <p:ph idx="1"/>
          </p:nvPr>
        </p:nvSpPr>
        <p:spPr>
          <a:xfrm>
            <a:off x="1256850" y="1377001"/>
            <a:ext cx="9678299" cy="5204692"/>
          </a:xfrm>
        </p:spPr>
        <p:txBody>
          <a:bodyPr wrap="none" anchor="t" anchorCtr="0">
            <a:noAutofit/>
          </a:bodyPr>
          <a:lstStyle/>
          <a:p>
            <a:pPr marL="0" indent="0">
              <a:buNone/>
            </a:pP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ロータリアンと</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ローターアクター、米山奨学生との懇談会</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ロータリアンとローターアクター、米山奨学生との懇談</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により互いの意識向上を図ります。</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日時：令和</a:t>
            </a: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6</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月</a:t>
            </a: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21</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日　</a:t>
            </a: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19</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30</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21</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30</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（予定）</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会場：エル・シエロ阿波座　　</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Tree>
    <p:extLst>
      <p:ext uri="{BB962C8B-B14F-4D97-AF65-F5344CB8AC3E}">
        <p14:creationId xmlns:p14="http://schemas.microsoft.com/office/powerpoint/2010/main" val="3654868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874E62-E335-469F-9A1B-DE871824388D}"/>
              </a:ext>
            </a:extLst>
          </p:cNvPr>
          <p:cNvSpPr>
            <a:spLocks noGrp="1"/>
          </p:cNvSpPr>
          <p:nvPr>
            <p:ph type="title"/>
          </p:nvPr>
        </p:nvSpPr>
        <p:spPr>
          <a:xfrm>
            <a:off x="686570" y="600364"/>
            <a:ext cx="8596668" cy="831273"/>
          </a:xfrm>
        </p:spPr>
        <p:txBody>
          <a:bodyPr/>
          <a:lstStyle/>
          <a:p>
            <a:r>
              <a:rPr lang="ja-JP" altLang="en-US" dirty="0">
                <a:latin typeface="HG丸ｺﾞｼｯｸM-PRO" panose="020F0600000000000000" pitchFamily="50" charset="-128"/>
                <a:ea typeface="HG丸ｺﾞｼｯｸM-PRO" panose="020F0600000000000000" pitchFamily="50" charset="-128"/>
              </a:rPr>
              <a:t>５．職業奉仕委員会</a:t>
            </a:r>
            <a:r>
              <a:rPr lang="en-US" altLang="ja-JP" dirty="0">
                <a:latin typeface="HG丸ｺﾞｼｯｸM-PRO" panose="020F0600000000000000" pitchFamily="50" charset="-128"/>
                <a:ea typeface="HG丸ｺﾞｼｯｸM-PRO" panose="020F0600000000000000" pitchFamily="50" charset="-128"/>
              </a:rPr>
              <a:t>HP</a:t>
            </a:r>
            <a:r>
              <a:rPr lang="ja-JP" altLang="en-US" dirty="0">
                <a:latin typeface="HG丸ｺﾞｼｯｸM-PRO" panose="020F0600000000000000" pitchFamily="50" charset="-128"/>
                <a:ea typeface="HG丸ｺﾞｼｯｸM-PRO" panose="020F0600000000000000" pitchFamily="50" charset="-128"/>
              </a:rPr>
              <a:t>の説明</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a:extLst>
              <a:ext uri="{FF2B5EF4-FFF2-40B4-BE49-F238E27FC236}">
                <a16:creationId xmlns:a16="http://schemas.microsoft.com/office/drawing/2014/main" id="{F609A923-7466-4508-B0FB-1E0EECF9B3C2}"/>
              </a:ext>
            </a:extLst>
          </p:cNvPr>
          <p:cNvSpPr>
            <a:spLocks noGrp="1"/>
          </p:cNvSpPr>
          <p:nvPr>
            <p:ph idx="1"/>
          </p:nvPr>
        </p:nvSpPr>
        <p:spPr>
          <a:xfrm>
            <a:off x="1052938" y="1616363"/>
            <a:ext cx="9208655" cy="3833090"/>
          </a:xfrm>
        </p:spPr>
        <p:txBody>
          <a:bodyPr wrap="none">
            <a:noAutofit/>
          </a:bodyPr>
          <a:lstStyle/>
          <a:p>
            <a:pPr marL="0" indent="0">
              <a:buNone/>
            </a:pPr>
            <a:r>
              <a:rPr kumimoji="1" lang="ja-JP" altLang="en-US" sz="2500" dirty="0">
                <a:solidFill>
                  <a:srgbClr val="FF0000"/>
                </a:solidFill>
              </a:rPr>
              <a:t>　・</a:t>
            </a:r>
            <a:r>
              <a:rPr kumimoji="1" lang="ja-JP" altLang="en-US" sz="2500" dirty="0">
                <a:solidFill>
                  <a:srgbClr val="FF0000"/>
                </a:solidFill>
                <a:latin typeface="HG丸ｺﾞｼｯｸM-PRO" panose="020F0600000000000000" pitchFamily="50" charset="-128"/>
                <a:ea typeface="HG丸ｺﾞｼｯｸM-PRO" panose="020F0600000000000000" pitchFamily="50" charset="-128"/>
              </a:rPr>
              <a:t>職業奉仕活動　実践の手引き</a:t>
            </a:r>
            <a:endParaRPr kumimoji="1" lang="en-US" altLang="ja-JP" sz="2500" dirty="0">
              <a:solidFill>
                <a:srgbClr val="FF0000"/>
              </a:solidFill>
              <a:latin typeface="HG丸ｺﾞｼｯｸM-PRO" panose="020F0600000000000000" pitchFamily="50" charset="-128"/>
              <a:ea typeface="HG丸ｺﾞｼｯｸM-PRO" panose="020F0600000000000000" pitchFamily="50" charset="-128"/>
            </a:endParaRPr>
          </a:p>
          <a:p>
            <a:endParaRPr kumimoji="1" lang="en-US" altLang="ja-JP" sz="10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solidFill>
                  <a:schemeClr val="tx1"/>
                </a:solidFill>
                <a:latin typeface="HG丸ｺﾞｼｯｸM-PRO" panose="020F0600000000000000" pitchFamily="50" charset="-128"/>
                <a:ea typeface="HG丸ｺﾞｼｯｸM-PRO" panose="020F0600000000000000" pitchFamily="50" charset="-128"/>
              </a:rPr>
              <a:t>　　新しい委員長、新しい企画を行いたいと考えておられる</a:t>
            </a:r>
            <a:br>
              <a:rPr lang="en-US" altLang="ja-JP" sz="2500" dirty="0">
                <a:solidFill>
                  <a:schemeClr val="tx1"/>
                </a:solidFill>
                <a:latin typeface="HG丸ｺﾞｼｯｸM-PRO" panose="020F0600000000000000" pitchFamily="50" charset="-128"/>
                <a:ea typeface="HG丸ｺﾞｼｯｸM-PRO" panose="020F0600000000000000" pitchFamily="50" charset="-128"/>
              </a:rPr>
            </a:br>
            <a:r>
              <a:rPr lang="ja-JP" altLang="en-US" sz="2500" dirty="0">
                <a:solidFill>
                  <a:schemeClr val="tx1"/>
                </a:solidFill>
                <a:latin typeface="HG丸ｺﾞｼｯｸM-PRO" panose="020F0600000000000000" pitchFamily="50" charset="-128"/>
                <a:ea typeface="HG丸ｺﾞｼｯｸM-PRO" panose="020F0600000000000000" pitchFamily="50" charset="-128"/>
              </a:rPr>
              <a:t>　　委員長に対して、職業奉仕活動の基本的な内容と重要な</a:t>
            </a:r>
            <a:br>
              <a:rPr lang="en-US" altLang="ja-JP" sz="2500" dirty="0">
                <a:solidFill>
                  <a:schemeClr val="tx1"/>
                </a:solidFill>
                <a:latin typeface="HG丸ｺﾞｼｯｸM-PRO" panose="020F0600000000000000" pitchFamily="50" charset="-128"/>
                <a:ea typeface="HG丸ｺﾞｼｯｸM-PRO" panose="020F0600000000000000" pitchFamily="50" charset="-128"/>
              </a:rPr>
            </a:br>
            <a:r>
              <a:rPr lang="ja-JP" altLang="en-US" sz="2500" dirty="0">
                <a:solidFill>
                  <a:schemeClr val="tx1"/>
                </a:solidFill>
                <a:latin typeface="HG丸ｺﾞｼｯｸM-PRO" panose="020F0600000000000000" pitchFamily="50" charset="-128"/>
                <a:ea typeface="HG丸ｺﾞｼｯｸM-PRO" panose="020F0600000000000000" pitchFamily="50" charset="-128"/>
              </a:rPr>
              <a:t>　　ポイント、又、具体的な進め方についての手引きとして</a:t>
            </a:r>
            <a:br>
              <a:rPr lang="en-US" altLang="ja-JP" sz="2500" dirty="0">
                <a:solidFill>
                  <a:schemeClr val="tx1"/>
                </a:solidFill>
                <a:latin typeface="HG丸ｺﾞｼｯｸM-PRO" panose="020F0600000000000000" pitchFamily="50" charset="-128"/>
                <a:ea typeface="HG丸ｺﾞｼｯｸM-PRO" panose="020F0600000000000000" pitchFamily="50" charset="-128"/>
              </a:rPr>
            </a:br>
            <a:r>
              <a:rPr lang="ja-JP" altLang="en-US" sz="2500" dirty="0">
                <a:solidFill>
                  <a:schemeClr val="tx1"/>
                </a:solidFill>
                <a:latin typeface="HG丸ｺﾞｼｯｸM-PRO" panose="020F0600000000000000" pitchFamily="50" charset="-128"/>
                <a:ea typeface="HG丸ｺﾞｼｯｸM-PRO" panose="020F0600000000000000" pitchFamily="50" charset="-128"/>
              </a:rPr>
              <a:t>　　作成しています。</a:t>
            </a:r>
            <a:endParaRPr lang="en-US" altLang="ja-JP" sz="25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marL="0" indent="0">
              <a:buNone/>
            </a:pPr>
            <a:r>
              <a:rPr lang="ja-JP" altLang="en-US" sz="2500" dirty="0">
                <a:solidFill>
                  <a:schemeClr val="tx1"/>
                </a:solidFill>
                <a:latin typeface="HG丸ｺﾞｼｯｸM-PRO" panose="020F0600000000000000" pitchFamily="50" charset="-128"/>
                <a:ea typeface="HG丸ｺﾞｼｯｸM-PRO" panose="020F0600000000000000" pitchFamily="50" charset="-128"/>
              </a:rPr>
              <a:t>　　　</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2500" dirty="0">
                <a:solidFill>
                  <a:schemeClr val="tx1"/>
                </a:solidFill>
                <a:latin typeface="HGMaruGothicMPRO" panose="020F0600000000000000" pitchFamily="34" charset="-128"/>
                <a:ea typeface="HGMaruGothicMPRO" panose="020F0600000000000000" pitchFamily="34" charset="-128"/>
              </a:rPr>
              <a:t>職業奉仕活動事例も掲載していますので活動の</a:t>
            </a:r>
            <a:br>
              <a:rPr lang="en-US" altLang="ja-JP" sz="2500" dirty="0">
                <a:solidFill>
                  <a:schemeClr val="tx1"/>
                </a:solidFill>
                <a:latin typeface="HGMaruGothicMPRO" panose="020F0600000000000000" pitchFamily="34" charset="-128"/>
                <a:ea typeface="HGMaruGothicMPRO" panose="020F0600000000000000" pitchFamily="34" charset="-128"/>
              </a:rPr>
            </a:br>
            <a:r>
              <a:rPr lang="ja-JP" altLang="en-US" sz="2500" dirty="0">
                <a:solidFill>
                  <a:schemeClr val="tx1"/>
                </a:solidFill>
                <a:latin typeface="HGMaruGothicMPRO" panose="020F0600000000000000" pitchFamily="34" charset="-128"/>
                <a:ea typeface="HGMaruGothicMPRO" panose="020F0600000000000000" pitchFamily="34" charset="-128"/>
              </a:rPr>
              <a:t>　　　　参考として下さい。</a:t>
            </a:r>
            <a:endParaRPr kumimoji="1" lang="en-US" altLang="ja-JP" sz="2500" dirty="0"/>
          </a:p>
          <a:p>
            <a:endParaRPr kumimoji="1" lang="ja-JP" altLang="en-US" sz="2500" dirty="0"/>
          </a:p>
        </p:txBody>
      </p:sp>
    </p:spTree>
    <p:extLst>
      <p:ext uri="{BB962C8B-B14F-4D97-AF65-F5344CB8AC3E}">
        <p14:creationId xmlns:p14="http://schemas.microsoft.com/office/powerpoint/2010/main" val="2265146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9D70652-26F6-4842-931C-89DE369A4FBB}"/>
              </a:ext>
            </a:extLst>
          </p:cNvPr>
          <p:cNvSpPr>
            <a:spLocks noGrp="1"/>
          </p:cNvSpPr>
          <p:nvPr>
            <p:ph idx="1"/>
          </p:nvPr>
        </p:nvSpPr>
        <p:spPr>
          <a:xfrm>
            <a:off x="1073651" y="1576805"/>
            <a:ext cx="9187102" cy="4851703"/>
          </a:xfrm>
        </p:spPr>
        <p:txBody>
          <a:bodyPr>
            <a:noAutofit/>
          </a:bodyPr>
          <a:lstStyle/>
          <a:p>
            <a:pPr marL="0" indent="0">
              <a:buNone/>
            </a:pPr>
            <a:r>
              <a:rPr lang="ja-JP" altLang="en-US" sz="2500" dirty="0">
                <a:solidFill>
                  <a:srgbClr val="FF0000"/>
                </a:solidFill>
                <a:latin typeface="HGMaruGothicMPRO" panose="020F0600000000000000" pitchFamily="34" charset="-128"/>
                <a:ea typeface="HGMaruGothicMPRO" panose="020F0600000000000000" pitchFamily="34" charset="-128"/>
              </a:rPr>
              <a:t>　・卓話モデル１　</a:t>
            </a:r>
            <a:endParaRPr lang="en-US" altLang="ja-JP" sz="2500" dirty="0">
              <a:solidFill>
                <a:srgbClr val="FF0000"/>
              </a:solidFill>
              <a:latin typeface="HGMaruGothicMPRO" panose="020F0600000000000000" pitchFamily="34" charset="-128"/>
              <a:ea typeface="HGMaruGothicMPRO" panose="020F0600000000000000" pitchFamily="34" charset="-128"/>
            </a:endParaRPr>
          </a:p>
          <a:p>
            <a:pPr marL="0" indent="0">
              <a:buNone/>
            </a:pPr>
            <a:r>
              <a:rPr lang="ja-JP" altLang="en-US" sz="2500" dirty="0">
                <a:solidFill>
                  <a:srgbClr val="FF0000"/>
                </a:solidFill>
                <a:latin typeface="HGMaruGothicMPRO" panose="020F0600000000000000" pitchFamily="34" charset="-128"/>
                <a:ea typeface="HGMaruGothicMPRO" panose="020F0600000000000000" pitchFamily="34" charset="-128"/>
              </a:rPr>
              <a:t>　「職業奉仕とは」</a:t>
            </a:r>
            <a:endParaRPr lang="en-US" altLang="ja-JP" sz="2500" dirty="0">
              <a:solidFill>
                <a:srgbClr val="FF0000"/>
              </a:solidFill>
              <a:latin typeface="HGMaruGothicMPRO" panose="020F0600000000000000" pitchFamily="34" charset="-128"/>
              <a:ea typeface="HGMaruGothicMPRO" panose="020F0600000000000000" pitchFamily="34" charset="-128"/>
            </a:endParaRPr>
          </a:p>
          <a:p>
            <a:endParaRPr lang="en-US" altLang="ja-JP" sz="1000" dirty="0">
              <a:solidFill>
                <a:srgbClr val="FF0000"/>
              </a:solidFill>
              <a:latin typeface="HGMaruGothicMPRO" panose="020F0600000000000000" pitchFamily="34" charset="-128"/>
              <a:ea typeface="HGMaruGothicMPRO" panose="020F0600000000000000" pitchFamily="34" charset="-128"/>
            </a:endParaRPr>
          </a:p>
          <a:p>
            <a:pPr marL="0" indent="0">
              <a:lnSpc>
                <a:spcPct val="90000"/>
              </a:lnSpc>
              <a:buNone/>
            </a:pPr>
            <a:r>
              <a:rPr lang="ja-JP" altLang="en-US" sz="2500" dirty="0">
                <a:solidFill>
                  <a:schemeClr val="tx1"/>
                </a:solidFill>
                <a:latin typeface="HGMaruGothicMPRO" panose="020F0600000000000000" pitchFamily="34" charset="-128"/>
                <a:ea typeface="HGMaruGothicMPRO" panose="020F0600000000000000" pitchFamily="34" charset="-128"/>
              </a:rPr>
              <a:t>　　第１「職業奉仕の理念」</a:t>
            </a:r>
            <a:endParaRPr lang="en-US" altLang="ja-JP" sz="2500" dirty="0">
              <a:solidFill>
                <a:schemeClr val="tx1"/>
              </a:solidFill>
              <a:latin typeface="HGMaruGothicMPRO" panose="020F0600000000000000" pitchFamily="34" charset="-128"/>
              <a:ea typeface="HGMaruGothicMPRO" panose="020F0600000000000000" pitchFamily="34" charset="-128"/>
            </a:endParaRPr>
          </a:p>
          <a:p>
            <a:pPr marL="0" indent="0">
              <a:lnSpc>
                <a:spcPct val="90000"/>
              </a:lnSpc>
              <a:buNone/>
            </a:pPr>
            <a:r>
              <a:rPr lang="ja-JP" altLang="en-US" sz="2500" dirty="0">
                <a:solidFill>
                  <a:schemeClr val="tx1"/>
                </a:solidFill>
                <a:latin typeface="HGMaruGothicMPRO" panose="020F0600000000000000" pitchFamily="34" charset="-128"/>
                <a:ea typeface="HGMaruGothicMPRO" panose="020F0600000000000000" pitchFamily="34" charset="-128"/>
              </a:rPr>
              <a:t>　　　　ロータリーの定義、ロータリーの目的　等</a:t>
            </a:r>
            <a:endParaRPr lang="en-US" altLang="ja-JP" sz="2500" dirty="0">
              <a:solidFill>
                <a:schemeClr val="tx1"/>
              </a:solidFill>
              <a:latin typeface="HGMaruGothicMPRO" panose="020F0600000000000000" pitchFamily="34" charset="-128"/>
              <a:ea typeface="HGMaruGothicMPRO" panose="020F0600000000000000" pitchFamily="34" charset="-128"/>
            </a:endParaRPr>
          </a:p>
          <a:p>
            <a:pPr marL="0" indent="0">
              <a:lnSpc>
                <a:spcPct val="90000"/>
              </a:lnSpc>
              <a:buNone/>
            </a:pPr>
            <a:endParaRPr lang="en-US" altLang="ja-JP" sz="2500" dirty="0">
              <a:solidFill>
                <a:schemeClr val="tx1"/>
              </a:solidFill>
              <a:latin typeface="HGMaruGothicMPRO" panose="020F0600000000000000" pitchFamily="34" charset="-128"/>
              <a:ea typeface="HGMaruGothicMPRO" panose="020F0600000000000000" pitchFamily="34" charset="-128"/>
            </a:endParaRPr>
          </a:p>
          <a:p>
            <a:pPr marL="0" indent="0">
              <a:lnSpc>
                <a:spcPct val="90000"/>
              </a:lnSpc>
              <a:buNone/>
            </a:pPr>
            <a:r>
              <a:rPr lang="ja-JP" altLang="en-US" sz="2500" dirty="0">
                <a:solidFill>
                  <a:schemeClr val="tx1"/>
                </a:solidFill>
                <a:latin typeface="HGMaruGothicMPRO" panose="020F0600000000000000" pitchFamily="34" charset="-128"/>
                <a:ea typeface="HGMaruGothicMPRO" panose="020F0600000000000000" pitchFamily="34" charset="-128"/>
              </a:rPr>
              <a:t>　　第２「職業奉仕の実践」</a:t>
            </a:r>
            <a:endParaRPr lang="en-US" altLang="ja-JP" sz="2500" dirty="0">
              <a:solidFill>
                <a:schemeClr val="tx1"/>
              </a:solidFill>
              <a:latin typeface="HGMaruGothicMPRO" panose="020F0600000000000000" pitchFamily="34" charset="-128"/>
              <a:ea typeface="HGMaruGothicMPRO" panose="020F0600000000000000" pitchFamily="34" charset="-128"/>
            </a:endParaRPr>
          </a:p>
          <a:p>
            <a:pPr marL="0" indent="0">
              <a:lnSpc>
                <a:spcPct val="90000"/>
              </a:lnSpc>
              <a:buNone/>
            </a:pPr>
            <a:r>
              <a:rPr lang="ja-JP" altLang="en-US" sz="2500" dirty="0">
                <a:solidFill>
                  <a:schemeClr val="tx1"/>
                </a:solidFill>
                <a:latin typeface="HGMaruGothicMPRO" panose="020F0600000000000000" pitchFamily="34" charset="-128"/>
                <a:ea typeface="HGMaruGothicMPRO" panose="020F0600000000000000" pitchFamily="34" charset="-128"/>
              </a:rPr>
              <a:t>　　　　職業奉仕の実践とは</a:t>
            </a:r>
            <a:r>
              <a:rPr lang="en-US" altLang="ja-JP" sz="2500" dirty="0">
                <a:solidFill>
                  <a:schemeClr val="tx1"/>
                </a:solidFill>
                <a:latin typeface="HGMaruGothicMPRO" panose="020F0600000000000000" pitchFamily="34" charset="-128"/>
                <a:ea typeface="HGMaruGothicMPRO" panose="020F0600000000000000" pitchFamily="34" charset="-128"/>
              </a:rPr>
              <a:t>…</a:t>
            </a:r>
          </a:p>
          <a:p>
            <a:pPr marL="0" indent="0">
              <a:lnSpc>
                <a:spcPct val="90000"/>
              </a:lnSpc>
              <a:buNone/>
            </a:pPr>
            <a:r>
              <a:rPr lang="ja-JP" altLang="en-US" sz="2500" dirty="0">
                <a:solidFill>
                  <a:schemeClr val="tx1"/>
                </a:solidFill>
                <a:latin typeface="HGMaruGothicMPRO" panose="020F0600000000000000" pitchFamily="34" charset="-128"/>
                <a:ea typeface="HGMaruGothicMPRO" panose="020F0600000000000000" pitchFamily="34" charset="-128"/>
              </a:rPr>
              <a:t>　　　　</a:t>
            </a:r>
            <a:r>
              <a:rPr lang="ja-JP" altLang="en-US" sz="2500" dirty="0">
                <a:solidFill>
                  <a:srgbClr val="FF0000"/>
                </a:solidFill>
                <a:latin typeface="HG丸ｺﾞｼｯｸM-PRO" panose="020F0600000000000000" pitchFamily="50" charset="-128"/>
                <a:ea typeface="HG丸ｺﾞｼｯｸM-PRO" panose="020F0600000000000000" pitchFamily="50" charset="-128"/>
              </a:rPr>
              <a:t>　</a:t>
            </a:r>
            <a:endParaRPr lang="en-US" altLang="ja-JP" sz="2500" dirty="0">
              <a:solidFill>
                <a:schemeClr val="tx1"/>
              </a:solidFill>
              <a:latin typeface="HGMaruGothicMPRO" panose="020F0600000000000000" pitchFamily="34" charset="-128"/>
              <a:ea typeface="HGMaruGothicMPRO" panose="020F0600000000000000" pitchFamily="34" charset="-128"/>
            </a:endParaRPr>
          </a:p>
          <a:p>
            <a:pPr marL="0" indent="0">
              <a:lnSpc>
                <a:spcPct val="90000"/>
              </a:lnSpc>
              <a:buNone/>
            </a:pPr>
            <a:endParaRPr lang="en-US" altLang="ja-JP" sz="2500" dirty="0">
              <a:solidFill>
                <a:schemeClr val="tx1"/>
              </a:solidFill>
              <a:latin typeface="HGMaruGothicMPRO" panose="020F0600000000000000" pitchFamily="34" charset="-128"/>
              <a:ea typeface="HGMaruGothicMPRO" panose="020F0600000000000000" pitchFamily="34" charset="-128"/>
            </a:endParaRPr>
          </a:p>
          <a:p>
            <a:endParaRPr lang="en-US" altLang="ja-JP" sz="2500" dirty="0">
              <a:solidFill>
                <a:srgbClr val="FF0000"/>
              </a:solidFill>
              <a:latin typeface="HGMaruGothicMPRO" panose="020F0600000000000000" pitchFamily="34" charset="-128"/>
              <a:ea typeface="HGMaruGothicMPRO" panose="020F0600000000000000" pitchFamily="34" charset="-128"/>
            </a:endParaRPr>
          </a:p>
          <a:p>
            <a:endParaRPr lang="en-US" altLang="ja-JP" sz="2500" dirty="0">
              <a:solidFill>
                <a:srgbClr val="FF0000"/>
              </a:solidFill>
              <a:latin typeface="HGMaruGothicMPRO" panose="020F0600000000000000" pitchFamily="34" charset="-128"/>
              <a:ea typeface="HGMaruGothicMPRO" panose="020F0600000000000000" pitchFamily="34" charset="-128"/>
            </a:endParaRPr>
          </a:p>
          <a:p>
            <a:endParaRPr kumimoji="1" lang="ja-JP" altLang="en-US" sz="2500" dirty="0"/>
          </a:p>
        </p:txBody>
      </p:sp>
      <p:sp>
        <p:nvSpPr>
          <p:cNvPr id="6" name="タイトル 1">
            <a:extLst>
              <a:ext uri="{FF2B5EF4-FFF2-40B4-BE49-F238E27FC236}">
                <a16:creationId xmlns:a16="http://schemas.microsoft.com/office/drawing/2014/main" id="{4B9A211E-E1E1-4337-852D-4578DB335ADF}"/>
              </a:ext>
            </a:extLst>
          </p:cNvPr>
          <p:cNvSpPr>
            <a:spLocks noGrp="1"/>
          </p:cNvSpPr>
          <p:nvPr>
            <p:ph type="title"/>
          </p:nvPr>
        </p:nvSpPr>
        <p:spPr>
          <a:xfrm>
            <a:off x="686570" y="600364"/>
            <a:ext cx="8596668" cy="831273"/>
          </a:xfrm>
        </p:spPr>
        <p:txBody>
          <a:bodyPr/>
          <a:lstStyle/>
          <a:p>
            <a:r>
              <a:rPr lang="ja-JP" altLang="en-US" dirty="0">
                <a:latin typeface="HG丸ｺﾞｼｯｸM-PRO" panose="020F0600000000000000" pitchFamily="50" charset="-128"/>
                <a:ea typeface="HG丸ｺﾞｼｯｸM-PRO" panose="020F0600000000000000" pitchFamily="50" charset="-128"/>
              </a:rPr>
              <a:t>５．職業奉仕委員会</a:t>
            </a:r>
            <a:r>
              <a:rPr lang="en-US" altLang="ja-JP" dirty="0">
                <a:latin typeface="HG丸ｺﾞｼｯｸM-PRO" panose="020F0600000000000000" pitchFamily="50" charset="-128"/>
                <a:ea typeface="HG丸ｺﾞｼｯｸM-PRO" panose="020F0600000000000000" pitchFamily="50" charset="-128"/>
              </a:rPr>
              <a:t>HP</a:t>
            </a:r>
            <a:r>
              <a:rPr lang="ja-JP" altLang="en-US" dirty="0">
                <a:latin typeface="HG丸ｺﾞｼｯｸM-PRO" panose="020F0600000000000000" pitchFamily="50" charset="-128"/>
                <a:ea typeface="HG丸ｺﾞｼｯｸM-PRO" panose="020F0600000000000000" pitchFamily="50" charset="-128"/>
              </a:rPr>
              <a:t>の説明</a:t>
            </a:r>
            <a:endParaRPr kumimoji="1"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183805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569082F-7CC6-4C78-B6C6-9C86E40C2B6A}"/>
              </a:ext>
            </a:extLst>
          </p:cNvPr>
          <p:cNvSpPr>
            <a:spLocks noGrp="1"/>
          </p:cNvSpPr>
          <p:nvPr>
            <p:ph idx="1"/>
          </p:nvPr>
        </p:nvSpPr>
        <p:spPr>
          <a:xfrm>
            <a:off x="1069900" y="1438812"/>
            <a:ext cx="10590495" cy="4911740"/>
          </a:xfrm>
        </p:spPr>
        <p:txBody>
          <a:bodyPr>
            <a:noAutofit/>
          </a:bodyPr>
          <a:lstStyle/>
          <a:p>
            <a:pPr marL="0" indent="0">
              <a:buNone/>
            </a:pPr>
            <a:r>
              <a:rPr lang="ja-JP" altLang="en-US" sz="2500" dirty="0">
                <a:solidFill>
                  <a:srgbClr val="FF0000"/>
                </a:solidFill>
                <a:latin typeface="HGMaruGothicMPRO" panose="020F0600000000000000" pitchFamily="34" charset="-128"/>
                <a:ea typeface="HGMaruGothicMPRO" panose="020F0600000000000000" pitchFamily="34" charset="-128"/>
              </a:rPr>
              <a:t>　・卓話モデル２　</a:t>
            </a:r>
            <a:endParaRPr lang="en-US" altLang="ja-JP" sz="2500" dirty="0">
              <a:solidFill>
                <a:srgbClr val="FF0000"/>
              </a:solidFill>
              <a:latin typeface="HGMaruGothicMPRO" panose="020F0600000000000000" pitchFamily="34" charset="-128"/>
              <a:ea typeface="HGMaruGothicMPRO" panose="020F0600000000000000" pitchFamily="34" charset="-128"/>
            </a:endParaRPr>
          </a:p>
          <a:p>
            <a:pPr marL="0" indent="0">
              <a:buNone/>
            </a:pPr>
            <a:r>
              <a:rPr lang="ja-JP" altLang="en-US" sz="2500" dirty="0">
                <a:solidFill>
                  <a:srgbClr val="FF0000"/>
                </a:solidFill>
                <a:latin typeface="HGMaruGothicMPRO" panose="020F0600000000000000" pitchFamily="34" charset="-128"/>
                <a:ea typeface="HGMaruGothicMPRO" panose="020F0600000000000000" pitchFamily="34" charset="-128"/>
              </a:rPr>
              <a:t>　「ロータリーの職業奉仕　歴史と変遷」</a:t>
            </a:r>
            <a:endParaRPr lang="en-US" altLang="ja-JP" sz="2500" dirty="0">
              <a:solidFill>
                <a:srgbClr val="FF0000"/>
              </a:solidFill>
              <a:latin typeface="HGMaruGothicMPRO" panose="020F0600000000000000" pitchFamily="34" charset="-128"/>
              <a:ea typeface="HGMaruGothicMPRO" panose="020F0600000000000000" pitchFamily="34" charset="-128"/>
            </a:endParaRPr>
          </a:p>
          <a:p>
            <a:pPr marL="0" indent="0">
              <a:buNone/>
            </a:pPr>
            <a:r>
              <a:rPr lang="ja-JP" altLang="en-US" sz="2500" dirty="0">
                <a:latin typeface="HGMaruGothicMPRO" panose="020F0600000000000000" pitchFamily="34" charset="-128"/>
                <a:ea typeface="HGMaruGothicMPRO" panose="020F0600000000000000" pitchFamily="34" charset="-128"/>
              </a:rPr>
              <a:t>　・目次</a:t>
            </a:r>
            <a:endParaRPr lang="en-US" altLang="ja-JP" sz="2500" dirty="0">
              <a:latin typeface="HGMaruGothicMPRO" panose="020F0600000000000000" pitchFamily="34" charset="-128"/>
              <a:ea typeface="HGMaruGothicMPRO" panose="020F0600000000000000" pitchFamily="34" charset="-128"/>
            </a:endParaRPr>
          </a:p>
          <a:p>
            <a:pPr marL="0" indent="0">
              <a:buNone/>
            </a:pPr>
            <a:r>
              <a:rPr lang="ja-JP" altLang="en-US" sz="2500" dirty="0">
                <a:latin typeface="HGMaruGothicMPRO" panose="020F0600000000000000" pitchFamily="34" charset="-128"/>
                <a:ea typeface="HGMaruGothicMPRO" panose="020F0600000000000000" pitchFamily="34" charset="-128"/>
              </a:rPr>
              <a:t>　・「ロータリーにおける職業奉仕の重要性について」</a:t>
            </a:r>
            <a:endParaRPr lang="en-US" altLang="ja-JP" sz="2500" dirty="0">
              <a:latin typeface="HGMaruGothicMPRO" panose="020F0600000000000000" pitchFamily="34" charset="-128"/>
              <a:ea typeface="HGMaruGothicMPRO" panose="020F0600000000000000" pitchFamily="34" charset="-128"/>
            </a:endParaRPr>
          </a:p>
          <a:p>
            <a:pPr marL="0" indent="0">
              <a:buNone/>
            </a:pPr>
            <a:r>
              <a:rPr lang="ja-JP" altLang="en-US" sz="2500" dirty="0">
                <a:latin typeface="HGMaruGothicMPRO" panose="020F0600000000000000" pitchFamily="34" charset="-128"/>
                <a:ea typeface="HGMaruGothicMPRO" panose="020F0600000000000000" pitchFamily="34" charset="-128"/>
              </a:rPr>
              <a:t>　・</a:t>
            </a:r>
            <a:r>
              <a:rPr lang="en-US" altLang="ja-JP" sz="2500" dirty="0">
                <a:latin typeface="HGMaruGothicMPRO" panose="020F0600000000000000" pitchFamily="34" charset="-128"/>
                <a:ea typeface="HGMaruGothicMPRO" panose="020F0600000000000000" pitchFamily="34" charset="-128"/>
              </a:rPr>
              <a:t> </a:t>
            </a:r>
            <a:r>
              <a:rPr lang="ja-JP" altLang="en-US" sz="2500" dirty="0">
                <a:latin typeface="HGMaruGothicMPRO" panose="020F0600000000000000" pitchFamily="34" charset="-128"/>
                <a:ea typeface="HGMaruGothicMPRO" panose="020F0600000000000000" pitchFamily="34" charset="-128"/>
              </a:rPr>
              <a:t>職業奉仕関連の歴史概観　　その１</a:t>
            </a:r>
            <a:r>
              <a:rPr lang="en-US" altLang="ja-JP" sz="2500" dirty="0">
                <a:latin typeface="HGMaruGothicMPRO" panose="020F0600000000000000" pitchFamily="34" charset="-128"/>
                <a:ea typeface="HGMaruGothicMPRO" panose="020F0600000000000000" pitchFamily="34" charset="-128"/>
              </a:rPr>
              <a:t> </a:t>
            </a:r>
            <a:r>
              <a:rPr lang="ja-JP" altLang="en-US" sz="2500" dirty="0">
                <a:latin typeface="HGMaruGothicMPRO" panose="020F0600000000000000" pitchFamily="34" charset="-128"/>
                <a:ea typeface="HGMaruGothicMPRO" panose="020F0600000000000000" pitchFamily="34" charset="-128"/>
              </a:rPr>
              <a:t>＜創立期＞</a:t>
            </a:r>
            <a:endParaRPr lang="en-US" altLang="ja-JP" sz="2500" dirty="0">
              <a:latin typeface="HGMaruGothicMPRO" panose="020F0600000000000000" pitchFamily="34" charset="-128"/>
              <a:ea typeface="HGMaruGothicMPRO" panose="020F0600000000000000" pitchFamily="34" charset="-128"/>
            </a:endParaRPr>
          </a:p>
          <a:p>
            <a:pPr marL="0" indent="0">
              <a:buNone/>
            </a:pPr>
            <a:r>
              <a:rPr lang="ja-JP" altLang="en-US" sz="2500" dirty="0">
                <a:latin typeface="HGMaruGothicMPRO" panose="020F0600000000000000" pitchFamily="34" charset="-128"/>
                <a:ea typeface="HGMaruGothicMPRO" panose="020F0600000000000000" pitchFamily="34" charset="-128"/>
              </a:rPr>
              <a:t>　・ 職業奉仕関連の歴史概観　　その２</a:t>
            </a:r>
            <a:r>
              <a:rPr lang="en-US" altLang="ja-JP" sz="2500" dirty="0">
                <a:latin typeface="HGMaruGothicMPRO" panose="020F0600000000000000" pitchFamily="34" charset="-128"/>
                <a:ea typeface="HGMaruGothicMPRO" panose="020F0600000000000000" pitchFamily="34" charset="-128"/>
              </a:rPr>
              <a:t> </a:t>
            </a:r>
            <a:r>
              <a:rPr lang="ja-JP" altLang="en-US" sz="2500" dirty="0">
                <a:latin typeface="HGMaruGothicMPRO" panose="020F0600000000000000" pitchFamily="34" charset="-128"/>
                <a:ea typeface="HGMaruGothicMPRO" panose="020F0600000000000000" pitchFamily="34" charset="-128"/>
              </a:rPr>
              <a:t>＜ロータリーの二大標語＞</a:t>
            </a:r>
            <a:endParaRPr lang="en-US" altLang="ja-JP" sz="2500" dirty="0">
              <a:latin typeface="HGMaruGothicMPRO" panose="020F0600000000000000" pitchFamily="34" charset="-128"/>
              <a:ea typeface="HGMaruGothicMPRO" panose="020F0600000000000000" pitchFamily="34" charset="-128"/>
            </a:endParaRPr>
          </a:p>
          <a:p>
            <a:pPr marL="0" indent="0">
              <a:buNone/>
            </a:pPr>
            <a:r>
              <a:rPr lang="ja-JP" altLang="en-US" sz="2500" dirty="0">
                <a:latin typeface="HGMaruGothicMPRO" panose="020F0600000000000000" pitchFamily="34" charset="-128"/>
                <a:ea typeface="HGMaruGothicMPRO" panose="020F0600000000000000" pitchFamily="34" charset="-128"/>
              </a:rPr>
              <a:t>　・</a:t>
            </a:r>
            <a:r>
              <a:rPr lang="en-US" altLang="ja-JP" sz="2500" dirty="0">
                <a:latin typeface="HGMaruGothicMPRO" panose="020F0600000000000000" pitchFamily="34" charset="-128"/>
                <a:ea typeface="HGMaruGothicMPRO" panose="020F0600000000000000" pitchFamily="34" charset="-128"/>
              </a:rPr>
              <a:t> </a:t>
            </a:r>
            <a:r>
              <a:rPr lang="ja-JP" altLang="en-US" sz="2500" dirty="0">
                <a:latin typeface="HGMaruGothicMPRO" panose="020F0600000000000000" pitchFamily="34" charset="-128"/>
                <a:ea typeface="HGMaruGothicMPRO" panose="020F0600000000000000" pitchFamily="34" charset="-128"/>
              </a:rPr>
              <a:t>職業奉仕関連の歴史概観　　その</a:t>
            </a:r>
            <a:r>
              <a:rPr lang="en-US" altLang="ja-JP" sz="2500" dirty="0">
                <a:latin typeface="HGMaruGothicMPRO" panose="020F0600000000000000" pitchFamily="34" charset="-128"/>
                <a:ea typeface="HGMaruGothicMPRO" panose="020F0600000000000000" pitchFamily="34" charset="-128"/>
              </a:rPr>
              <a:t>3 </a:t>
            </a:r>
            <a:r>
              <a:rPr lang="ja-JP" altLang="en-US" sz="2500" dirty="0">
                <a:latin typeface="HGMaruGothicMPRO" panose="020F0600000000000000" pitchFamily="34" charset="-128"/>
                <a:ea typeface="HGMaruGothicMPRO" panose="020F0600000000000000" pitchFamily="34" charset="-128"/>
              </a:rPr>
              <a:t>＜決議第</a:t>
            </a:r>
            <a:r>
              <a:rPr lang="en-US" altLang="ja-JP" sz="2500" dirty="0">
                <a:latin typeface="HGMaruGothicMPRO" panose="020F0600000000000000" pitchFamily="34" charset="-128"/>
                <a:ea typeface="HGMaruGothicMPRO" panose="020F0600000000000000" pitchFamily="34" charset="-128"/>
              </a:rPr>
              <a:t>23-34</a:t>
            </a:r>
            <a:r>
              <a:rPr lang="ja-JP" altLang="en-US" sz="2500" dirty="0">
                <a:latin typeface="HGMaruGothicMPRO" panose="020F0600000000000000" pitchFamily="34" charset="-128"/>
                <a:ea typeface="HGMaruGothicMPRO" panose="020F0600000000000000" pitchFamily="34" charset="-128"/>
              </a:rPr>
              <a:t>＞</a:t>
            </a:r>
            <a:endParaRPr lang="en-US" altLang="ja-JP" sz="2500" dirty="0">
              <a:latin typeface="HGMaruGothicMPRO" panose="020F0600000000000000" pitchFamily="34" charset="-128"/>
              <a:ea typeface="HGMaruGothicMPRO" panose="020F0600000000000000" pitchFamily="34" charset="-128"/>
            </a:endParaRPr>
          </a:p>
          <a:p>
            <a:pPr marL="0" indent="0">
              <a:buNone/>
            </a:pPr>
            <a:r>
              <a:rPr lang="ja-JP" altLang="en-US" sz="2500" dirty="0">
                <a:latin typeface="HGMaruGothicMPRO" panose="020F0600000000000000" pitchFamily="34" charset="-128"/>
                <a:ea typeface="HGMaruGothicMPRO" panose="020F0600000000000000" pitchFamily="34" charset="-128"/>
              </a:rPr>
              <a:t>　・ 職業奉仕関連の歴史概観　　その４＜四つのテストほか＞</a:t>
            </a:r>
            <a:br>
              <a:rPr lang="en-US" altLang="ja-JP" sz="2500" dirty="0">
                <a:latin typeface="HGMaruGothicMPRO" panose="020F0600000000000000" pitchFamily="34" charset="-128"/>
                <a:ea typeface="HGMaruGothicMPRO" panose="020F0600000000000000" pitchFamily="34" charset="-128"/>
              </a:rPr>
            </a:br>
            <a:r>
              <a:rPr lang="ja-JP" altLang="en-US" sz="2500" dirty="0">
                <a:latin typeface="HGMaruGothicMPRO" panose="020F0600000000000000" pitchFamily="34" charset="-128"/>
                <a:ea typeface="HGMaruGothicMPRO" panose="020F0600000000000000" pitchFamily="34" charset="-128"/>
              </a:rPr>
              <a:t>　・ </a:t>
            </a:r>
            <a:r>
              <a:rPr lang="en-US" altLang="ja-JP" sz="2500" dirty="0">
                <a:latin typeface="HGMaruGothicMPRO" panose="020F0600000000000000" pitchFamily="34" charset="-128"/>
                <a:ea typeface="HGMaruGothicMPRO" panose="020F0600000000000000" pitchFamily="34" charset="-128"/>
              </a:rPr>
              <a:t>2016</a:t>
            </a:r>
            <a:r>
              <a:rPr lang="ja-JP" altLang="en-US" sz="2500" dirty="0">
                <a:latin typeface="HGMaruGothicMPRO" panose="020F0600000000000000" pitchFamily="34" charset="-128"/>
                <a:ea typeface="HGMaruGothicMPRO" panose="020F0600000000000000" pitchFamily="34" charset="-128"/>
              </a:rPr>
              <a:t>年規定審議会</a:t>
            </a:r>
            <a:br>
              <a:rPr lang="en-US" altLang="ja-JP" sz="2500" dirty="0">
                <a:latin typeface="HGMaruGothicMPRO" panose="020F0600000000000000" pitchFamily="34" charset="-128"/>
                <a:ea typeface="HGMaruGothicMPRO" panose="020F0600000000000000" pitchFamily="34" charset="-128"/>
              </a:rPr>
            </a:br>
            <a:r>
              <a:rPr lang="ja-JP" altLang="en-US" sz="2500" dirty="0">
                <a:latin typeface="HGMaruGothicMPRO" panose="020F0600000000000000" pitchFamily="34" charset="-128"/>
                <a:ea typeface="HGMaruGothicMPRO" panose="020F0600000000000000" pitchFamily="34" charset="-128"/>
              </a:rPr>
              <a:t>　　「制定案</a:t>
            </a:r>
            <a:r>
              <a:rPr lang="en-US" altLang="ja-JP" sz="2500" dirty="0">
                <a:latin typeface="HGMaruGothicMPRO" panose="020F0600000000000000" pitchFamily="34" charset="-128"/>
                <a:ea typeface="HGMaruGothicMPRO" panose="020F0600000000000000" pitchFamily="34" charset="-128"/>
              </a:rPr>
              <a:t>16-10</a:t>
            </a:r>
            <a:r>
              <a:rPr lang="ja-JP" altLang="en-US" sz="2500" dirty="0">
                <a:latin typeface="HGMaruGothicMPRO" panose="020F0600000000000000" pitchFamily="34" charset="-128"/>
                <a:ea typeface="HGMaruGothicMPRO" panose="020F0600000000000000" pitchFamily="34" charset="-128"/>
              </a:rPr>
              <a:t> 奉仕の第二部門を改正する件」の採択</a:t>
            </a:r>
            <a:endParaRPr lang="en-US" altLang="ja-JP" sz="2500" dirty="0">
              <a:solidFill>
                <a:srgbClr val="FF0000"/>
              </a:solidFill>
              <a:latin typeface="HGMaruGothicMPRO" panose="020F0600000000000000" pitchFamily="34" charset="-128"/>
              <a:ea typeface="HGMaruGothicMPRO" panose="020F0600000000000000" pitchFamily="34" charset="-128"/>
            </a:endParaRPr>
          </a:p>
        </p:txBody>
      </p:sp>
      <p:sp>
        <p:nvSpPr>
          <p:cNvPr id="7" name="タイトル 1">
            <a:extLst>
              <a:ext uri="{FF2B5EF4-FFF2-40B4-BE49-F238E27FC236}">
                <a16:creationId xmlns:a16="http://schemas.microsoft.com/office/drawing/2014/main" id="{B0019A72-AB48-4FD8-88EA-0CE2C6D182CD}"/>
              </a:ext>
            </a:extLst>
          </p:cNvPr>
          <p:cNvSpPr>
            <a:spLocks noGrp="1"/>
          </p:cNvSpPr>
          <p:nvPr>
            <p:ph type="title"/>
          </p:nvPr>
        </p:nvSpPr>
        <p:spPr>
          <a:xfrm>
            <a:off x="686570" y="600364"/>
            <a:ext cx="8596668" cy="831273"/>
          </a:xfrm>
        </p:spPr>
        <p:txBody>
          <a:bodyPr/>
          <a:lstStyle/>
          <a:p>
            <a:r>
              <a:rPr lang="ja-JP" altLang="en-US" dirty="0">
                <a:latin typeface="HG丸ｺﾞｼｯｸM-PRO" panose="020F0600000000000000" pitchFamily="50" charset="-128"/>
                <a:ea typeface="HG丸ｺﾞｼｯｸM-PRO" panose="020F0600000000000000" pitchFamily="50" charset="-128"/>
              </a:rPr>
              <a:t>５．職業奉仕委員会</a:t>
            </a:r>
            <a:r>
              <a:rPr lang="en-US" altLang="ja-JP" dirty="0">
                <a:latin typeface="HG丸ｺﾞｼｯｸM-PRO" panose="020F0600000000000000" pitchFamily="50" charset="-128"/>
                <a:ea typeface="HG丸ｺﾞｼｯｸM-PRO" panose="020F0600000000000000" pitchFamily="50" charset="-128"/>
              </a:rPr>
              <a:t>HP</a:t>
            </a:r>
            <a:r>
              <a:rPr lang="ja-JP" altLang="en-US" dirty="0">
                <a:latin typeface="HG丸ｺﾞｼｯｸM-PRO" panose="020F0600000000000000" pitchFamily="50" charset="-128"/>
                <a:ea typeface="HG丸ｺﾞｼｯｸM-PRO" panose="020F0600000000000000" pitchFamily="50" charset="-128"/>
              </a:rPr>
              <a:t>の説明</a:t>
            </a:r>
            <a:endParaRPr kumimoji="1"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98375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13A6AA8-BCEB-457D-9299-A25AE8C3209A}"/>
              </a:ext>
            </a:extLst>
          </p:cNvPr>
          <p:cNvSpPr>
            <a:spLocks noGrp="1"/>
          </p:cNvSpPr>
          <p:nvPr>
            <p:ph idx="1"/>
          </p:nvPr>
        </p:nvSpPr>
        <p:spPr>
          <a:xfrm>
            <a:off x="1046522" y="1587452"/>
            <a:ext cx="8790207" cy="3945132"/>
          </a:xfrm>
        </p:spPr>
        <p:txBody>
          <a:bodyPr>
            <a:noAutofit/>
          </a:bodyPr>
          <a:lstStyle/>
          <a:p>
            <a:pPr marL="0" indent="0">
              <a:buNone/>
            </a:pPr>
            <a:r>
              <a:rPr lang="ja-JP" altLang="en-US" sz="2500" dirty="0">
                <a:latin typeface="HG丸ｺﾞｼｯｸM-PRO" panose="020F0600000000000000" pitchFamily="50" charset="-128"/>
                <a:ea typeface="HG丸ｺﾞｼｯｸM-PRO" panose="020F0600000000000000" pitchFamily="50" charset="-128"/>
              </a:rPr>
              <a:t>　・卓話モデルは</a:t>
            </a:r>
            <a:r>
              <a:rPr lang="en-US" altLang="ja-JP" sz="2500" dirty="0">
                <a:latin typeface="HG丸ｺﾞｼｯｸM-PRO" panose="020F0600000000000000" pitchFamily="50" charset="-128"/>
                <a:ea typeface="HG丸ｺﾞｼｯｸM-PRO" panose="020F0600000000000000" pitchFamily="50" charset="-128"/>
              </a:rPr>
              <a:t>Power Point</a:t>
            </a:r>
            <a:r>
              <a:rPr lang="ja-JP" altLang="en-US" sz="2500" dirty="0">
                <a:latin typeface="HG丸ｺﾞｼｯｸM-PRO" panose="020F0600000000000000" pitchFamily="50" charset="-128"/>
                <a:ea typeface="HG丸ｺﾞｼｯｸM-PRO" panose="020F0600000000000000" pitchFamily="50" charset="-128"/>
              </a:rPr>
              <a:t>と</a:t>
            </a:r>
            <a:r>
              <a:rPr lang="en-US" altLang="ja-JP" sz="2500" dirty="0">
                <a:latin typeface="HG丸ｺﾞｼｯｸM-PRO" panose="020F0600000000000000" pitchFamily="50" charset="-128"/>
                <a:ea typeface="HG丸ｺﾞｼｯｸM-PRO" panose="020F0600000000000000" pitchFamily="50" charset="-128"/>
              </a:rPr>
              <a:t>WORD</a:t>
            </a:r>
            <a:r>
              <a:rPr lang="ja-JP" altLang="en-US" sz="2500" dirty="0">
                <a:latin typeface="HG丸ｺﾞｼｯｸM-PRO" panose="020F0600000000000000" pitchFamily="50" charset="-128"/>
                <a:ea typeface="HG丸ｺﾞｼｯｸM-PRO" panose="020F0600000000000000" pitchFamily="50" charset="-128"/>
              </a:rPr>
              <a:t>の解説付きです。</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endParaRPr lang="en-US" altLang="ja-JP" sz="10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・適宜、加除修正できますので、ご自由にアレンジして</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頂ければ幸いです。</a:t>
            </a:r>
            <a:endParaRPr lang="en-US" altLang="ja-JP" sz="2500" dirty="0">
              <a:latin typeface="HG丸ｺﾞｼｯｸM-PRO" panose="020F0600000000000000" pitchFamily="50" charset="-128"/>
              <a:ea typeface="HG丸ｺﾞｼｯｸM-PRO" panose="020F0600000000000000" pitchFamily="50" charset="-128"/>
            </a:endParaRPr>
          </a:p>
          <a:p>
            <a:endParaRPr lang="en-US" altLang="ja-JP" sz="10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solidFill>
                  <a:srgbClr val="FF0000"/>
                </a:solidFill>
                <a:latin typeface="HG丸ｺﾞｼｯｸM-PRO" panose="020F0600000000000000" pitchFamily="50" charset="-128"/>
                <a:ea typeface="HG丸ｺﾞｼｯｸM-PRO" panose="020F0600000000000000" pitchFamily="50" charset="-128"/>
              </a:rPr>
              <a:t>　⇒　この卓話モデルを積極的に活用して頂き</a:t>
            </a:r>
            <a:endParaRPr lang="en-US" altLang="ja-JP" sz="2500"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r>
              <a:rPr lang="ja-JP" altLang="en-US" sz="2500" dirty="0">
                <a:solidFill>
                  <a:srgbClr val="FF0000"/>
                </a:solidFill>
                <a:latin typeface="HG丸ｺﾞｼｯｸM-PRO" panose="020F0600000000000000" pitchFamily="50" charset="-128"/>
                <a:ea typeface="HG丸ｺﾞｼｯｸM-PRO" panose="020F0600000000000000" pitchFamily="50" charset="-128"/>
              </a:rPr>
              <a:t>　　　１月の職業奉仕月間に、ぜひ自ら卓話に</a:t>
            </a:r>
            <a:endParaRPr lang="en-US" altLang="ja-JP" sz="2500"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r>
              <a:rPr lang="ja-JP" altLang="en-US" sz="2500" dirty="0">
                <a:solidFill>
                  <a:srgbClr val="FF0000"/>
                </a:solidFill>
                <a:latin typeface="HG丸ｺﾞｼｯｸM-PRO" panose="020F0600000000000000" pitchFamily="50" charset="-128"/>
                <a:ea typeface="HG丸ｺﾞｼｯｸM-PRO" panose="020F0600000000000000" pitchFamily="50" charset="-128"/>
              </a:rPr>
              <a:t>　　　チャレンジして頂きますよう、お願い致します。</a:t>
            </a:r>
            <a:endParaRPr lang="en-US" altLang="ja-JP" sz="2500"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2500"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2500" dirty="0">
              <a:solidFill>
                <a:srgbClr val="FF0000"/>
              </a:solidFill>
              <a:latin typeface="HG丸ｺﾞｼｯｸM-PRO" panose="020F0600000000000000" pitchFamily="50" charset="-128"/>
              <a:ea typeface="HG丸ｺﾞｼｯｸM-PRO" panose="020F0600000000000000" pitchFamily="50" charset="-128"/>
            </a:endParaRPr>
          </a:p>
          <a:p>
            <a:endParaRPr kumimoji="1" lang="ja-JP" altLang="en-US" sz="2500" dirty="0"/>
          </a:p>
        </p:txBody>
      </p:sp>
      <p:sp>
        <p:nvSpPr>
          <p:cNvPr id="6" name="タイトル 1">
            <a:extLst>
              <a:ext uri="{FF2B5EF4-FFF2-40B4-BE49-F238E27FC236}">
                <a16:creationId xmlns:a16="http://schemas.microsoft.com/office/drawing/2014/main" id="{D4A288C7-CEC6-4D94-8D17-5E2CD9E7C95C}"/>
              </a:ext>
            </a:extLst>
          </p:cNvPr>
          <p:cNvSpPr>
            <a:spLocks noGrp="1"/>
          </p:cNvSpPr>
          <p:nvPr>
            <p:ph type="title"/>
          </p:nvPr>
        </p:nvSpPr>
        <p:spPr>
          <a:xfrm>
            <a:off x="686570" y="600364"/>
            <a:ext cx="8596668" cy="831273"/>
          </a:xfrm>
        </p:spPr>
        <p:txBody>
          <a:bodyPr/>
          <a:lstStyle/>
          <a:p>
            <a:r>
              <a:rPr lang="ja-JP" altLang="en-US" dirty="0">
                <a:latin typeface="HG丸ｺﾞｼｯｸM-PRO" panose="020F0600000000000000" pitchFamily="50" charset="-128"/>
                <a:ea typeface="HG丸ｺﾞｼｯｸM-PRO" panose="020F0600000000000000" pitchFamily="50" charset="-128"/>
              </a:rPr>
              <a:t>５．職業奉仕委員会</a:t>
            </a:r>
            <a:r>
              <a:rPr lang="en-US" altLang="ja-JP" dirty="0">
                <a:latin typeface="HG丸ｺﾞｼｯｸM-PRO" panose="020F0600000000000000" pitchFamily="50" charset="-128"/>
                <a:ea typeface="HG丸ｺﾞｼｯｸM-PRO" panose="020F0600000000000000" pitchFamily="50" charset="-128"/>
              </a:rPr>
              <a:t>HP</a:t>
            </a:r>
            <a:r>
              <a:rPr lang="ja-JP" altLang="en-US" dirty="0">
                <a:latin typeface="HG丸ｺﾞｼｯｸM-PRO" panose="020F0600000000000000" pitchFamily="50" charset="-128"/>
                <a:ea typeface="HG丸ｺﾞｼｯｸM-PRO" panose="020F0600000000000000" pitchFamily="50" charset="-128"/>
              </a:rPr>
              <a:t>の説明</a:t>
            </a:r>
            <a:endParaRPr kumimoji="1"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966297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7675EF39-BC32-4595-A9F7-FA79B6DF229F}"/>
              </a:ext>
            </a:extLst>
          </p:cNvPr>
          <p:cNvSpPr>
            <a:spLocks noGrp="1"/>
          </p:cNvSpPr>
          <p:nvPr>
            <p:ph idx="1"/>
          </p:nvPr>
        </p:nvSpPr>
        <p:spPr>
          <a:xfrm>
            <a:off x="1471656" y="1382646"/>
            <a:ext cx="10683394" cy="5064339"/>
          </a:xfrm>
        </p:spPr>
        <p:txBody>
          <a:bodyPr>
            <a:noAutofit/>
          </a:bodyPr>
          <a:lstStyle/>
          <a:p>
            <a:pPr marL="0" indent="0" defTabSz="914400" fontAlgn="base">
              <a:spcBef>
                <a:spcPct val="0"/>
              </a:spcBef>
              <a:spcAft>
                <a:spcPct val="0"/>
              </a:spcAft>
              <a:buClrTx/>
              <a:buSzTx/>
              <a:buNone/>
            </a:pPr>
            <a:r>
              <a:rPr lang="ja-JP" altLang="en-US" sz="2500" dirty="0">
                <a:solidFill>
                  <a:srgbClr val="FF0000"/>
                </a:solidFill>
                <a:latin typeface="HG丸ｺﾞｼｯｸM-PRO" panose="020F0600000000000000" pitchFamily="50" charset="-128"/>
                <a:ea typeface="HG丸ｺﾞｼｯｸM-PRO" panose="020F0600000000000000" pitchFamily="50" charset="-128"/>
              </a:rPr>
              <a:t>・ロータリーの職業奉仕入門</a:t>
            </a:r>
            <a:r>
              <a:rPr lang="en-US" altLang="ja-JP" sz="2500" dirty="0">
                <a:solidFill>
                  <a:srgbClr val="FF0000"/>
                </a:solidFill>
                <a:latin typeface="HG丸ｺﾞｼｯｸM-PRO" panose="020F0600000000000000" pitchFamily="50" charset="-128"/>
                <a:ea typeface="HG丸ｺﾞｼｯｸM-PRO" panose="020F0600000000000000" pitchFamily="50" charset="-128"/>
              </a:rPr>
              <a:t>Q&amp;A</a:t>
            </a:r>
          </a:p>
          <a:p>
            <a:pPr marL="0" lvl="0" indent="0" defTabSz="914400" fontAlgn="base">
              <a:spcBef>
                <a:spcPct val="0"/>
              </a:spcBef>
              <a:spcAft>
                <a:spcPct val="0"/>
              </a:spcAft>
              <a:buClrTx/>
              <a:buSzTx/>
              <a:buNone/>
            </a:pPr>
            <a:endParaRPr lang="en-US" altLang="ja-JP" sz="1000" dirty="0">
              <a:solidFill>
                <a:schemeClr val="accent2">
                  <a:lumMod val="60000"/>
                  <a:lumOff val="40000"/>
                </a:schemeClr>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500" dirty="0">
                <a:solidFill>
                  <a:srgbClr val="FF0000"/>
                </a:solidFill>
                <a:latin typeface="HG丸ｺﾞｼｯｸM-PRO" panose="020F0600000000000000" pitchFamily="50" charset="-128"/>
                <a:ea typeface="HG丸ｺﾞｼｯｸM-PRO" panose="020F0600000000000000" pitchFamily="50" charset="-128"/>
              </a:rPr>
              <a:t>　 </a:t>
            </a:r>
            <a:r>
              <a:rPr lang="ja-JP" altLang="en-US" sz="2500" dirty="0">
                <a:solidFill>
                  <a:schemeClr val="tx1"/>
                </a:solidFill>
                <a:latin typeface="HG丸ｺﾞｼｯｸM-PRO" panose="020F0600000000000000" pitchFamily="50" charset="-128"/>
                <a:ea typeface="HG丸ｺﾞｼｯｸM-PRO" panose="020F0600000000000000" pitchFamily="50" charset="-128"/>
              </a:rPr>
              <a:t>目次</a:t>
            </a:r>
            <a:endParaRPr lang="en-US" altLang="ja-JP" sz="2500" dirty="0">
              <a:solidFill>
                <a:schemeClr val="tx1"/>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500" dirty="0">
                <a:solidFill>
                  <a:srgbClr val="FF0000"/>
                </a:solidFill>
                <a:latin typeface="HG丸ｺﾞｼｯｸM-PRO" panose="020F0600000000000000" pitchFamily="50" charset="-128"/>
                <a:ea typeface="HG丸ｺﾞｼｯｸM-PRO" panose="020F0600000000000000" pitchFamily="50" charset="-128"/>
              </a:rPr>
              <a:t>　　</a:t>
            </a:r>
            <a:r>
              <a:rPr lang="ja-JP" altLang="en-US" sz="2500" dirty="0">
                <a:solidFill>
                  <a:prstClr val="black"/>
                </a:solidFill>
                <a:latin typeface="HG丸ｺﾞｼｯｸM-PRO" panose="020F0600000000000000" pitchFamily="50" charset="-128"/>
                <a:ea typeface="HG丸ｺﾞｼｯｸM-PRO" panose="020F0600000000000000" pitchFamily="50" charset="-128"/>
              </a:rPr>
              <a:t>・規定審議会での決定から</a:t>
            </a:r>
            <a:endParaRPr lang="en-US" altLang="ja-JP" sz="2500" dirty="0">
              <a:solidFill>
                <a:prstClr val="black"/>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500" dirty="0">
                <a:solidFill>
                  <a:srgbClr val="FF0000"/>
                </a:solidFill>
                <a:latin typeface="HG丸ｺﾞｼｯｸM-PRO" panose="020F0600000000000000" pitchFamily="50" charset="-128"/>
                <a:ea typeface="HG丸ｺﾞｼｯｸM-PRO" panose="020F0600000000000000" pitchFamily="50" charset="-128"/>
              </a:rPr>
              <a:t>　　</a:t>
            </a:r>
            <a:r>
              <a:rPr lang="ja-JP" altLang="en-US" sz="2500" dirty="0">
                <a:solidFill>
                  <a:prstClr val="black"/>
                </a:solidFill>
                <a:latin typeface="HG丸ｺﾞｼｯｸM-PRO" panose="020F0600000000000000" pitchFamily="50" charset="-128"/>
                <a:ea typeface="HG丸ｺﾞｼｯｸM-PRO" panose="020F0600000000000000" pitchFamily="50" charset="-128"/>
              </a:rPr>
              <a:t>・ロータリーの樹について</a:t>
            </a:r>
            <a:endParaRPr lang="en-US" altLang="ja-JP" sz="2500" dirty="0">
              <a:solidFill>
                <a:prstClr val="black"/>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500" dirty="0">
                <a:solidFill>
                  <a:srgbClr val="FF0000"/>
                </a:solidFill>
                <a:latin typeface="HG丸ｺﾞｼｯｸM-PRO" panose="020F0600000000000000" pitchFamily="50" charset="-128"/>
                <a:ea typeface="HG丸ｺﾞｼｯｸM-PRO" panose="020F0600000000000000" pitchFamily="50" charset="-128"/>
              </a:rPr>
              <a:t>　　</a:t>
            </a:r>
            <a:r>
              <a:rPr lang="ja-JP" altLang="en-US" sz="2500" dirty="0">
                <a:solidFill>
                  <a:prstClr val="black"/>
                </a:solidFill>
                <a:latin typeface="HG丸ｺﾞｼｯｸM-PRO" panose="020F0600000000000000" pitchFamily="50" charset="-128"/>
                <a:ea typeface="HG丸ｺﾞｼｯｸM-PRO" panose="020F0600000000000000" pitchFamily="50" charset="-128"/>
              </a:rPr>
              <a:t>・ロータリーの奉仕について</a:t>
            </a:r>
            <a:endParaRPr lang="en-US" altLang="ja-JP" sz="2500" dirty="0">
              <a:solidFill>
                <a:prstClr val="black"/>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500" dirty="0">
                <a:solidFill>
                  <a:srgbClr val="FF0000"/>
                </a:solidFill>
                <a:latin typeface="HG丸ｺﾞｼｯｸM-PRO" panose="020F0600000000000000" pitchFamily="50" charset="-128"/>
                <a:ea typeface="HG丸ｺﾞｼｯｸM-PRO" panose="020F0600000000000000" pitchFamily="50" charset="-128"/>
              </a:rPr>
              <a:t>　　</a:t>
            </a:r>
            <a:r>
              <a:rPr lang="ja-JP" altLang="en-US" sz="2500" dirty="0">
                <a:solidFill>
                  <a:prstClr val="black"/>
                </a:solidFill>
                <a:latin typeface="HG丸ｺﾞｼｯｸM-PRO" panose="020F0600000000000000" pitchFamily="50" charset="-128"/>
                <a:ea typeface="HG丸ｺﾞｼｯｸM-PRO" panose="020F0600000000000000" pitchFamily="50" charset="-128"/>
              </a:rPr>
              <a:t>・職業奉仕の実践</a:t>
            </a:r>
            <a:endParaRPr lang="en-US" altLang="ja-JP" sz="2500" dirty="0">
              <a:solidFill>
                <a:prstClr val="black"/>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500" dirty="0">
                <a:solidFill>
                  <a:srgbClr val="FF0000"/>
                </a:solidFill>
                <a:latin typeface="HG丸ｺﾞｼｯｸM-PRO" panose="020F0600000000000000" pitchFamily="50" charset="-128"/>
                <a:ea typeface="HG丸ｺﾞｼｯｸM-PRO" panose="020F0600000000000000" pitchFamily="50" charset="-128"/>
              </a:rPr>
              <a:t>　　</a:t>
            </a:r>
            <a:r>
              <a:rPr lang="ja-JP" altLang="en-US" sz="2500" dirty="0">
                <a:solidFill>
                  <a:prstClr val="black"/>
                </a:solidFill>
                <a:latin typeface="HG丸ｺﾞｼｯｸM-PRO" panose="020F0600000000000000" pitchFamily="50" charset="-128"/>
                <a:ea typeface="HG丸ｺﾞｼｯｸM-PRO" panose="020F0600000000000000" pitchFamily="50" charset="-128"/>
              </a:rPr>
              <a:t>・職業奉仕活動と社会奉仕活動の違いについて</a:t>
            </a:r>
            <a:endParaRPr lang="en-US" altLang="ja-JP" sz="2500" dirty="0">
              <a:solidFill>
                <a:prstClr val="black"/>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500" dirty="0">
                <a:solidFill>
                  <a:prstClr val="black"/>
                </a:solidFill>
                <a:latin typeface="HG丸ｺﾞｼｯｸM-PRO" panose="020F0600000000000000" pitchFamily="50" charset="-128"/>
                <a:ea typeface="HG丸ｺﾞｼｯｸM-PRO" panose="020F0600000000000000" pitchFamily="50" charset="-128"/>
              </a:rPr>
              <a:t>　　・企業の社会的責任</a:t>
            </a:r>
            <a:endParaRPr lang="en-US" altLang="ja-JP" sz="2500" dirty="0">
              <a:solidFill>
                <a:prstClr val="black"/>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500" dirty="0">
                <a:solidFill>
                  <a:prstClr val="black"/>
                </a:solidFill>
                <a:latin typeface="HG丸ｺﾞｼｯｸM-PRO" panose="020F0600000000000000" pitchFamily="50" charset="-128"/>
                <a:ea typeface="HG丸ｺﾞｼｯｸM-PRO" panose="020F0600000000000000" pitchFamily="50" charset="-128"/>
              </a:rPr>
              <a:t>　　・職業奉仕の対象は</a:t>
            </a:r>
            <a:endParaRPr lang="en-US" altLang="ja-JP" sz="2500" dirty="0">
              <a:solidFill>
                <a:prstClr val="black"/>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500" dirty="0">
                <a:solidFill>
                  <a:prstClr val="black"/>
                </a:solidFill>
                <a:latin typeface="HG丸ｺﾞｼｯｸM-PRO" panose="020F0600000000000000" pitchFamily="50" charset="-128"/>
                <a:ea typeface="HG丸ｺﾞｼｯｸM-PRO" panose="020F0600000000000000" pitchFamily="50" charset="-128"/>
              </a:rPr>
              <a:t>　　・その他</a:t>
            </a:r>
            <a:endParaRPr lang="en-US" altLang="ja-JP" sz="2500" dirty="0">
              <a:solidFill>
                <a:prstClr val="black"/>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en-US" altLang="ja-JP" sz="2500" dirty="0">
                <a:solidFill>
                  <a:srgbClr val="FF0000"/>
                </a:solidFill>
                <a:latin typeface="HG丸ｺﾞｼｯｸM-PRO" panose="020F0600000000000000" pitchFamily="50" charset="-128"/>
                <a:ea typeface="HG丸ｺﾞｼｯｸM-PRO" panose="020F0600000000000000" pitchFamily="50" charset="-128"/>
              </a:rPr>
              <a:t>※</a:t>
            </a:r>
            <a:r>
              <a:rPr lang="ja-JP" altLang="en-US" sz="2500" dirty="0">
                <a:solidFill>
                  <a:srgbClr val="FF0000"/>
                </a:solidFill>
                <a:latin typeface="HG丸ｺﾞｼｯｸM-PRO" panose="020F0600000000000000" pitchFamily="50" charset="-128"/>
                <a:ea typeface="HG丸ｺﾞｼｯｸM-PRO" panose="020F0600000000000000" pitchFamily="50" charset="-128"/>
              </a:rPr>
              <a:t>　職業奉仕についての歴史、又、疑問点に対しての</a:t>
            </a:r>
            <a:endParaRPr lang="en-US" altLang="ja-JP" sz="2500" dirty="0">
              <a:solidFill>
                <a:srgbClr val="FF0000"/>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500" dirty="0">
                <a:solidFill>
                  <a:srgbClr val="FF0000"/>
                </a:solidFill>
                <a:latin typeface="HG丸ｺﾞｼｯｸM-PRO" panose="020F0600000000000000" pitchFamily="50" charset="-128"/>
                <a:ea typeface="HG丸ｺﾞｼｯｸM-PRO" panose="020F0600000000000000" pitchFamily="50" charset="-128"/>
              </a:rPr>
              <a:t>　　解説書ですので、ぜひ、ご一読お願い致します。</a:t>
            </a:r>
            <a:endParaRPr lang="en-US" altLang="ja-JP" sz="25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6" name="タイトル 1">
            <a:extLst>
              <a:ext uri="{FF2B5EF4-FFF2-40B4-BE49-F238E27FC236}">
                <a16:creationId xmlns:a16="http://schemas.microsoft.com/office/drawing/2014/main" id="{9B8EDCA6-A65C-4186-84D6-EA463163049F}"/>
              </a:ext>
            </a:extLst>
          </p:cNvPr>
          <p:cNvSpPr>
            <a:spLocks noGrp="1"/>
          </p:cNvSpPr>
          <p:nvPr>
            <p:ph type="title"/>
          </p:nvPr>
        </p:nvSpPr>
        <p:spPr>
          <a:xfrm>
            <a:off x="686570" y="600364"/>
            <a:ext cx="8596668" cy="831273"/>
          </a:xfrm>
        </p:spPr>
        <p:txBody>
          <a:bodyPr/>
          <a:lstStyle/>
          <a:p>
            <a:r>
              <a:rPr lang="ja-JP" altLang="en-US" dirty="0">
                <a:latin typeface="HG丸ｺﾞｼｯｸM-PRO" panose="020F0600000000000000" pitchFamily="50" charset="-128"/>
                <a:ea typeface="HG丸ｺﾞｼｯｸM-PRO" panose="020F0600000000000000" pitchFamily="50" charset="-128"/>
              </a:rPr>
              <a:t>５．職業奉仕委員会</a:t>
            </a:r>
            <a:r>
              <a:rPr lang="en-US" altLang="ja-JP" dirty="0">
                <a:latin typeface="HG丸ｺﾞｼｯｸM-PRO" panose="020F0600000000000000" pitchFamily="50" charset="-128"/>
                <a:ea typeface="HG丸ｺﾞｼｯｸM-PRO" panose="020F0600000000000000" pitchFamily="50" charset="-128"/>
              </a:rPr>
              <a:t>HP</a:t>
            </a:r>
            <a:r>
              <a:rPr lang="ja-JP" altLang="en-US" dirty="0">
                <a:latin typeface="HG丸ｺﾞｼｯｸM-PRO" panose="020F0600000000000000" pitchFamily="50" charset="-128"/>
                <a:ea typeface="HG丸ｺﾞｼｯｸM-PRO" panose="020F0600000000000000" pitchFamily="50" charset="-128"/>
              </a:rPr>
              <a:t>の説明</a:t>
            </a:r>
            <a:endParaRPr kumimoji="1"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601939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EC7C18-7537-4F9E-9F91-EC4B35BD401E}"/>
              </a:ext>
            </a:extLst>
          </p:cNvPr>
          <p:cNvSpPr>
            <a:spLocks noGrp="1"/>
          </p:cNvSpPr>
          <p:nvPr>
            <p:ph type="title"/>
          </p:nvPr>
        </p:nvSpPr>
        <p:spPr>
          <a:xfrm>
            <a:off x="944443" y="562062"/>
            <a:ext cx="6041519" cy="696287"/>
          </a:xfrm>
        </p:spPr>
        <p:txBody>
          <a:bodyPr>
            <a:noAutofit/>
          </a:bodyPr>
          <a:lstStyle/>
          <a:p>
            <a:r>
              <a:rPr lang="ja-JP" altLang="en-US" dirty="0">
                <a:latin typeface="HG丸ｺﾞｼｯｸM-PRO" panose="020F0600000000000000" pitchFamily="50" charset="-128"/>
                <a:ea typeface="HG丸ｺﾞｼｯｸM-PRO" panose="020F0600000000000000" pitchFamily="50" charset="-128"/>
              </a:rPr>
              <a:t>本日の内容</a:t>
            </a:r>
          </a:p>
        </p:txBody>
      </p:sp>
      <p:sp>
        <p:nvSpPr>
          <p:cNvPr id="3" name="コンテンツ プレースホルダー 2">
            <a:extLst>
              <a:ext uri="{FF2B5EF4-FFF2-40B4-BE49-F238E27FC236}">
                <a16:creationId xmlns:a16="http://schemas.microsoft.com/office/drawing/2014/main" id="{14F42D3E-144E-4358-AD2A-E010C338732B}"/>
              </a:ext>
            </a:extLst>
          </p:cNvPr>
          <p:cNvSpPr>
            <a:spLocks noGrp="1"/>
          </p:cNvSpPr>
          <p:nvPr>
            <p:ph idx="1"/>
          </p:nvPr>
        </p:nvSpPr>
        <p:spPr>
          <a:xfrm>
            <a:off x="779446" y="1174459"/>
            <a:ext cx="9455535" cy="5321591"/>
          </a:xfrm>
        </p:spPr>
        <p:txBody>
          <a:bodyPr>
            <a:noAutofit/>
          </a:bodyPr>
          <a:lstStyle/>
          <a:p>
            <a:pPr marL="0" indent="0">
              <a:lnSpc>
                <a:spcPct val="200000"/>
              </a:lnSpc>
              <a:buNone/>
            </a:pPr>
            <a:r>
              <a:rPr lang="ja-JP" altLang="en-US" sz="2800" dirty="0">
                <a:latin typeface="HG丸ｺﾞｼｯｸM-PRO" panose="020F0600000000000000" pitchFamily="50" charset="-128"/>
                <a:ea typeface="HG丸ｺﾞｼｯｸM-PRO" panose="020F0600000000000000" pitchFamily="50" charset="-128"/>
              </a:rPr>
              <a:t>１．</a:t>
            </a:r>
            <a:r>
              <a:rPr lang="ja-JP" altLang="en-US" sz="2800" dirty="0">
                <a:solidFill>
                  <a:schemeClr val="tx1"/>
                </a:solidFill>
                <a:latin typeface="HG丸ｺﾞｼｯｸM-PRO" panose="020F0600000000000000" pitchFamily="50" charset="-128"/>
                <a:ea typeface="HG丸ｺﾞｼｯｸM-PRO" panose="020F0600000000000000" pitchFamily="50" charset="-128"/>
              </a:rPr>
              <a:t>職業奉仕委員会委員紹介</a:t>
            </a:r>
            <a:br>
              <a:rPr lang="en-US" altLang="ja-JP" sz="2800" dirty="0">
                <a:solidFill>
                  <a:schemeClr val="tx1"/>
                </a:solidFill>
                <a:latin typeface="HG丸ｺﾞｼｯｸM-PRO" panose="020F0600000000000000" pitchFamily="50" charset="-128"/>
                <a:ea typeface="HG丸ｺﾞｼｯｸM-PRO" panose="020F0600000000000000" pitchFamily="50" charset="-128"/>
              </a:rPr>
            </a:br>
            <a:r>
              <a:rPr lang="ja-JP" altLang="en-US" sz="2800" dirty="0">
                <a:solidFill>
                  <a:schemeClr val="tx1"/>
                </a:solidFill>
                <a:latin typeface="HG丸ｺﾞｼｯｸM-PRO" panose="020F0600000000000000" pitchFamily="50" charset="-128"/>
                <a:ea typeface="HG丸ｺﾞｼｯｸM-PRO" panose="020F0600000000000000" pitchFamily="50" charset="-128"/>
              </a:rPr>
              <a:t>２．委員会活動日程・内容</a:t>
            </a:r>
            <a:br>
              <a:rPr lang="en-US" altLang="ja-JP" sz="2800" dirty="0">
                <a:latin typeface="HG丸ｺﾞｼｯｸM-PRO" panose="020F0600000000000000" pitchFamily="50" charset="-128"/>
                <a:ea typeface="HG丸ｺﾞｼｯｸM-PRO" panose="020F0600000000000000" pitchFamily="50" charset="-128"/>
              </a:rPr>
            </a:br>
            <a:r>
              <a:rPr lang="ja-JP" altLang="en-US" sz="2800" dirty="0">
                <a:latin typeface="HG丸ｺﾞｼｯｸM-PRO" panose="020F0600000000000000" pitchFamily="50" charset="-128"/>
                <a:ea typeface="HG丸ｺﾞｼｯｸM-PRO" panose="020F0600000000000000" pitchFamily="50" charset="-128"/>
              </a:rPr>
              <a:t>３．</a:t>
            </a:r>
            <a:r>
              <a:rPr lang="en-US" altLang="ja-JP" sz="2800" dirty="0">
                <a:solidFill>
                  <a:schemeClr val="tx1"/>
                </a:solidFill>
                <a:latin typeface="HG丸ｺﾞｼｯｸM-PRO" panose="020F0600000000000000" pitchFamily="50" charset="-128"/>
                <a:ea typeface="HG丸ｺﾞｼｯｸM-PRO" panose="020F0600000000000000" pitchFamily="50" charset="-128"/>
              </a:rPr>
              <a:t>2023-</a:t>
            </a:r>
            <a:r>
              <a:rPr lang="ja-JP" altLang="en-US" sz="2800" dirty="0">
                <a:solidFill>
                  <a:schemeClr val="tx1"/>
                </a:solidFill>
                <a:latin typeface="HG丸ｺﾞｼｯｸM-PRO" panose="020F0600000000000000" pitchFamily="50" charset="-128"/>
                <a:ea typeface="HG丸ｺﾞｼｯｸM-PRO" panose="020F0600000000000000" pitchFamily="50" charset="-128"/>
              </a:rPr>
              <a:t>２</a:t>
            </a:r>
            <a:r>
              <a:rPr lang="en-US" altLang="ja-JP" sz="2800" dirty="0">
                <a:solidFill>
                  <a:schemeClr val="tx1"/>
                </a:solidFill>
                <a:latin typeface="HG丸ｺﾞｼｯｸM-PRO" panose="020F0600000000000000" pitchFamily="50" charset="-128"/>
                <a:ea typeface="HG丸ｺﾞｼｯｸM-PRO" panose="020F0600000000000000" pitchFamily="50" charset="-128"/>
              </a:rPr>
              <a:t>4</a:t>
            </a:r>
            <a:r>
              <a:rPr lang="ja-JP" altLang="en-US" sz="2800" dirty="0">
                <a:solidFill>
                  <a:schemeClr val="tx1"/>
                </a:solidFill>
                <a:latin typeface="HG丸ｺﾞｼｯｸM-PRO" panose="020F0600000000000000" pitchFamily="50" charset="-128"/>
                <a:ea typeface="HG丸ｺﾞｼｯｸM-PRO" panose="020F0600000000000000" pitchFamily="50" charset="-128"/>
              </a:rPr>
              <a:t>年度活動方針</a:t>
            </a:r>
            <a:br>
              <a:rPr lang="en-US" altLang="ja-JP" sz="2800" dirty="0">
                <a:solidFill>
                  <a:schemeClr val="tx1"/>
                </a:solidFill>
                <a:latin typeface="HG丸ｺﾞｼｯｸM-PRO" panose="020F0600000000000000" pitchFamily="50" charset="-128"/>
                <a:ea typeface="HG丸ｺﾞｼｯｸM-PRO" panose="020F0600000000000000" pitchFamily="50" charset="-128"/>
              </a:rPr>
            </a:br>
            <a:r>
              <a:rPr lang="ja-JP" altLang="en-US" sz="2800" dirty="0">
                <a:solidFill>
                  <a:schemeClr val="tx1"/>
                </a:solidFill>
                <a:latin typeface="HG丸ｺﾞｼｯｸM-PRO" panose="020F0600000000000000" pitchFamily="50" charset="-128"/>
                <a:ea typeface="HG丸ｺﾞｼｯｸM-PRO" panose="020F0600000000000000" pitchFamily="50" charset="-128"/>
              </a:rPr>
              <a:t>４．</a:t>
            </a:r>
            <a:r>
              <a:rPr lang="en-US" altLang="ja-JP" sz="2800" dirty="0">
                <a:solidFill>
                  <a:schemeClr val="tx1"/>
                </a:solidFill>
                <a:latin typeface="HG丸ｺﾞｼｯｸM-PRO" panose="020F0600000000000000" pitchFamily="50" charset="-128"/>
                <a:ea typeface="HG丸ｺﾞｼｯｸM-PRO" panose="020F0600000000000000" pitchFamily="50" charset="-128"/>
              </a:rPr>
              <a:t>2023-24</a:t>
            </a:r>
            <a:r>
              <a:rPr lang="ja-JP" altLang="en-US" sz="2800" dirty="0">
                <a:solidFill>
                  <a:schemeClr val="tx1"/>
                </a:solidFill>
                <a:latin typeface="HG丸ｺﾞｼｯｸM-PRO" panose="020F0600000000000000" pitchFamily="50" charset="-128"/>
                <a:ea typeface="HG丸ｺﾞｼｯｸM-PRO" panose="020F0600000000000000" pitchFamily="50" charset="-128"/>
              </a:rPr>
              <a:t>年度活動計画</a:t>
            </a:r>
            <a:br>
              <a:rPr lang="en-US" altLang="ja-JP" sz="2800" dirty="0">
                <a:solidFill>
                  <a:schemeClr val="tx1"/>
                </a:solidFill>
                <a:latin typeface="HG丸ｺﾞｼｯｸM-PRO" panose="020F0600000000000000" pitchFamily="50" charset="-128"/>
                <a:ea typeface="HG丸ｺﾞｼｯｸM-PRO" panose="020F0600000000000000" pitchFamily="50" charset="-128"/>
              </a:rPr>
            </a:br>
            <a:r>
              <a:rPr lang="ja-JP" altLang="en-US" sz="2800" dirty="0">
                <a:solidFill>
                  <a:schemeClr val="tx1"/>
                </a:solidFill>
                <a:latin typeface="HG丸ｺﾞｼｯｸM-PRO" panose="020F0600000000000000" pitchFamily="50" charset="-128"/>
                <a:ea typeface="HG丸ｺﾞｼｯｸM-PRO" panose="020F0600000000000000" pitchFamily="50" charset="-128"/>
              </a:rPr>
              <a:t>５．職業奉仕委員会</a:t>
            </a:r>
            <a:r>
              <a:rPr lang="en-US" altLang="ja-JP" sz="2800" dirty="0">
                <a:solidFill>
                  <a:schemeClr val="tx1"/>
                </a:solidFill>
                <a:latin typeface="HG丸ｺﾞｼｯｸM-PRO" panose="020F0600000000000000" pitchFamily="50" charset="-128"/>
                <a:ea typeface="HG丸ｺﾞｼｯｸM-PRO" panose="020F0600000000000000" pitchFamily="50" charset="-128"/>
              </a:rPr>
              <a:t>HP</a:t>
            </a:r>
            <a:r>
              <a:rPr lang="ja-JP" altLang="en-US" sz="2800" dirty="0">
                <a:solidFill>
                  <a:schemeClr val="tx1"/>
                </a:solidFill>
                <a:latin typeface="HG丸ｺﾞｼｯｸM-PRO" panose="020F0600000000000000" pitchFamily="50" charset="-128"/>
                <a:ea typeface="HG丸ｺﾞｼｯｸM-PRO" panose="020F0600000000000000" pitchFamily="50" charset="-128"/>
              </a:rPr>
              <a:t>の説明</a:t>
            </a:r>
            <a:endParaRPr lang="en-US" altLang="ja-JP" sz="2800" dirty="0">
              <a:solidFill>
                <a:schemeClr val="tx1"/>
              </a:solidFill>
              <a:latin typeface="HG丸ｺﾞｼｯｸM-PRO" panose="020F0600000000000000" pitchFamily="50" charset="-128"/>
              <a:ea typeface="HG丸ｺﾞｼｯｸM-PRO" panose="020F0600000000000000" pitchFamily="50" charset="-128"/>
            </a:endParaRPr>
          </a:p>
          <a:p>
            <a:pPr marL="0" indent="0">
              <a:lnSpc>
                <a:spcPct val="200000"/>
              </a:lnSpc>
              <a:buNone/>
            </a:pPr>
            <a:r>
              <a:rPr lang="ja-JP" altLang="en-US" sz="2800" dirty="0">
                <a:solidFill>
                  <a:schemeClr val="tx1"/>
                </a:solidFill>
                <a:latin typeface="HG丸ｺﾞｼｯｸM-PRO" panose="020F0600000000000000" pitchFamily="50" charset="-128"/>
                <a:ea typeface="HG丸ｺﾞｼｯｸM-PRO" panose="020F0600000000000000" pitchFamily="50" charset="-128"/>
              </a:rPr>
              <a:t>６．本日の進行について</a:t>
            </a:r>
            <a:endParaRPr lang="en-US" altLang="ja-JP" sz="2800" dirty="0">
              <a:solidFill>
                <a:schemeClr val="tx1"/>
              </a:solidFill>
              <a:latin typeface="HG丸ｺﾞｼｯｸM-PRO" panose="020F0600000000000000" pitchFamily="50" charset="-128"/>
              <a:ea typeface="HG丸ｺﾞｼｯｸM-PRO" panose="020F0600000000000000" pitchFamily="50" charset="-128"/>
            </a:endParaRPr>
          </a:p>
          <a:p>
            <a:pPr marL="0" indent="0">
              <a:lnSpc>
                <a:spcPct val="200000"/>
              </a:lnSpc>
              <a:buNone/>
            </a:pPr>
            <a:r>
              <a:rPr lang="ja-JP" altLang="en-US" sz="2800" dirty="0">
                <a:solidFill>
                  <a:schemeClr val="tx1"/>
                </a:solidFill>
                <a:latin typeface="HG丸ｺﾞｼｯｸM-PRO" panose="020F0600000000000000" pitchFamily="50" charset="-128"/>
                <a:ea typeface="HG丸ｺﾞｼｯｸM-PRO" panose="020F0600000000000000" pitchFamily="50" charset="-128"/>
              </a:rPr>
              <a:t>　</a:t>
            </a:r>
            <a:endParaRPr kumimoji="1" lang="ja-JP" altLang="en-US" sz="28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1349495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a:extLst>
              <a:ext uri="{FF2B5EF4-FFF2-40B4-BE49-F238E27FC236}">
                <a16:creationId xmlns:a16="http://schemas.microsoft.com/office/drawing/2014/main" id="{04E7C75D-1F51-433A-BCC2-AF6670E6DE8B}"/>
              </a:ext>
            </a:extLst>
          </p:cNvPr>
          <p:cNvSpPr txBox="1">
            <a:spLocks/>
          </p:cNvSpPr>
          <p:nvPr/>
        </p:nvSpPr>
        <p:spPr>
          <a:xfrm>
            <a:off x="686570" y="600364"/>
            <a:ext cx="8596668" cy="831273"/>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dirty="0">
                <a:latin typeface="HG丸ｺﾞｼｯｸM-PRO" panose="020F0600000000000000" pitchFamily="50" charset="-128"/>
                <a:ea typeface="HG丸ｺﾞｼｯｸM-PRO" panose="020F0600000000000000" pitchFamily="50" charset="-128"/>
              </a:rPr>
              <a:t>6</a:t>
            </a:r>
            <a:r>
              <a:rPr lang="ja-JP" altLang="en-US" dirty="0">
                <a:latin typeface="HG丸ｺﾞｼｯｸM-PRO" panose="020F0600000000000000" pitchFamily="50" charset="-128"/>
                <a:ea typeface="HG丸ｺﾞｼｯｸM-PRO" panose="020F0600000000000000" pitchFamily="50" charset="-128"/>
              </a:rPr>
              <a:t>．本日の進行について</a:t>
            </a:r>
          </a:p>
        </p:txBody>
      </p:sp>
      <p:sp>
        <p:nvSpPr>
          <p:cNvPr id="6" name="正方形/長方形 5"/>
          <p:cNvSpPr/>
          <p:nvPr/>
        </p:nvSpPr>
        <p:spPr>
          <a:xfrm>
            <a:off x="1404851" y="1676322"/>
            <a:ext cx="8282613" cy="4524315"/>
          </a:xfrm>
          <a:prstGeom prst="rect">
            <a:avLst/>
          </a:prstGeom>
        </p:spPr>
        <p:txBody>
          <a:bodyPr wrap="square">
            <a:spAutoFit/>
          </a:bodyPr>
          <a:lstStyle/>
          <a:p>
            <a:r>
              <a:rPr lang="ja-JP" altLang="en-US"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＜目的＞</a:t>
            </a:r>
            <a:endParaRPr lang="en-US" altLang="ja-JP"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ご参加の</a:t>
            </a:r>
            <a:r>
              <a:rPr lang="ja-JP" altLang="ja-JP"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クラブ職業奉仕委員長</a:t>
            </a:r>
            <a:r>
              <a:rPr lang="ja-JP" altLang="en-US"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に、職業奉仕の理念等の理解を深めていただくとともに、職業奉仕月間における卓話、フォーラム、事業を積極的に実践していただくことを支援します。</a:t>
            </a:r>
            <a:endParaRPr lang="en-US" altLang="ja-JP"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endParaRPr lang="en-US" altLang="ja-JP"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＜進行＞</a:t>
            </a:r>
            <a:endParaRPr lang="en-US" altLang="ja-JP"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・卓話モデルに基づく「職業奉仕」の説明</a:t>
            </a:r>
            <a:endParaRPr lang="en-US" altLang="ja-JP"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・グループディスカッション</a:t>
            </a:r>
            <a:endParaRPr lang="en-US" altLang="ja-JP"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テーマ：「ロータリーの職業奉仕と言えるためには」</a:t>
            </a:r>
            <a:endParaRPr lang="en-US" altLang="ja-JP"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・職業奉仕活動</a:t>
            </a:r>
            <a:r>
              <a:rPr lang="ja-JP" altLang="ja-JP"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事例の</a:t>
            </a:r>
            <a:r>
              <a:rPr lang="ja-JP" altLang="en-US"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紹介</a:t>
            </a:r>
            <a:endParaRPr lang="en-US" altLang="ja-JP"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endParaRPr lang="en-US" altLang="ja-JP"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Tree>
    <p:extLst>
      <p:ext uri="{BB962C8B-B14F-4D97-AF65-F5344CB8AC3E}">
        <p14:creationId xmlns:p14="http://schemas.microsoft.com/office/powerpoint/2010/main" val="7179530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AD567F-72C6-4188-9F38-471129A4AB43}"/>
              </a:ext>
            </a:extLst>
          </p:cNvPr>
          <p:cNvSpPr>
            <a:spLocks noGrp="1"/>
          </p:cNvSpPr>
          <p:nvPr>
            <p:ph type="title"/>
          </p:nvPr>
        </p:nvSpPr>
        <p:spPr>
          <a:xfrm>
            <a:off x="1680264" y="1551709"/>
            <a:ext cx="8027154" cy="572655"/>
          </a:xfrm>
        </p:spPr>
        <p:txBody>
          <a:bodyPr>
            <a:noAutofit/>
          </a:bodyPr>
          <a:lstStyle/>
          <a:p>
            <a:r>
              <a:rPr lang="ja-JP" altLang="en-US" sz="2800" dirty="0">
                <a:solidFill>
                  <a:schemeClr val="tx1"/>
                </a:solidFill>
                <a:latin typeface="HG丸ｺﾞｼｯｸM-PRO" panose="020F0600000000000000" pitchFamily="50" charset="-128"/>
                <a:ea typeface="HG丸ｺﾞｼｯｸM-PRO" panose="020F0600000000000000" pitchFamily="50" charset="-128"/>
              </a:rPr>
              <a:t>職業奉仕は、むずかしい？</a:t>
            </a:r>
            <a:endParaRPr kumimoji="1" lang="ja-JP" altLang="en-US" dirty="0"/>
          </a:p>
        </p:txBody>
      </p:sp>
      <p:sp>
        <p:nvSpPr>
          <p:cNvPr id="3" name="タイトル 1">
            <a:extLst>
              <a:ext uri="{FF2B5EF4-FFF2-40B4-BE49-F238E27FC236}">
                <a16:creationId xmlns:a16="http://schemas.microsoft.com/office/drawing/2014/main" id="{04E7C75D-1F51-433A-BCC2-AF6670E6DE8B}"/>
              </a:ext>
            </a:extLst>
          </p:cNvPr>
          <p:cNvSpPr txBox="1">
            <a:spLocks/>
          </p:cNvSpPr>
          <p:nvPr/>
        </p:nvSpPr>
        <p:spPr>
          <a:xfrm>
            <a:off x="686570" y="600364"/>
            <a:ext cx="8596668" cy="831273"/>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dirty="0">
                <a:latin typeface="HG丸ｺﾞｼｯｸM-PRO" panose="020F0600000000000000" pitchFamily="50" charset="-128"/>
                <a:ea typeface="HG丸ｺﾞｼｯｸM-PRO" panose="020F0600000000000000" pitchFamily="50" charset="-128"/>
              </a:rPr>
              <a:t>7</a:t>
            </a:r>
            <a:r>
              <a:rPr lang="ja-JP" altLang="en-US" dirty="0">
                <a:latin typeface="HG丸ｺﾞｼｯｸM-PRO" panose="020F0600000000000000" pitchFamily="50" charset="-128"/>
                <a:ea typeface="HG丸ｺﾞｼｯｸM-PRO" panose="020F0600000000000000" pitchFamily="50" charset="-128"/>
              </a:rPr>
              <a:t>．おわりに</a:t>
            </a:r>
          </a:p>
        </p:txBody>
      </p:sp>
      <p:sp>
        <p:nvSpPr>
          <p:cNvPr id="4" name="タイトル 1">
            <a:extLst>
              <a:ext uri="{FF2B5EF4-FFF2-40B4-BE49-F238E27FC236}">
                <a16:creationId xmlns:a16="http://schemas.microsoft.com/office/drawing/2014/main" id="{565AAD70-6085-48FE-9285-2353A7EA64E3}"/>
              </a:ext>
            </a:extLst>
          </p:cNvPr>
          <p:cNvSpPr txBox="1">
            <a:spLocks/>
          </p:cNvSpPr>
          <p:nvPr/>
        </p:nvSpPr>
        <p:spPr>
          <a:xfrm>
            <a:off x="1754152" y="2364514"/>
            <a:ext cx="8027154" cy="2503053"/>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nSpc>
                <a:spcPct val="150000"/>
              </a:lnSpc>
            </a:pPr>
            <a:r>
              <a:rPr lang="ja-JP" altLang="en-US" dirty="0">
                <a:solidFill>
                  <a:schemeClr val="tx1"/>
                </a:solidFill>
                <a:latin typeface="HG丸ｺﾞｼｯｸM-PRO" panose="020F0600000000000000" pitchFamily="50" charset="-128"/>
                <a:ea typeface="HG丸ｺﾞｼｯｸM-PRO" panose="020F0600000000000000" pitchFamily="50" charset="-128"/>
              </a:rPr>
              <a:t>今年</a:t>
            </a:r>
            <a:r>
              <a:rPr lang="en-US" altLang="ja-JP" dirty="0">
                <a:solidFill>
                  <a:schemeClr val="tx1"/>
                </a:solidFill>
                <a:latin typeface="HG丸ｺﾞｼｯｸM-PRO" panose="020F0600000000000000" pitchFamily="50" charset="-128"/>
                <a:ea typeface="HG丸ｺﾞｼｯｸM-PRO" panose="020F0600000000000000" pitchFamily="50" charset="-128"/>
              </a:rPr>
              <a:t>1</a:t>
            </a:r>
            <a:r>
              <a:rPr lang="ja-JP" altLang="en-US" dirty="0">
                <a:solidFill>
                  <a:schemeClr val="tx1"/>
                </a:solidFill>
                <a:latin typeface="HG丸ｺﾞｼｯｸM-PRO" panose="020F0600000000000000" pitchFamily="50" charset="-128"/>
                <a:ea typeface="HG丸ｺﾞｼｯｸM-PRO" panose="020F0600000000000000" pitchFamily="50" charset="-128"/>
              </a:rPr>
              <a:t>年間、共に職業奉仕について、</a:t>
            </a:r>
            <a:br>
              <a:rPr lang="en-US" altLang="ja-JP" dirty="0">
                <a:solidFill>
                  <a:schemeClr val="tx1"/>
                </a:solidFill>
                <a:latin typeface="HG丸ｺﾞｼｯｸM-PRO" panose="020F0600000000000000" pitchFamily="50" charset="-128"/>
                <a:ea typeface="HG丸ｺﾞｼｯｸM-PRO" panose="020F0600000000000000" pitchFamily="50" charset="-128"/>
              </a:rPr>
            </a:br>
            <a:r>
              <a:rPr lang="ja-JP" altLang="en-US" dirty="0">
                <a:solidFill>
                  <a:schemeClr val="tx1"/>
                </a:solidFill>
                <a:latin typeface="HG丸ｺﾞｼｯｸM-PRO" panose="020F0600000000000000" pitchFamily="50" charset="-128"/>
                <a:ea typeface="HG丸ｺﾞｼｯｸM-PRO" panose="020F0600000000000000" pitchFamily="50" charset="-128"/>
              </a:rPr>
              <a:t>一緒に学んでいきましょう。</a:t>
            </a:r>
            <a:br>
              <a:rPr lang="en-US" altLang="ja-JP" dirty="0">
                <a:solidFill>
                  <a:schemeClr val="tx1"/>
                </a:solidFill>
                <a:latin typeface="HG丸ｺﾞｼｯｸM-PRO" panose="020F0600000000000000" pitchFamily="50" charset="-128"/>
                <a:ea typeface="HG丸ｺﾞｼｯｸM-PRO" panose="020F0600000000000000" pitchFamily="50" charset="-128"/>
              </a:rPr>
            </a:br>
            <a:r>
              <a:rPr lang="ja-JP" altLang="en-US" dirty="0">
                <a:solidFill>
                  <a:schemeClr val="tx1"/>
                </a:solidFill>
                <a:latin typeface="HG丸ｺﾞｼｯｸM-PRO" panose="020F0600000000000000" pitchFamily="50" charset="-128"/>
                <a:ea typeface="HG丸ｺﾞｼｯｸM-PRO" panose="020F0600000000000000" pitchFamily="50" charset="-128"/>
              </a:rPr>
              <a:t>宜しくお願い致します。</a:t>
            </a:r>
            <a:endParaRPr lang="ja-JP" altLang="en-US" sz="4400" dirty="0"/>
          </a:p>
        </p:txBody>
      </p:sp>
    </p:spTree>
    <p:extLst>
      <p:ext uri="{BB962C8B-B14F-4D97-AF65-F5344CB8AC3E}">
        <p14:creationId xmlns:p14="http://schemas.microsoft.com/office/powerpoint/2010/main" val="14910006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0953A765-A4F8-4902-8342-438448BCECE8}"/>
              </a:ext>
            </a:extLst>
          </p:cNvPr>
          <p:cNvSpPr txBox="1">
            <a:spLocks/>
          </p:cNvSpPr>
          <p:nvPr/>
        </p:nvSpPr>
        <p:spPr>
          <a:xfrm>
            <a:off x="978452" y="5508609"/>
            <a:ext cx="8131041" cy="916161"/>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defTabSz="914400">
              <a:spcBef>
                <a:spcPts val="0"/>
              </a:spcBef>
            </a:pPr>
            <a:r>
              <a:rPr lang="ja-JP" altLang="en-US" sz="2400" dirty="0">
                <a:solidFill>
                  <a:schemeClr val="tx1"/>
                </a:solidFill>
                <a:latin typeface="HG丸ｺﾞｼｯｸM-PRO" panose="020F0600000000000000" pitchFamily="50" charset="-128"/>
                <a:ea typeface="HG丸ｺﾞｼｯｸM-PRO" panose="020F0600000000000000" pitchFamily="50" charset="-128"/>
              </a:rPr>
              <a:t>国際ロータリー第</a:t>
            </a:r>
            <a:r>
              <a:rPr lang="en-US" altLang="ja-JP" sz="2400" dirty="0">
                <a:solidFill>
                  <a:schemeClr val="tx1"/>
                </a:solidFill>
                <a:latin typeface="HG丸ｺﾞｼｯｸM-PRO" panose="020F0600000000000000" pitchFamily="50" charset="-128"/>
                <a:ea typeface="HG丸ｺﾞｼｯｸM-PRO" panose="020F0600000000000000" pitchFamily="50" charset="-128"/>
              </a:rPr>
              <a:t>2660</a:t>
            </a:r>
            <a:r>
              <a:rPr lang="ja-JP" altLang="en-US" sz="2400" dirty="0">
                <a:solidFill>
                  <a:schemeClr val="tx1"/>
                </a:solidFill>
                <a:latin typeface="HG丸ｺﾞｼｯｸM-PRO" panose="020F0600000000000000" pitchFamily="50" charset="-128"/>
                <a:ea typeface="HG丸ｺﾞｼｯｸM-PRO" panose="020F0600000000000000" pitchFamily="50" charset="-128"/>
              </a:rPr>
              <a:t>地区 職業奉仕委員会</a:t>
            </a:r>
            <a:br>
              <a:rPr lang="en-US" altLang="ja-JP" sz="2400" dirty="0">
                <a:solidFill>
                  <a:schemeClr val="tx1"/>
                </a:solidFill>
                <a:latin typeface="HG丸ｺﾞｼｯｸM-PRO" panose="020F0600000000000000" pitchFamily="50" charset="-128"/>
                <a:ea typeface="HG丸ｺﾞｼｯｸM-PRO" panose="020F0600000000000000" pitchFamily="50" charset="-128"/>
              </a:rPr>
            </a:br>
            <a:r>
              <a:rPr lang="en-US" altLang="ja-JP" sz="2400" dirty="0">
                <a:solidFill>
                  <a:schemeClr val="tx1"/>
                </a:solidFill>
                <a:latin typeface="HG丸ｺﾞｼｯｸM-PRO" panose="020F0600000000000000" pitchFamily="50" charset="-128"/>
                <a:ea typeface="HG丸ｺﾞｼｯｸM-PRO" panose="020F0600000000000000" pitchFamily="50" charset="-128"/>
              </a:rPr>
              <a:t>2023</a:t>
            </a:r>
            <a:r>
              <a:rPr lang="ja-JP" altLang="en-US" sz="2400" dirty="0">
                <a:solidFill>
                  <a:schemeClr val="tx1"/>
                </a:solidFill>
                <a:latin typeface="HG丸ｺﾞｼｯｸM-PRO" panose="020F0600000000000000" pitchFamily="50" charset="-128"/>
                <a:ea typeface="HG丸ｺﾞｼｯｸM-PRO" panose="020F0600000000000000" pitchFamily="50" charset="-128"/>
              </a:rPr>
              <a:t>－２</a:t>
            </a:r>
            <a:r>
              <a:rPr lang="en-US" altLang="ja-JP" sz="2400" dirty="0">
                <a:solidFill>
                  <a:schemeClr val="tx1"/>
                </a:solidFill>
                <a:latin typeface="HG丸ｺﾞｼｯｸM-PRO" panose="020F0600000000000000" pitchFamily="50" charset="-128"/>
                <a:ea typeface="HG丸ｺﾞｼｯｸM-PRO" panose="020F0600000000000000" pitchFamily="50" charset="-128"/>
              </a:rPr>
              <a:t>4</a:t>
            </a:r>
            <a:r>
              <a:rPr lang="ja-JP" altLang="en-US" sz="2400" dirty="0">
                <a:solidFill>
                  <a:schemeClr val="tx1"/>
                </a:solidFill>
                <a:latin typeface="HG丸ｺﾞｼｯｸM-PRO" panose="020F0600000000000000" pitchFamily="50" charset="-128"/>
                <a:ea typeface="HG丸ｺﾞｼｯｸM-PRO" panose="020F0600000000000000" pitchFamily="50" charset="-128"/>
              </a:rPr>
              <a:t>年度委員長　安松谷 博之（大阪城北</a:t>
            </a:r>
            <a:r>
              <a:rPr lang="en-US" altLang="ja-JP" sz="2400" dirty="0">
                <a:solidFill>
                  <a:schemeClr val="tx1"/>
                </a:solidFill>
                <a:latin typeface="HG丸ｺﾞｼｯｸM-PRO" panose="020F0600000000000000" pitchFamily="50" charset="-128"/>
                <a:ea typeface="HG丸ｺﾞｼｯｸM-PRO" panose="020F0600000000000000" pitchFamily="50" charset="-128"/>
              </a:rPr>
              <a:t>RC)</a:t>
            </a:r>
            <a:endParaRPr lang="ja-JP" altLang="en-US" sz="2000" dirty="0">
              <a:latin typeface="HG丸ｺﾞｼｯｸM-PRO" panose="020F0600000000000000" pitchFamily="50" charset="-128"/>
              <a:ea typeface="HG丸ｺﾞｼｯｸM-PRO" panose="020F0600000000000000" pitchFamily="50" charset="-128"/>
            </a:endParaRPr>
          </a:p>
        </p:txBody>
      </p:sp>
      <p:sp>
        <p:nvSpPr>
          <p:cNvPr id="5" name="タイトル 1">
            <a:extLst>
              <a:ext uri="{FF2B5EF4-FFF2-40B4-BE49-F238E27FC236}">
                <a16:creationId xmlns:a16="http://schemas.microsoft.com/office/drawing/2014/main" id="{3F91056F-E424-46CE-B8E7-929D526DC9A0}"/>
              </a:ext>
            </a:extLst>
          </p:cNvPr>
          <p:cNvSpPr txBox="1">
            <a:spLocks/>
          </p:cNvSpPr>
          <p:nvPr/>
        </p:nvSpPr>
        <p:spPr>
          <a:xfrm>
            <a:off x="576670" y="2992582"/>
            <a:ext cx="9488556" cy="1273004"/>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defTabSz="914400">
              <a:spcBef>
                <a:spcPts val="0"/>
              </a:spcBef>
            </a:pPr>
            <a:r>
              <a:rPr lang="ja-JP" altLang="en-US" sz="4800" dirty="0">
                <a:latin typeface="HG丸ｺﾞｼｯｸM-PRO" panose="020F0600000000000000" pitchFamily="50" charset="-128"/>
                <a:ea typeface="HG丸ｺﾞｼｯｸM-PRO" panose="020F0600000000000000" pitchFamily="50" charset="-128"/>
              </a:rPr>
              <a:t>ご清聴ありがとうございました。</a:t>
            </a:r>
            <a:br>
              <a:rPr lang="en-US" altLang="ja-JP" sz="4800" dirty="0">
                <a:latin typeface="HG丸ｺﾞｼｯｸM-PRO" panose="020F0600000000000000" pitchFamily="50" charset="-128"/>
                <a:ea typeface="HG丸ｺﾞｼｯｸM-PRO" panose="020F0600000000000000" pitchFamily="50" charset="-128"/>
              </a:rPr>
            </a:br>
            <a:endParaRPr lang="ja-JP" altLang="en-US" sz="2000" dirty="0">
              <a:latin typeface="HG丸ｺﾞｼｯｸM-PRO" panose="020F0600000000000000" pitchFamily="50" charset="-128"/>
              <a:ea typeface="HG丸ｺﾞｼｯｸM-PRO" panose="020F0600000000000000" pitchFamily="50" charset="-128"/>
            </a:endParaRPr>
          </a:p>
        </p:txBody>
      </p:sp>
      <p:pic>
        <p:nvPicPr>
          <p:cNvPr id="2" name="図 1" descr="挿絵, 抽象, 食品 が含まれている画像&#10;&#10;自動的に生成された説明">
            <a:extLst>
              <a:ext uri="{FF2B5EF4-FFF2-40B4-BE49-F238E27FC236}">
                <a16:creationId xmlns:a16="http://schemas.microsoft.com/office/drawing/2014/main" id="{F9FE8170-CF21-D184-1359-E980DB93D3FA}"/>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849442" y="490309"/>
            <a:ext cx="4389060" cy="1093537"/>
          </a:xfrm>
          <a:prstGeom prst="rect">
            <a:avLst/>
          </a:prstGeom>
        </p:spPr>
      </p:pic>
    </p:spTree>
    <p:extLst>
      <p:ext uri="{BB962C8B-B14F-4D97-AF65-F5344CB8AC3E}">
        <p14:creationId xmlns:p14="http://schemas.microsoft.com/office/powerpoint/2010/main" val="1843767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表 5">
            <a:extLst>
              <a:ext uri="{FF2B5EF4-FFF2-40B4-BE49-F238E27FC236}">
                <a16:creationId xmlns:a16="http://schemas.microsoft.com/office/drawing/2014/main" id="{78432ACB-E60F-4B55-8F26-65BF6CAF300C}"/>
              </a:ext>
            </a:extLst>
          </p:cNvPr>
          <p:cNvGraphicFramePr>
            <a:graphicFrameLocks noGrp="1"/>
          </p:cNvGraphicFramePr>
          <p:nvPr>
            <p:extLst>
              <p:ext uri="{D42A27DB-BD31-4B8C-83A1-F6EECF244321}">
                <p14:modId xmlns:p14="http://schemas.microsoft.com/office/powerpoint/2010/main" val="3051323898"/>
              </p:ext>
            </p:extLst>
          </p:nvPr>
        </p:nvGraphicFramePr>
        <p:xfrm>
          <a:off x="350982" y="1149350"/>
          <a:ext cx="11059967" cy="4611172"/>
        </p:xfrm>
        <a:graphic>
          <a:graphicData uri="http://schemas.openxmlformats.org/drawingml/2006/table">
            <a:tbl>
              <a:tblPr firstRow="1" bandRow="1">
                <a:tableStyleId>{21E4AEA4-8DFA-4A89-87EB-49C32662AFE0}</a:tableStyleId>
              </a:tblPr>
              <a:tblGrid>
                <a:gridCol w="1225378">
                  <a:extLst>
                    <a:ext uri="{9D8B030D-6E8A-4147-A177-3AD203B41FA5}">
                      <a16:colId xmlns:a16="http://schemas.microsoft.com/office/drawing/2014/main" val="3136813702"/>
                    </a:ext>
                  </a:extLst>
                </a:gridCol>
                <a:gridCol w="1871053">
                  <a:extLst>
                    <a:ext uri="{9D8B030D-6E8A-4147-A177-3AD203B41FA5}">
                      <a16:colId xmlns:a16="http://schemas.microsoft.com/office/drawing/2014/main" val="3303284773"/>
                    </a:ext>
                  </a:extLst>
                </a:gridCol>
                <a:gridCol w="2048111">
                  <a:extLst>
                    <a:ext uri="{9D8B030D-6E8A-4147-A177-3AD203B41FA5}">
                      <a16:colId xmlns:a16="http://schemas.microsoft.com/office/drawing/2014/main" val="608585669"/>
                    </a:ext>
                  </a:extLst>
                </a:gridCol>
                <a:gridCol w="349001">
                  <a:extLst>
                    <a:ext uri="{9D8B030D-6E8A-4147-A177-3AD203B41FA5}">
                      <a16:colId xmlns:a16="http://schemas.microsoft.com/office/drawing/2014/main" val="1004306803"/>
                    </a:ext>
                  </a:extLst>
                </a:gridCol>
                <a:gridCol w="1208580">
                  <a:extLst>
                    <a:ext uri="{9D8B030D-6E8A-4147-A177-3AD203B41FA5}">
                      <a16:colId xmlns:a16="http://schemas.microsoft.com/office/drawing/2014/main" val="796006185"/>
                    </a:ext>
                  </a:extLst>
                </a:gridCol>
                <a:gridCol w="2437756">
                  <a:extLst>
                    <a:ext uri="{9D8B030D-6E8A-4147-A177-3AD203B41FA5}">
                      <a16:colId xmlns:a16="http://schemas.microsoft.com/office/drawing/2014/main" val="84909022"/>
                    </a:ext>
                  </a:extLst>
                </a:gridCol>
                <a:gridCol w="1920088">
                  <a:extLst>
                    <a:ext uri="{9D8B030D-6E8A-4147-A177-3AD203B41FA5}">
                      <a16:colId xmlns:a16="http://schemas.microsoft.com/office/drawing/2014/main" val="3347364910"/>
                    </a:ext>
                  </a:extLst>
                </a:gridCol>
              </a:tblGrid>
              <a:tr h="396025">
                <a:tc>
                  <a:txBody>
                    <a:bodyPr/>
                    <a:lstStyle/>
                    <a:p>
                      <a:pPr algn="ctr"/>
                      <a:r>
                        <a:rPr kumimoji="1" lang="ja-JP" altLang="en-US" sz="2200" b="0" spc="0" dirty="0">
                          <a:solidFill>
                            <a:schemeClr val="tx1"/>
                          </a:solidFill>
                          <a:latin typeface="HG丸ｺﾞｼｯｸM-PRO" panose="020F0600000000000000" pitchFamily="50" charset="-128"/>
                          <a:ea typeface="HG丸ｺﾞｼｯｸM-PRO" panose="020F0600000000000000" pitchFamily="50" charset="-128"/>
                        </a:rPr>
                        <a:t>役職</a:t>
                      </a:r>
                    </a:p>
                  </a:txBody>
                  <a:tcPr marL="68376" marR="68376" marT="34188" marB="34188" anchor="ctr"/>
                </a:tc>
                <a:tc>
                  <a:txBody>
                    <a:bodyPr/>
                    <a:lstStyle/>
                    <a:p>
                      <a:pPr algn="ctr"/>
                      <a:r>
                        <a:rPr kumimoji="1" lang="ja-JP" altLang="en-US" sz="2200" b="0" spc="0" dirty="0">
                          <a:solidFill>
                            <a:schemeClr val="tx1"/>
                          </a:solidFill>
                          <a:latin typeface="HG丸ｺﾞｼｯｸM-PRO" panose="020F0600000000000000" pitchFamily="50" charset="-128"/>
                          <a:ea typeface="HG丸ｺﾞｼｯｸM-PRO" panose="020F0600000000000000" pitchFamily="50" charset="-128"/>
                        </a:rPr>
                        <a:t>氏名</a:t>
                      </a:r>
                    </a:p>
                  </a:txBody>
                  <a:tcPr marL="68376" marR="68376" marT="34188" marB="34188" anchor="ctr"/>
                </a:tc>
                <a:tc>
                  <a:txBody>
                    <a:bodyPr/>
                    <a:lstStyle/>
                    <a:p>
                      <a:pPr algn="ctr"/>
                      <a:r>
                        <a:rPr kumimoji="1" lang="ja-JP" altLang="en-US" sz="2200" b="0" spc="0" dirty="0">
                          <a:solidFill>
                            <a:schemeClr val="tx1"/>
                          </a:solidFill>
                          <a:latin typeface="HG丸ｺﾞｼｯｸM-PRO" panose="020F0600000000000000" pitchFamily="50" charset="-128"/>
                          <a:ea typeface="HG丸ｺﾞｼｯｸM-PRO" panose="020F0600000000000000" pitchFamily="50" charset="-128"/>
                        </a:rPr>
                        <a:t>クラブ</a:t>
                      </a:r>
                    </a:p>
                  </a:txBody>
                  <a:tcPr marL="68376" marR="68376" marT="34188" marB="34188" anchor="ctr"/>
                </a:tc>
                <a:tc>
                  <a:txBody>
                    <a:bodyPr/>
                    <a:lstStyle/>
                    <a:p>
                      <a:pPr algn="ctr"/>
                      <a:endParaRPr kumimoji="1" lang="ja-JP" altLang="en-US" sz="2200" b="0" spc="0" dirty="0">
                        <a:solidFill>
                          <a:schemeClr val="tx1"/>
                        </a:solidFill>
                        <a:latin typeface="HG丸ｺﾞｼｯｸM-PRO" panose="020F0600000000000000" pitchFamily="50" charset="-128"/>
                        <a:ea typeface="HG丸ｺﾞｼｯｸM-PRO" panose="020F0600000000000000" pitchFamily="50" charset="-128"/>
                      </a:endParaRPr>
                    </a:p>
                  </a:txBody>
                  <a:tcPr marL="68376" marR="68376" marT="34188" marB="34188" anchor="ctr">
                    <a:noFill/>
                  </a:tcPr>
                </a:tc>
                <a:tc>
                  <a:txBody>
                    <a:bodyPr/>
                    <a:lstStyle/>
                    <a:p>
                      <a:pPr algn="ctr"/>
                      <a:r>
                        <a:rPr kumimoji="1" lang="ja-JP" altLang="en-US" sz="2200" b="0" spc="0" dirty="0">
                          <a:solidFill>
                            <a:schemeClr val="tx1"/>
                          </a:solidFill>
                          <a:latin typeface="HG丸ｺﾞｼｯｸM-PRO" panose="020F0600000000000000" pitchFamily="50" charset="-128"/>
                          <a:ea typeface="HG丸ｺﾞｼｯｸM-PRO" panose="020F0600000000000000" pitchFamily="50" charset="-128"/>
                        </a:rPr>
                        <a:t>役職</a:t>
                      </a:r>
                    </a:p>
                  </a:txBody>
                  <a:tcPr marL="68376" marR="68376" marT="34188" marB="34188" anchor="ctr"/>
                </a:tc>
                <a:tc>
                  <a:txBody>
                    <a:bodyPr/>
                    <a:lstStyle/>
                    <a:p>
                      <a:pPr algn="ctr"/>
                      <a:r>
                        <a:rPr kumimoji="1" lang="ja-JP" altLang="en-US" sz="2200" b="0" spc="0" dirty="0">
                          <a:solidFill>
                            <a:schemeClr val="tx1"/>
                          </a:solidFill>
                          <a:latin typeface="HG丸ｺﾞｼｯｸM-PRO" panose="020F0600000000000000" pitchFamily="50" charset="-128"/>
                          <a:ea typeface="HG丸ｺﾞｼｯｸM-PRO" panose="020F0600000000000000" pitchFamily="50" charset="-128"/>
                        </a:rPr>
                        <a:t>氏名</a:t>
                      </a:r>
                    </a:p>
                  </a:txBody>
                  <a:tcPr marL="68376" marR="68376" marT="34188" marB="34188" anchor="ctr"/>
                </a:tc>
                <a:tc>
                  <a:txBody>
                    <a:bodyPr/>
                    <a:lstStyle/>
                    <a:p>
                      <a:pPr algn="ctr"/>
                      <a:r>
                        <a:rPr kumimoji="1" lang="ja-JP" altLang="en-US" sz="2200" b="0" spc="0" dirty="0">
                          <a:solidFill>
                            <a:schemeClr val="tx1"/>
                          </a:solidFill>
                          <a:latin typeface="HG丸ｺﾞｼｯｸM-PRO" panose="020F0600000000000000" pitchFamily="50" charset="-128"/>
                          <a:ea typeface="HG丸ｺﾞｼｯｸM-PRO" panose="020F0600000000000000" pitchFamily="50" charset="-128"/>
                        </a:rPr>
                        <a:t>クラブ</a:t>
                      </a:r>
                    </a:p>
                  </a:txBody>
                  <a:tcPr marL="68376" marR="68376" marT="34188" marB="34188" anchor="ctr"/>
                </a:tc>
                <a:extLst>
                  <a:ext uri="{0D108BD9-81ED-4DB2-BD59-A6C34878D82A}">
                    <a16:rowId xmlns:a16="http://schemas.microsoft.com/office/drawing/2014/main" val="2922480551"/>
                  </a:ext>
                </a:extLst>
              </a:tr>
              <a:tr h="525960">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委員長</a:t>
                      </a:r>
                    </a:p>
                  </a:txBody>
                  <a:tcPr marL="66792" marR="66792"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spc="0" dirty="0">
                          <a:latin typeface="HG丸ｺﾞｼｯｸM-PRO" panose="020F0600000000000000" pitchFamily="50" charset="-128"/>
                          <a:ea typeface="HG丸ｺﾞｼｯｸM-PRO" panose="020F0600000000000000" pitchFamily="50" charset="-128"/>
                        </a:rPr>
                        <a:t>安松谷 博之</a:t>
                      </a: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大阪城北</a:t>
                      </a:r>
                    </a:p>
                  </a:txBody>
                  <a:tcPr marL="66792" marR="66792" marT="0" marB="0" anchor="ctr"/>
                </a:tc>
                <a:tc>
                  <a:txBody>
                    <a:bodyPr/>
                    <a:lstStyle/>
                    <a:p>
                      <a:pPr algn="ctr"/>
                      <a:endParaRPr kumimoji="1" lang="ja-JP" altLang="en-US" sz="2200" spc="0" dirty="0">
                        <a:latin typeface="HG丸ｺﾞｼｯｸM-PRO" panose="020F0600000000000000" pitchFamily="50" charset="-128"/>
                        <a:ea typeface="HG丸ｺﾞｼｯｸM-PRO" panose="020F0600000000000000" pitchFamily="50" charset="-128"/>
                      </a:endParaRPr>
                    </a:p>
                  </a:txBody>
                  <a:tcPr marL="66792" marR="66792" marT="0" marB="0" anchor="ctr">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新委員</a:t>
                      </a:r>
                      <a:endPar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66792" marR="66792" marT="0" marB="0" anchor="ctr"/>
                </a:tc>
                <a:tc>
                  <a:txBody>
                    <a:bodyPr/>
                    <a:lstStyle/>
                    <a:p>
                      <a:pPr algn="ctr"/>
                      <a:r>
                        <a:rPr lang="ja-JP" altLang="en-US" sz="1600" dirty="0">
                          <a:latin typeface="HG丸ｺﾞｼｯｸM-PRO" panose="020F0600000000000000" pitchFamily="50" charset="-128"/>
                          <a:ea typeface="HG丸ｺﾞｼｯｸM-PRO" panose="020F0600000000000000" pitchFamily="50" charset="-128"/>
                        </a:rPr>
                        <a:t>田中　商人</a:t>
                      </a:r>
                      <a:endParaRPr kumimoji="1" lang="ja-JP" altLang="en-US" sz="1600" spc="0" dirty="0">
                        <a:latin typeface="HG丸ｺﾞｼｯｸM-PRO" panose="020F0600000000000000" pitchFamily="50" charset="-128"/>
                        <a:ea typeface="HG丸ｺﾞｼｯｸM-PRO" panose="020F0600000000000000" pitchFamily="50" charset="-128"/>
                      </a:endParaRP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くずは</a:t>
                      </a:r>
                    </a:p>
                  </a:txBody>
                  <a:tcPr marL="66792" marR="66792" marT="0" marB="0" anchor="ctr"/>
                </a:tc>
                <a:extLst>
                  <a:ext uri="{0D108BD9-81ED-4DB2-BD59-A6C34878D82A}">
                    <a16:rowId xmlns:a16="http://schemas.microsoft.com/office/drawing/2014/main" val="2220616741"/>
                  </a:ext>
                </a:extLst>
              </a:tr>
              <a:tr h="414068">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副委員長</a:t>
                      </a: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近藤　太郎</a:t>
                      </a: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大阪西</a:t>
                      </a:r>
                    </a:p>
                  </a:txBody>
                  <a:tcPr marL="66792" marR="66792" marT="0" marB="0" anchor="ctr"/>
                </a:tc>
                <a:tc>
                  <a:txBody>
                    <a:bodyPr/>
                    <a:lstStyle/>
                    <a:p>
                      <a:pPr algn="ctr"/>
                      <a:endParaRPr kumimoji="1" lang="ja-JP" altLang="en-US" sz="2200" spc="0" dirty="0">
                        <a:latin typeface="HG丸ｺﾞｼｯｸM-PRO" panose="020F0600000000000000" pitchFamily="50" charset="-128"/>
                        <a:ea typeface="HG丸ｺﾞｼｯｸM-PRO" panose="020F0600000000000000" pitchFamily="50" charset="-128"/>
                      </a:endParaRPr>
                    </a:p>
                  </a:txBody>
                  <a:tcPr marL="66792" marR="66792" marT="0" marB="0" anchor="ctr">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新委員</a:t>
                      </a:r>
                      <a:endPar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66792" marR="66792" marT="0" marB="0" anchor="ctr"/>
                </a:tc>
                <a:tc>
                  <a:txBody>
                    <a:bodyPr/>
                    <a:lstStyle/>
                    <a:p>
                      <a:pPr algn="ctr"/>
                      <a:r>
                        <a:rPr lang="ja-JP" altLang="en-US" sz="1600" dirty="0">
                          <a:latin typeface="HG丸ｺﾞｼｯｸM-PRO" panose="020F0600000000000000" pitchFamily="50" charset="-128"/>
                          <a:ea typeface="HG丸ｺﾞｼｯｸM-PRO" panose="020F0600000000000000" pitchFamily="50" charset="-128"/>
                        </a:rPr>
                        <a:t>西村　智子</a:t>
                      </a:r>
                      <a:endParaRPr kumimoji="1" lang="ja-JP" altLang="en-US" sz="1600" spc="0" dirty="0">
                        <a:latin typeface="HG丸ｺﾞｼｯｸM-PRO" panose="020F0600000000000000" pitchFamily="50" charset="-128"/>
                        <a:ea typeface="HG丸ｺﾞｼｯｸM-PRO" panose="020F0600000000000000" pitchFamily="50" charset="-128"/>
                      </a:endParaRP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東大阪東</a:t>
                      </a:r>
                    </a:p>
                  </a:txBody>
                  <a:tcPr marL="66792" marR="66792" marT="0" marB="0" anchor="ctr"/>
                </a:tc>
                <a:extLst>
                  <a:ext uri="{0D108BD9-81ED-4DB2-BD59-A6C34878D82A}">
                    <a16:rowId xmlns:a16="http://schemas.microsoft.com/office/drawing/2014/main" val="132024862"/>
                  </a:ext>
                </a:extLst>
              </a:tr>
              <a:tr h="486119">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spc="0" dirty="0">
                          <a:latin typeface="HG丸ｺﾞｼｯｸM-PRO" panose="020F0600000000000000" pitchFamily="50" charset="-128"/>
                          <a:ea typeface="HG丸ｺﾞｼｯｸM-PRO" panose="020F0600000000000000" pitchFamily="50" charset="-128"/>
                        </a:rPr>
                        <a:t>副委員長</a:t>
                      </a: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大和田 雅江</a:t>
                      </a: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大阪西</a:t>
                      </a:r>
                    </a:p>
                  </a:txBody>
                  <a:tcPr marL="66792" marR="66792" marT="0" marB="0" anchor="ctr"/>
                </a:tc>
                <a:tc>
                  <a:txBody>
                    <a:bodyPr/>
                    <a:lstStyle/>
                    <a:p>
                      <a:pPr algn="ctr"/>
                      <a:endParaRPr kumimoji="1" lang="ja-JP" altLang="en-US" sz="2200" spc="0" dirty="0">
                        <a:latin typeface="HG丸ｺﾞｼｯｸM-PRO" panose="020F0600000000000000" pitchFamily="50" charset="-128"/>
                        <a:ea typeface="HG丸ｺﾞｼｯｸM-PRO" panose="020F0600000000000000" pitchFamily="50" charset="-128"/>
                      </a:endParaRPr>
                    </a:p>
                  </a:txBody>
                  <a:tcPr marL="66792" marR="66792" marT="0" marB="0" anchor="ctr">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u="none" strike="noStrike" kern="1200" cap="none" spc="0" normalizeH="0" baseline="0" noProof="0">
                          <a:ln>
                            <a:noFill/>
                          </a:ln>
                          <a:solidFill>
                            <a:prstClr val="black"/>
                          </a:solidFill>
                          <a:effectLst/>
                          <a:uLnTx/>
                          <a:uFillTx/>
                          <a:latin typeface="HG丸ｺﾞｼｯｸM-PRO" panose="020F0600000000000000" pitchFamily="50" charset="-128"/>
                          <a:ea typeface="HG丸ｺﾞｼｯｸM-PRO" panose="020F0600000000000000" pitchFamily="50" charset="-128"/>
                        </a:rPr>
                        <a:t>新委員</a:t>
                      </a:r>
                      <a:endPar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66792" marR="66792"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600" dirty="0">
                          <a:latin typeface="HG丸ｺﾞｼｯｸM-PRO" panose="020F0600000000000000" pitchFamily="50" charset="-128"/>
                          <a:ea typeface="HG丸ｺﾞｼｯｸM-PRO" panose="020F0600000000000000" pitchFamily="50" charset="-128"/>
                        </a:rPr>
                        <a:t>谷口　善紀</a:t>
                      </a:r>
                      <a:endParaRPr lang="en-US" altLang="ja-JP" sz="1600" spc="0" dirty="0">
                        <a:latin typeface="HG丸ｺﾞｼｯｸM-PRO" panose="020F0600000000000000" pitchFamily="50" charset="-128"/>
                        <a:ea typeface="HG丸ｺﾞｼｯｸM-PRO" panose="020F0600000000000000" pitchFamily="50" charset="-128"/>
                      </a:endParaRP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八尾</a:t>
                      </a:r>
                    </a:p>
                  </a:txBody>
                  <a:tcPr marL="66792" marR="66792" marT="0" marB="0" anchor="ctr"/>
                </a:tc>
                <a:extLst>
                  <a:ext uri="{0D108BD9-81ED-4DB2-BD59-A6C34878D82A}">
                    <a16:rowId xmlns:a16="http://schemas.microsoft.com/office/drawing/2014/main" val="3301636006"/>
                  </a:ext>
                </a:extLst>
              </a:tr>
              <a:tr h="412286">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spc="0" dirty="0">
                          <a:latin typeface="HG丸ｺﾞｼｯｸM-PRO" panose="020F0600000000000000" pitchFamily="50" charset="-128"/>
                          <a:ea typeface="HG丸ｺﾞｼｯｸM-PRO" panose="020F0600000000000000" pitchFamily="50" charset="-128"/>
                        </a:rPr>
                        <a:t>委　員</a:t>
                      </a: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荒金　正之</a:t>
                      </a: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大東中央</a:t>
                      </a:r>
                    </a:p>
                  </a:txBody>
                  <a:tcPr marL="66792" marR="66792" marT="0" marB="0" anchor="ctr"/>
                </a:tc>
                <a:tc>
                  <a:txBody>
                    <a:bodyPr/>
                    <a:lstStyle/>
                    <a:p>
                      <a:pPr algn="ctr"/>
                      <a:endParaRPr kumimoji="1" lang="ja-JP" altLang="en-US" sz="2200" spc="0" dirty="0">
                        <a:latin typeface="HG丸ｺﾞｼｯｸM-PRO" panose="020F0600000000000000" pitchFamily="50" charset="-128"/>
                        <a:ea typeface="HG丸ｺﾞｼｯｸM-PRO" panose="020F0600000000000000" pitchFamily="50" charset="-128"/>
                      </a:endParaRPr>
                    </a:p>
                  </a:txBody>
                  <a:tcPr marL="66792" marR="66792" marT="0" marB="0" anchor="ctr">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新委員</a:t>
                      </a:r>
                      <a:endPar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66792" marR="66792"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600" spc="0" dirty="0">
                          <a:latin typeface="HG丸ｺﾞｼｯｸM-PRO" panose="020F0600000000000000" pitchFamily="50" charset="-128"/>
                          <a:ea typeface="HG丸ｺﾞｼｯｸM-PRO" panose="020F0600000000000000" pitchFamily="50" charset="-128"/>
                        </a:rPr>
                        <a:t>近藤　康之</a:t>
                      </a:r>
                      <a:endParaRPr lang="en-US" altLang="ja-JP" sz="1600" spc="0" dirty="0">
                        <a:latin typeface="HG丸ｺﾞｼｯｸM-PRO" panose="020F0600000000000000" pitchFamily="50" charset="-128"/>
                        <a:ea typeface="HG丸ｺﾞｼｯｸM-PRO" panose="020F0600000000000000" pitchFamily="50" charset="-128"/>
                      </a:endParaRP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大阪</a:t>
                      </a:r>
                    </a:p>
                  </a:txBody>
                  <a:tcPr marL="66792" marR="66792" marT="0" marB="0" anchor="ctr"/>
                </a:tc>
                <a:extLst>
                  <a:ext uri="{0D108BD9-81ED-4DB2-BD59-A6C34878D82A}">
                    <a16:rowId xmlns:a16="http://schemas.microsoft.com/office/drawing/2014/main" val="4131992713"/>
                  </a:ext>
                </a:extLst>
              </a:tr>
              <a:tr h="478403">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spc="0" dirty="0">
                          <a:latin typeface="HG丸ｺﾞｼｯｸM-PRO" panose="020F0600000000000000" pitchFamily="50" charset="-128"/>
                          <a:ea typeface="HG丸ｺﾞｼｯｸM-PRO" panose="020F0600000000000000" pitchFamily="50" charset="-128"/>
                        </a:rPr>
                        <a:t>委　員</a:t>
                      </a:r>
                    </a:p>
                  </a:txBody>
                  <a:tcPr marL="66792" marR="66792"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spc="0" dirty="0">
                          <a:latin typeface="HG丸ｺﾞｼｯｸM-PRO" panose="020F0600000000000000" pitchFamily="50" charset="-128"/>
                          <a:ea typeface="HG丸ｺﾞｼｯｸM-PRO" panose="020F0600000000000000" pitchFamily="50" charset="-128"/>
                        </a:rPr>
                        <a:t>冨川　和將</a:t>
                      </a:r>
                    </a:p>
                  </a:txBody>
                  <a:tcPr marL="66792" marR="66792"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spc="0" dirty="0">
                          <a:latin typeface="HG丸ｺﾞｼｯｸM-PRO" panose="020F0600000000000000" pitchFamily="50" charset="-128"/>
                          <a:ea typeface="HG丸ｺﾞｼｯｸM-PRO" panose="020F0600000000000000" pitchFamily="50" charset="-128"/>
                        </a:rPr>
                        <a:t>大阪心斎橋</a:t>
                      </a:r>
                    </a:p>
                  </a:txBody>
                  <a:tcPr marL="66792" marR="66792" marT="0" marB="0" anchor="ctr"/>
                </a:tc>
                <a:tc>
                  <a:txBody>
                    <a:bodyPr/>
                    <a:lstStyle/>
                    <a:p>
                      <a:pPr algn="ctr"/>
                      <a:endParaRPr kumimoji="1" lang="ja-JP" altLang="en-US" sz="2200" spc="0" dirty="0">
                        <a:latin typeface="HG丸ｺﾞｼｯｸM-PRO" panose="020F0600000000000000" pitchFamily="50" charset="-128"/>
                        <a:ea typeface="HG丸ｺﾞｼｯｸM-PRO" panose="020F0600000000000000" pitchFamily="50" charset="-128"/>
                      </a:endParaRPr>
                    </a:p>
                  </a:txBody>
                  <a:tcPr marL="66792" marR="66792" marT="0" marB="0" anchor="ctr">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新委員</a:t>
                      </a:r>
                    </a:p>
                  </a:txBody>
                  <a:tcPr marL="66792" marR="66792"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600" spc="0" dirty="0">
                          <a:latin typeface="HG丸ｺﾞｼｯｸM-PRO" panose="020F0600000000000000" pitchFamily="50" charset="-128"/>
                          <a:ea typeface="HG丸ｺﾞｼｯｸM-PRO" panose="020F0600000000000000" pitchFamily="50" charset="-128"/>
                        </a:rPr>
                        <a:t>光本　智輝</a:t>
                      </a:r>
                      <a:endParaRPr lang="en-US" altLang="ja-JP" sz="1600" spc="0" dirty="0">
                        <a:latin typeface="HG丸ｺﾞｼｯｸM-PRO" panose="020F0600000000000000" pitchFamily="50" charset="-128"/>
                        <a:ea typeface="HG丸ｺﾞｼｯｸM-PRO" panose="020F0600000000000000" pitchFamily="50" charset="-128"/>
                      </a:endParaRP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高槻</a:t>
                      </a:r>
                    </a:p>
                  </a:txBody>
                  <a:tcPr marL="66792" marR="66792" marT="0" marB="0" anchor="ctr"/>
                </a:tc>
                <a:extLst>
                  <a:ext uri="{0D108BD9-81ED-4DB2-BD59-A6C34878D82A}">
                    <a16:rowId xmlns:a16="http://schemas.microsoft.com/office/drawing/2014/main" val="1897609355"/>
                  </a:ext>
                </a:extLst>
              </a:tr>
              <a:tr h="463986">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spc="0" dirty="0">
                          <a:latin typeface="HG丸ｺﾞｼｯｸM-PRO" panose="020F0600000000000000" pitchFamily="50" charset="-128"/>
                          <a:ea typeface="HG丸ｺﾞｼｯｸM-PRO" panose="020F0600000000000000" pitchFamily="50" charset="-128"/>
                        </a:rPr>
                        <a:t>委　員</a:t>
                      </a:r>
                    </a:p>
                  </a:txBody>
                  <a:tcPr marL="66792" marR="66792"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600" spc="0" dirty="0">
                          <a:latin typeface="HG丸ｺﾞｼｯｸM-PRO" panose="020F0600000000000000" pitchFamily="50" charset="-128"/>
                          <a:ea typeface="HG丸ｺﾞｼｯｸM-PRO" panose="020F0600000000000000" pitchFamily="50" charset="-128"/>
                        </a:rPr>
                        <a:t>奥村　隆司</a:t>
                      </a:r>
                      <a:endParaRPr kumimoji="1" lang="ja-JP" altLang="en-US" sz="1600" spc="0" dirty="0">
                        <a:latin typeface="HG丸ｺﾞｼｯｸM-PRO" panose="020F0600000000000000" pitchFamily="50" charset="-128"/>
                        <a:ea typeface="HG丸ｺﾞｼｯｸM-PRO" panose="020F0600000000000000" pitchFamily="50" charset="-128"/>
                      </a:endParaRPr>
                    </a:p>
                  </a:txBody>
                  <a:tcPr marL="66792" marR="66792"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spc="0" dirty="0">
                          <a:latin typeface="HG丸ｺﾞｼｯｸM-PRO" panose="020F0600000000000000" pitchFamily="50" charset="-128"/>
                          <a:ea typeface="HG丸ｺﾞｼｯｸM-PRO" panose="020F0600000000000000" pitchFamily="50" charset="-128"/>
                        </a:rPr>
                        <a:t>大阪北</a:t>
                      </a:r>
                    </a:p>
                  </a:txBody>
                  <a:tcPr marL="66792" marR="66792" marT="0" marB="0" anchor="ctr"/>
                </a:tc>
                <a:tc>
                  <a:txBody>
                    <a:bodyPr/>
                    <a:lstStyle/>
                    <a:p>
                      <a:pPr algn="ctr"/>
                      <a:endParaRPr kumimoji="1" lang="ja-JP" altLang="en-US" sz="2200" spc="0" dirty="0">
                        <a:latin typeface="HG丸ｺﾞｼｯｸM-PRO" panose="020F0600000000000000" pitchFamily="50" charset="-128"/>
                        <a:ea typeface="HG丸ｺﾞｼｯｸM-PRO" panose="020F0600000000000000" pitchFamily="50" charset="-128"/>
                      </a:endParaRPr>
                    </a:p>
                  </a:txBody>
                  <a:tcPr marL="66792" marR="66792" marT="0" marB="0" anchor="ctr">
                    <a:noFill/>
                  </a:tcPr>
                </a:tc>
                <a:tc rowSpan="2" gridSpan="3">
                  <a:txBody>
                    <a:bodyPr/>
                    <a:lstStyle/>
                    <a:p>
                      <a:endParaRPr lang="ja-JP" altLang="en-US" dirty="0"/>
                    </a:p>
                  </a:txBody>
                  <a:tcPr marL="66792" marR="66792" marT="0" marB="0" anchor="ctr">
                    <a:noFill/>
                  </a:tcPr>
                </a:tc>
                <a:tc rowSpan="2" hMerge="1">
                  <a:txBody>
                    <a:bodyPr/>
                    <a:lstStyle/>
                    <a:p>
                      <a:endParaRPr lang="ja-JP" altLang="en-US"/>
                    </a:p>
                  </a:txBody>
                  <a:tcPr marL="66792" marR="66792" marT="0" marB="0" anchor="ctr"/>
                </a:tc>
                <a:tc rowSpan="2"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66792" marR="66792" marT="0" marB="0" anchor="ctr"/>
                </a:tc>
                <a:extLst>
                  <a:ext uri="{0D108BD9-81ED-4DB2-BD59-A6C34878D82A}">
                    <a16:rowId xmlns:a16="http://schemas.microsoft.com/office/drawing/2014/main" val="3974690557"/>
                  </a:ext>
                </a:extLst>
              </a:tr>
              <a:tr h="478404">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新委員</a:t>
                      </a:r>
                    </a:p>
                  </a:txBody>
                  <a:tcPr marL="66792" marR="66792"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600" spc="0" dirty="0">
                          <a:latin typeface="HG丸ｺﾞｼｯｸM-PRO" panose="020F0600000000000000" pitchFamily="50" charset="-128"/>
                          <a:ea typeface="HG丸ｺﾞｼｯｸM-PRO" panose="020F0600000000000000" pitchFamily="50" charset="-128"/>
                        </a:rPr>
                        <a:t>神寶　敏夫</a:t>
                      </a:r>
                      <a:endParaRPr kumimoji="1" lang="ja-JP" altLang="en-US" sz="1600" spc="0" dirty="0">
                        <a:latin typeface="HG丸ｺﾞｼｯｸM-PRO" panose="020F0600000000000000" pitchFamily="50" charset="-128"/>
                        <a:ea typeface="HG丸ｺﾞｼｯｸM-PRO" panose="020F0600000000000000" pitchFamily="50" charset="-128"/>
                      </a:endParaRPr>
                    </a:p>
                  </a:txBody>
                  <a:tcPr marL="66792" marR="66792"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spc="0" dirty="0">
                          <a:latin typeface="HG丸ｺﾞｼｯｸM-PRO" panose="020F0600000000000000" pitchFamily="50" charset="-128"/>
                          <a:ea typeface="HG丸ｺﾞｼｯｸM-PRO" panose="020F0600000000000000" pitchFamily="50" charset="-128"/>
                        </a:rPr>
                        <a:t>大阪梅田</a:t>
                      </a:r>
                    </a:p>
                  </a:txBody>
                  <a:tcPr marL="66792" marR="66792" marT="0" marB="0" anchor="ctr"/>
                </a:tc>
                <a:tc>
                  <a:txBody>
                    <a:bodyPr/>
                    <a:lstStyle/>
                    <a:p>
                      <a:pPr algn="ctr"/>
                      <a:endParaRPr kumimoji="1" lang="ja-JP" altLang="en-US" sz="2200" spc="0" dirty="0">
                        <a:latin typeface="HG丸ｺﾞｼｯｸM-PRO" panose="020F0600000000000000" pitchFamily="50" charset="-128"/>
                        <a:ea typeface="HG丸ｺﾞｼｯｸM-PRO" panose="020F0600000000000000" pitchFamily="50" charset="-128"/>
                      </a:endParaRPr>
                    </a:p>
                  </a:txBody>
                  <a:tcPr marL="66792" marR="66792" marT="0" marB="0" anchor="ctr">
                    <a:noFill/>
                  </a:tcPr>
                </a:tc>
                <a:tc gridSpan="3" vMerge="1">
                  <a:txBody>
                    <a:bodyPr/>
                    <a:lstStyle/>
                    <a:p>
                      <a:endParaRPr lang="ja-JP" altLang="en-US" dirty="0"/>
                    </a:p>
                  </a:txBody>
                  <a:tcPr marL="66792" marR="66792" marT="0" marB="0" anchor="ctr"/>
                </a:tc>
                <a:tc hMerge="1" vMerge="1">
                  <a:txBody>
                    <a:bodyPr/>
                    <a:lstStyle/>
                    <a:p>
                      <a:endParaRPr lang="ja-JP" altLang="en-US" dirty="0"/>
                    </a:p>
                  </a:txBody>
                  <a:tcPr marL="66792" marR="66792" marT="0" marB="0" anchor="ctr"/>
                </a:tc>
                <a:tc hMerge="1"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66792" marR="66792" marT="0" marB="0" anchor="ctr"/>
                </a:tc>
                <a:extLst>
                  <a:ext uri="{0D108BD9-81ED-4DB2-BD59-A6C34878D82A}">
                    <a16:rowId xmlns:a16="http://schemas.microsoft.com/office/drawing/2014/main" val="1722741626"/>
                  </a:ext>
                </a:extLst>
              </a:tr>
              <a:tr h="473837">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新委員</a:t>
                      </a:r>
                    </a:p>
                  </a:txBody>
                  <a:tcPr marL="66792" marR="66792"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600" spc="0" dirty="0">
                          <a:latin typeface="HG丸ｺﾞｼｯｸM-PRO" panose="020F0600000000000000" pitchFamily="50" charset="-128"/>
                          <a:ea typeface="HG丸ｺﾞｼｯｸM-PRO" panose="020F0600000000000000" pitchFamily="50" charset="-128"/>
                        </a:rPr>
                        <a:t>近藤　亘</a:t>
                      </a:r>
                      <a:endParaRPr lang="en-US" altLang="ja-JP" sz="1600" spc="0" dirty="0">
                        <a:latin typeface="HG丸ｺﾞｼｯｸM-PRO" panose="020F0600000000000000" pitchFamily="50" charset="-128"/>
                        <a:ea typeface="HG丸ｺﾞｼｯｸM-PRO" panose="020F0600000000000000" pitchFamily="50" charset="-128"/>
                      </a:endParaRPr>
                    </a:p>
                  </a:txBody>
                  <a:tcPr marL="66792" marR="66792"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spc="0" dirty="0">
                          <a:latin typeface="HG丸ｺﾞｼｯｸM-PRO" panose="020F0600000000000000" pitchFamily="50" charset="-128"/>
                          <a:ea typeface="HG丸ｺﾞｼｯｸM-PRO" panose="020F0600000000000000" pitchFamily="50" charset="-128"/>
                        </a:rPr>
                        <a:t>吹田西</a:t>
                      </a:r>
                    </a:p>
                  </a:txBody>
                  <a:tcPr marL="66792" marR="66792" marT="0" marB="0" anchor="ctr"/>
                </a:tc>
                <a:tc>
                  <a:txBody>
                    <a:bodyPr/>
                    <a:lstStyle/>
                    <a:p>
                      <a:pPr algn="ctr"/>
                      <a:endParaRPr kumimoji="1" lang="ja-JP" altLang="en-US" sz="2200" spc="0" dirty="0">
                        <a:latin typeface="HG丸ｺﾞｼｯｸM-PRO" panose="020F0600000000000000" pitchFamily="50" charset="-128"/>
                        <a:ea typeface="HG丸ｺﾞｼｯｸM-PRO" panose="020F0600000000000000" pitchFamily="50" charset="-128"/>
                      </a:endParaRPr>
                    </a:p>
                  </a:txBody>
                  <a:tcPr marL="66792" marR="66792" marT="0" marB="0">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66792" marR="66792" marT="0" marB="0" anchor="ctr">
                    <a:noFill/>
                  </a:tcPr>
                </a:tc>
                <a:tc>
                  <a:txBody>
                    <a:bodyPr/>
                    <a:lstStyle/>
                    <a:p>
                      <a:pPr algn="ctr"/>
                      <a:endParaRPr kumimoji="1" lang="ja-JP" altLang="en-US" sz="1600" spc="0" dirty="0">
                        <a:latin typeface="HG丸ｺﾞｼｯｸM-PRO" panose="020F0600000000000000" pitchFamily="50" charset="-128"/>
                        <a:ea typeface="HG丸ｺﾞｼｯｸM-PRO" panose="020F0600000000000000" pitchFamily="50" charset="-128"/>
                      </a:endParaRPr>
                    </a:p>
                  </a:txBody>
                  <a:tcPr marL="66792" marR="66792" marT="0" marB="0" anchor="ctr">
                    <a:noFill/>
                  </a:tcPr>
                </a:tc>
                <a:tc>
                  <a:txBody>
                    <a:bodyPr/>
                    <a:lstStyle/>
                    <a:p>
                      <a:pPr algn="ctr"/>
                      <a:endParaRPr kumimoji="1" lang="ja-JP" altLang="en-US" sz="1600" spc="0" dirty="0">
                        <a:latin typeface="HG丸ｺﾞｼｯｸM-PRO" panose="020F0600000000000000" pitchFamily="50" charset="-128"/>
                        <a:ea typeface="HG丸ｺﾞｼｯｸM-PRO" panose="020F0600000000000000" pitchFamily="50" charset="-128"/>
                      </a:endParaRPr>
                    </a:p>
                  </a:txBody>
                  <a:tcPr marL="66792" marR="66792" marT="0" marB="0" anchor="ctr">
                    <a:noFill/>
                  </a:tcPr>
                </a:tc>
                <a:extLst>
                  <a:ext uri="{0D108BD9-81ED-4DB2-BD59-A6C34878D82A}">
                    <a16:rowId xmlns:a16="http://schemas.microsoft.com/office/drawing/2014/main" val="4290879029"/>
                  </a:ext>
                </a:extLst>
              </a:tr>
              <a:tr h="474453">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委新員</a:t>
                      </a:r>
                    </a:p>
                  </a:txBody>
                  <a:tcPr marL="66792" marR="66792"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600" spc="0" dirty="0">
                          <a:latin typeface="HG丸ｺﾞｼｯｸM-PRO" panose="020F0600000000000000" pitchFamily="50" charset="-128"/>
                          <a:ea typeface="HG丸ｺﾞｼｯｸM-PRO" panose="020F0600000000000000" pitchFamily="50" charset="-128"/>
                        </a:rPr>
                        <a:t>松本　拓朗</a:t>
                      </a:r>
                      <a:endParaRPr lang="en-US" altLang="ja-JP" sz="1600" spc="0" dirty="0">
                        <a:latin typeface="HG丸ｺﾞｼｯｸM-PRO" panose="020F0600000000000000" pitchFamily="50" charset="-128"/>
                        <a:ea typeface="HG丸ｺﾞｼｯｸM-PRO" panose="020F0600000000000000" pitchFamily="50" charset="-128"/>
                      </a:endParaRPr>
                    </a:p>
                  </a:txBody>
                  <a:tcPr marL="66792" marR="66792"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spc="0" dirty="0">
                          <a:latin typeface="HG丸ｺﾞｼｯｸM-PRO" panose="020F0600000000000000" pitchFamily="50" charset="-128"/>
                          <a:ea typeface="HG丸ｺﾞｼｯｸM-PRO" panose="020F0600000000000000" pitchFamily="50" charset="-128"/>
                        </a:rPr>
                        <a:t>豊中</a:t>
                      </a:r>
                    </a:p>
                  </a:txBody>
                  <a:tcPr marL="66792" marR="66792" marT="0" marB="0" anchor="ctr"/>
                </a:tc>
                <a:tc>
                  <a:txBody>
                    <a:bodyPr/>
                    <a:lstStyle/>
                    <a:p>
                      <a:pPr algn="r"/>
                      <a:endParaRPr kumimoji="1" lang="ja-JP" altLang="en-US" sz="2200" spc="0" dirty="0">
                        <a:latin typeface="HG丸ｺﾞｼｯｸM-PRO" panose="020F0600000000000000" pitchFamily="50" charset="-128"/>
                        <a:ea typeface="HG丸ｺﾞｼｯｸM-PRO" panose="020F0600000000000000" pitchFamily="50" charset="-128"/>
                      </a:endParaRPr>
                    </a:p>
                  </a:txBody>
                  <a:tcPr marL="66792" marR="66792" marT="0" marB="0">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66792" marR="66792" marT="0" marB="0" anchor="ctr">
                    <a:noFill/>
                  </a:tcPr>
                </a:tc>
                <a:tc>
                  <a:txBody>
                    <a:bodyPr/>
                    <a:lstStyle/>
                    <a:p>
                      <a:pPr algn="ctr"/>
                      <a:endParaRPr kumimoji="1" lang="ja-JP" altLang="en-US" sz="1600" spc="0" dirty="0">
                        <a:latin typeface="HG丸ｺﾞｼｯｸM-PRO" panose="020F0600000000000000" pitchFamily="50" charset="-128"/>
                        <a:ea typeface="HG丸ｺﾞｼｯｸM-PRO" panose="020F0600000000000000" pitchFamily="50" charset="-128"/>
                      </a:endParaRPr>
                    </a:p>
                  </a:txBody>
                  <a:tcPr marL="66792" marR="66792" marT="0" marB="0" anchor="ctr">
                    <a:noFill/>
                  </a:tcPr>
                </a:tc>
                <a:tc>
                  <a:txBody>
                    <a:bodyPr/>
                    <a:lstStyle/>
                    <a:p>
                      <a:pPr algn="ctr"/>
                      <a:endParaRPr kumimoji="1" lang="ja-JP" altLang="en-US" sz="1600" spc="0" dirty="0">
                        <a:latin typeface="HG丸ｺﾞｼｯｸM-PRO" panose="020F0600000000000000" pitchFamily="50" charset="-128"/>
                        <a:ea typeface="HG丸ｺﾞｼｯｸM-PRO" panose="020F0600000000000000" pitchFamily="50" charset="-128"/>
                      </a:endParaRPr>
                    </a:p>
                  </a:txBody>
                  <a:tcPr marL="66792" marR="66792" marT="0" marB="0" anchor="ctr">
                    <a:noFill/>
                  </a:tcPr>
                </a:tc>
                <a:extLst>
                  <a:ext uri="{0D108BD9-81ED-4DB2-BD59-A6C34878D82A}">
                    <a16:rowId xmlns:a16="http://schemas.microsoft.com/office/drawing/2014/main" val="1294689871"/>
                  </a:ext>
                </a:extLst>
              </a:tr>
            </a:tbl>
          </a:graphicData>
        </a:graphic>
      </p:graphicFrame>
      <p:sp>
        <p:nvSpPr>
          <p:cNvPr id="6" name="タイトル 1">
            <a:extLst>
              <a:ext uri="{FF2B5EF4-FFF2-40B4-BE49-F238E27FC236}">
                <a16:creationId xmlns:a16="http://schemas.microsoft.com/office/drawing/2014/main" id="{BB60F432-AD9B-428B-BF70-938D0E9A2A66}"/>
              </a:ext>
            </a:extLst>
          </p:cNvPr>
          <p:cNvSpPr>
            <a:spLocks noGrp="1"/>
          </p:cNvSpPr>
          <p:nvPr>
            <p:ph type="title"/>
          </p:nvPr>
        </p:nvSpPr>
        <p:spPr>
          <a:xfrm>
            <a:off x="350982" y="127996"/>
            <a:ext cx="7777553" cy="675861"/>
          </a:xfrm>
        </p:spPr>
        <p:txBody>
          <a:bodyPr>
            <a:normAutofit/>
          </a:bodyPr>
          <a:lstStyle/>
          <a:p>
            <a:r>
              <a:rPr kumimoji="1" lang="ja-JP" altLang="en-US" dirty="0">
                <a:latin typeface="HG丸ｺﾞｼｯｸM-PRO" panose="020F0600000000000000" pitchFamily="50" charset="-128"/>
                <a:ea typeface="HG丸ｺﾞｼｯｸM-PRO" panose="020F0600000000000000" pitchFamily="50" charset="-128"/>
              </a:rPr>
              <a:t>１．職業奉仕委員会</a:t>
            </a:r>
            <a:r>
              <a:rPr lang="ja-JP" altLang="en-US" dirty="0">
                <a:latin typeface="HG丸ｺﾞｼｯｸM-PRO" panose="020F0600000000000000" pitchFamily="50" charset="-128"/>
                <a:ea typeface="HG丸ｺﾞｼｯｸM-PRO" panose="020F0600000000000000" pitchFamily="50" charset="-128"/>
              </a:rPr>
              <a:t>委員</a:t>
            </a:r>
            <a:r>
              <a:rPr kumimoji="1" lang="ja-JP" altLang="en-US" dirty="0">
                <a:latin typeface="HG丸ｺﾞｼｯｸM-PRO" panose="020F0600000000000000" pitchFamily="50" charset="-128"/>
                <a:ea typeface="HG丸ｺﾞｼｯｸM-PRO" panose="020F0600000000000000" pitchFamily="50" charset="-128"/>
              </a:rPr>
              <a:t>紹介</a:t>
            </a:r>
          </a:p>
        </p:txBody>
      </p:sp>
    </p:spTree>
    <p:extLst>
      <p:ext uri="{BB962C8B-B14F-4D97-AF65-F5344CB8AC3E}">
        <p14:creationId xmlns:p14="http://schemas.microsoft.com/office/powerpoint/2010/main" val="3359849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4D91E0-D79F-42B5-AE5D-B5EF0782895C}"/>
              </a:ext>
            </a:extLst>
          </p:cNvPr>
          <p:cNvSpPr>
            <a:spLocks noGrp="1"/>
          </p:cNvSpPr>
          <p:nvPr>
            <p:ph type="title"/>
          </p:nvPr>
        </p:nvSpPr>
        <p:spPr>
          <a:xfrm>
            <a:off x="677334" y="331304"/>
            <a:ext cx="8214875" cy="808383"/>
          </a:xfrm>
        </p:spPr>
        <p:txBody>
          <a:bodyPr/>
          <a:lstStyle/>
          <a:p>
            <a:r>
              <a:rPr kumimoji="1" lang="ja-JP" altLang="en-US" dirty="0">
                <a:latin typeface="HG丸ｺﾞｼｯｸM-PRO" panose="020F0600000000000000" pitchFamily="50" charset="-128"/>
                <a:ea typeface="HG丸ｺﾞｼｯｸM-PRO" panose="020F0600000000000000" pitchFamily="50" charset="-128"/>
              </a:rPr>
              <a:t>２．委員会活動日程・内容</a:t>
            </a:r>
          </a:p>
        </p:txBody>
      </p:sp>
      <p:sp>
        <p:nvSpPr>
          <p:cNvPr id="3" name="コンテンツ プレースホルダー 2">
            <a:extLst>
              <a:ext uri="{FF2B5EF4-FFF2-40B4-BE49-F238E27FC236}">
                <a16:creationId xmlns:a16="http://schemas.microsoft.com/office/drawing/2014/main" id="{916D9CB4-1F2A-46DB-B8AA-418FEB77919A}"/>
              </a:ext>
            </a:extLst>
          </p:cNvPr>
          <p:cNvSpPr>
            <a:spLocks noGrp="1"/>
          </p:cNvSpPr>
          <p:nvPr>
            <p:ph idx="1"/>
          </p:nvPr>
        </p:nvSpPr>
        <p:spPr>
          <a:xfrm>
            <a:off x="1210768" y="1139688"/>
            <a:ext cx="8829160" cy="5515946"/>
          </a:xfrm>
        </p:spPr>
        <p:txBody>
          <a:bodyPr anchor="ctr" anchorCtr="0">
            <a:normAutofit fontScale="62500" lnSpcReduction="20000"/>
          </a:bodyPr>
          <a:lstStyle/>
          <a:p>
            <a:pPr marL="0" indent="0">
              <a:buNone/>
            </a:pPr>
            <a:r>
              <a:rPr kumimoji="1" lang="ja-JP" altLang="en-US" sz="3000" dirty="0">
                <a:latin typeface="HG丸ｺﾞｼｯｸM-PRO" panose="020F0600000000000000" pitchFamily="50" charset="-128"/>
                <a:ea typeface="HG丸ｺﾞｼｯｸM-PRO" panose="020F0600000000000000" pitchFamily="50" charset="-128"/>
              </a:rPr>
              <a:t>　</a:t>
            </a:r>
            <a:r>
              <a:rPr kumimoji="1" lang="ja-JP" altLang="en-US" sz="4000" dirty="0">
                <a:latin typeface="HG丸ｺﾞｼｯｸM-PRO" panose="020F0600000000000000" pitchFamily="50" charset="-128"/>
                <a:ea typeface="HG丸ｺﾞｼｯｸM-PRO" panose="020F0600000000000000" pitchFamily="50" charset="-128"/>
              </a:rPr>
              <a:t>・委員会活動日程</a:t>
            </a:r>
            <a:endParaRPr kumimoji="1" lang="en-US" altLang="ja-JP" sz="40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4000" dirty="0">
                <a:latin typeface="HG丸ｺﾞｼｯｸM-PRO" panose="020F0600000000000000" pitchFamily="50" charset="-128"/>
                <a:ea typeface="HG丸ｺﾞｼｯｸM-PRO" panose="020F0600000000000000" pitchFamily="50" charset="-128"/>
              </a:rPr>
              <a:t>　　原則毎月第３水曜日　</a:t>
            </a:r>
            <a:r>
              <a:rPr kumimoji="1" lang="en-US" altLang="ja-JP" sz="4000" dirty="0">
                <a:latin typeface="HG丸ｺﾞｼｯｸM-PRO" panose="020F0600000000000000" pitchFamily="50" charset="-128"/>
                <a:ea typeface="HG丸ｺﾞｼｯｸM-PRO" panose="020F0600000000000000" pitchFamily="50" charset="-128"/>
              </a:rPr>
              <a:t>PM4</a:t>
            </a:r>
            <a:r>
              <a:rPr kumimoji="1" lang="ja-JP" altLang="en-US" sz="4000" dirty="0">
                <a:latin typeface="HG丸ｺﾞｼｯｸM-PRO" panose="020F0600000000000000" pitchFamily="50" charset="-128"/>
                <a:ea typeface="HG丸ｺﾞｼｯｸM-PRO" panose="020F0600000000000000" pitchFamily="50" charset="-128"/>
              </a:rPr>
              <a:t>：</a:t>
            </a:r>
            <a:r>
              <a:rPr kumimoji="1" lang="en-US" altLang="ja-JP" sz="4000" dirty="0">
                <a:latin typeface="HG丸ｺﾞｼｯｸM-PRO" panose="020F0600000000000000" pitchFamily="50" charset="-128"/>
                <a:ea typeface="HG丸ｺﾞｼｯｸM-PRO" panose="020F0600000000000000" pitchFamily="50" charset="-128"/>
              </a:rPr>
              <a:t>00</a:t>
            </a:r>
            <a:r>
              <a:rPr kumimoji="1" lang="ja-JP" altLang="en-US" sz="4000" dirty="0">
                <a:latin typeface="HG丸ｺﾞｼｯｸM-PRO" panose="020F0600000000000000" pitchFamily="50" charset="-128"/>
                <a:ea typeface="HG丸ｺﾞｼｯｸM-PRO" panose="020F0600000000000000" pitchFamily="50" charset="-128"/>
              </a:rPr>
              <a:t>～</a:t>
            </a:r>
            <a:r>
              <a:rPr kumimoji="1" lang="en-US" altLang="ja-JP" sz="4000" dirty="0">
                <a:latin typeface="HG丸ｺﾞｼｯｸM-PRO" panose="020F0600000000000000" pitchFamily="50" charset="-128"/>
                <a:ea typeface="HG丸ｺﾞｼｯｸM-PRO" panose="020F0600000000000000" pitchFamily="50" charset="-128"/>
              </a:rPr>
              <a:t>PM6</a:t>
            </a:r>
            <a:r>
              <a:rPr kumimoji="1" lang="ja-JP" altLang="en-US" sz="4000" dirty="0">
                <a:latin typeface="HG丸ｺﾞｼｯｸM-PRO" panose="020F0600000000000000" pitchFamily="50" charset="-128"/>
                <a:ea typeface="HG丸ｺﾞｼｯｸM-PRO" panose="020F0600000000000000" pitchFamily="50" charset="-128"/>
              </a:rPr>
              <a:t>：</a:t>
            </a:r>
            <a:r>
              <a:rPr kumimoji="1" lang="en-US" altLang="ja-JP" sz="4000" dirty="0">
                <a:latin typeface="HG丸ｺﾞｼｯｸM-PRO" panose="020F0600000000000000" pitchFamily="50" charset="-128"/>
                <a:ea typeface="HG丸ｺﾞｼｯｸM-PRO" panose="020F0600000000000000" pitchFamily="50" charset="-128"/>
              </a:rPr>
              <a:t>00</a:t>
            </a:r>
          </a:p>
          <a:p>
            <a:pPr marL="0" indent="0">
              <a:buNone/>
            </a:pPr>
            <a:r>
              <a:rPr lang="ja-JP" altLang="en-US" sz="4000" dirty="0">
                <a:latin typeface="HG丸ｺﾞｼｯｸM-PRO" panose="020F0600000000000000" pitchFamily="50" charset="-128"/>
                <a:ea typeface="HG丸ｺﾞｼｯｸM-PRO" panose="020F0600000000000000" pitchFamily="50" charset="-128"/>
              </a:rPr>
              <a:t>　　ガバナー事務所にて委員会を開催しています。</a:t>
            </a:r>
            <a:endParaRPr lang="en-US" altLang="ja-JP" sz="4000" dirty="0">
              <a:latin typeface="HG丸ｺﾞｼｯｸM-PRO" panose="020F0600000000000000" pitchFamily="50" charset="-128"/>
              <a:ea typeface="HG丸ｺﾞｼｯｸM-PRO" panose="020F0600000000000000" pitchFamily="50" charset="-128"/>
            </a:endParaRPr>
          </a:p>
          <a:p>
            <a:endParaRPr lang="en-US" altLang="ja-JP" sz="4000" dirty="0">
              <a:latin typeface="HG丸ｺﾞｼｯｸM-PRO" panose="020F0600000000000000" pitchFamily="50" charset="-128"/>
              <a:ea typeface="HG丸ｺﾞｼｯｸM-PRO" panose="020F0600000000000000" pitchFamily="50" charset="-128"/>
            </a:endParaRPr>
          </a:p>
          <a:p>
            <a:pPr marL="0" indent="0">
              <a:buNone/>
            </a:pPr>
            <a:r>
              <a:rPr lang="ja-JP" altLang="en-US" sz="4000" dirty="0">
                <a:latin typeface="HG丸ｺﾞｼｯｸM-PRO" panose="020F0600000000000000" pitchFamily="50" charset="-128"/>
                <a:ea typeface="HG丸ｺﾞｼｯｸM-PRO" panose="020F0600000000000000" pitchFamily="50" charset="-128"/>
              </a:rPr>
              <a:t>　・委員会活動内容</a:t>
            </a:r>
            <a:endParaRPr lang="en-US" altLang="ja-JP" sz="4000" dirty="0">
              <a:latin typeface="HG丸ｺﾞｼｯｸM-PRO" panose="020F0600000000000000" pitchFamily="50" charset="-128"/>
              <a:ea typeface="HG丸ｺﾞｼｯｸM-PRO" panose="020F0600000000000000" pitchFamily="50" charset="-128"/>
            </a:endParaRPr>
          </a:p>
          <a:p>
            <a:pPr marL="0" indent="0">
              <a:buNone/>
            </a:pPr>
            <a:r>
              <a:rPr lang="ja-JP" altLang="en-US" sz="4000" dirty="0">
                <a:latin typeface="HG丸ｺﾞｼｯｸM-PRO" panose="020F0600000000000000" pitchFamily="50" charset="-128"/>
                <a:ea typeface="HG丸ｺﾞｼｯｸM-PRO" panose="020F0600000000000000" pitchFamily="50" charset="-128"/>
              </a:rPr>
              <a:t>　　①クラブ職業奉仕委員長に対する支援</a:t>
            </a:r>
            <a:endParaRPr lang="en-US" altLang="ja-JP" sz="4000" dirty="0">
              <a:latin typeface="HG丸ｺﾞｼｯｸM-PRO" panose="020F0600000000000000" pitchFamily="50" charset="-128"/>
              <a:ea typeface="HG丸ｺﾞｼｯｸM-PRO" panose="020F0600000000000000" pitchFamily="50" charset="-128"/>
            </a:endParaRPr>
          </a:p>
          <a:p>
            <a:pPr marL="0" indent="0">
              <a:buNone/>
            </a:pPr>
            <a:r>
              <a:rPr lang="ja-JP" altLang="en-US" sz="4000" dirty="0">
                <a:latin typeface="HG丸ｺﾞｼｯｸM-PRO" panose="020F0600000000000000" pitchFamily="50" charset="-128"/>
                <a:ea typeface="HG丸ｺﾞｼｯｸM-PRO" panose="020F0600000000000000" pitchFamily="50" charset="-128"/>
              </a:rPr>
              <a:t>　　　　クラブ職業奉仕委員長会議の準備</a:t>
            </a:r>
            <a:endParaRPr lang="en-US" altLang="ja-JP" sz="4000" dirty="0">
              <a:latin typeface="HG丸ｺﾞｼｯｸM-PRO" panose="020F0600000000000000" pitchFamily="50" charset="-128"/>
              <a:ea typeface="HG丸ｺﾞｼｯｸM-PRO" panose="020F0600000000000000" pitchFamily="50" charset="-128"/>
            </a:endParaRPr>
          </a:p>
          <a:p>
            <a:pPr marL="0" indent="0">
              <a:buNone/>
            </a:pPr>
            <a:r>
              <a:rPr lang="ja-JP" altLang="en-US" sz="4000" dirty="0">
                <a:latin typeface="HG丸ｺﾞｼｯｸM-PRO" panose="020F0600000000000000" pitchFamily="50" charset="-128"/>
                <a:ea typeface="HG丸ｺﾞｼｯｸM-PRO" panose="020F0600000000000000" pitchFamily="50" charset="-128"/>
              </a:rPr>
              <a:t>　　②クラブ活動支援</a:t>
            </a:r>
            <a:endParaRPr lang="en-US" altLang="ja-JP" sz="4000" dirty="0">
              <a:latin typeface="HG丸ｺﾞｼｯｸM-PRO" panose="020F0600000000000000" pitchFamily="50" charset="-128"/>
              <a:ea typeface="HG丸ｺﾞｼｯｸM-PRO" panose="020F0600000000000000" pitchFamily="50" charset="-128"/>
            </a:endParaRPr>
          </a:p>
          <a:p>
            <a:pPr marL="0" indent="0">
              <a:buNone/>
            </a:pPr>
            <a:r>
              <a:rPr lang="ja-JP" altLang="en-US" sz="4000" dirty="0">
                <a:latin typeface="HG丸ｺﾞｼｯｸM-PRO" panose="020F0600000000000000" pitchFamily="50" charset="-128"/>
                <a:ea typeface="HG丸ｺﾞｼｯｸM-PRO" panose="020F0600000000000000" pitchFamily="50" charset="-128"/>
              </a:rPr>
              <a:t>　　　　職業奉仕月間の卓話対応準備</a:t>
            </a:r>
            <a:endParaRPr lang="en-US" altLang="ja-JP" sz="4000" dirty="0">
              <a:latin typeface="HG丸ｺﾞｼｯｸM-PRO" panose="020F0600000000000000" pitchFamily="50" charset="-128"/>
              <a:ea typeface="HG丸ｺﾞｼｯｸM-PRO" panose="020F0600000000000000" pitchFamily="50" charset="-128"/>
            </a:endParaRPr>
          </a:p>
          <a:p>
            <a:pPr marL="0" indent="0">
              <a:buNone/>
            </a:pPr>
            <a:r>
              <a:rPr lang="ja-JP" altLang="en-US" sz="4000" dirty="0">
                <a:latin typeface="HG丸ｺﾞｼｯｸM-PRO" panose="020F0600000000000000" pitchFamily="50" charset="-128"/>
                <a:ea typeface="HG丸ｺﾞｼｯｸM-PRO" panose="020F0600000000000000" pitchFamily="50" charset="-128"/>
              </a:rPr>
              <a:t>　　③卓話モデルのバージョンアップ</a:t>
            </a:r>
            <a:endParaRPr lang="en-US" altLang="ja-JP" sz="4000" dirty="0">
              <a:latin typeface="HG丸ｺﾞｼｯｸM-PRO" panose="020F0600000000000000" pitchFamily="50" charset="-128"/>
              <a:ea typeface="HG丸ｺﾞｼｯｸM-PRO" panose="020F0600000000000000" pitchFamily="50" charset="-128"/>
            </a:endParaRPr>
          </a:p>
          <a:p>
            <a:pPr marL="0" indent="0">
              <a:buNone/>
            </a:pPr>
            <a:r>
              <a:rPr lang="ja-JP" altLang="en-US" sz="4000" dirty="0">
                <a:latin typeface="HG丸ｺﾞｼｯｸM-PRO" panose="020F0600000000000000" pitchFamily="50" charset="-128"/>
                <a:ea typeface="HG丸ｺﾞｼｯｸM-PRO" panose="020F0600000000000000" pitchFamily="50" charset="-128"/>
              </a:rPr>
              <a:t>　　④職業奉仕についての勉強会</a:t>
            </a:r>
            <a:endParaRPr lang="en-US" altLang="ja-JP" sz="4000" dirty="0">
              <a:latin typeface="HG丸ｺﾞｼｯｸM-PRO" panose="020F0600000000000000" pitchFamily="50" charset="-128"/>
              <a:ea typeface="HG丸ｺﾞｼｯｸM-PRO" panose="020F0600000000000000" pitchFamily="50" charset="-128"/>
            </a:endParaRPr>
          </a:p>
          <a:p>
            <a:pPr marL="0" indent="0">
              <a:buNone/>
            </a:pPr>
            <a:r>
              <a:rPr lang="ja-JP" altLang="en-US" sz="4000" dirty="0">
                <a:latin typeface="HG丸ｺﾞｼｯｸM-PRO" panose="020F0600000000000000" pitchFamily="50" charset="-128"/>
                <a:ea typeface="HG丸ｺﾞｼｯｸM-PRO" panose="020F0600000000000000" pitchFamily="50" charset="-128"/>
              </a:rPr>
              <a:t>　　⑤その他</a:t>
            </a:r>
            <a:endParaRPr lang="en-US" altLang="ja-JP" sz="40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377259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CAC95F-406C-42E1-A4F4-AFAA95C439A6}"/>
              </a:ext>
            </a:extLst>
          </p:cNvPr>
          <p:cNvSpPr>
            <a:spLocks noGrp="1"/>
          </p:cNvSpPr>
          <p:nvPr>
            <p:ph type="title"/>
          </p:nvPr>
        </p:nvSpPr>
        <p:spPr>
          <a:xfrm>
            <a:off x="677334" y="609600"/>
            <a:ext cx="8596668" cy="911629"/>
          </a:xfrm>
        </p:spPr>
        <p:txBody>
          <a:bodyPr>
            <a:noAutofit/>
          </a:bodyPr>
          <a:lstStyle/>
          <a:p>
            <a:r>
              <a:rPr lang="ja-JP" altLang="en-US" dirty="0">
                <a:latin typeface="HG丸ｺﾞｼｯｸM-PRO" panose="020F0600000000000000" pitchFamily="50" charset="-128"/>
                <a:ea typeface="HG丸ｺﾞｼｯｸM-PRO" panose="020F0600000000000000" pitchFamily="50" charset="-128"/>
              </a:rPr>
              <a:t>３．</a:t>
            </a:r>
            <a:r>
              <a:rPr lang="en-US" altLang="ja-JP" dirty="0">
                <a:latin typeface="HG丸ｺﾞｼｯｸM-PRO" panose="020F0600000000000000" pitchFamily="50" charset="-128"/>
                <a:ea typeface="HG丸ｺﾞｼｯｸM-PRO" panose="020F0600000000000000" pitchFamily="50" charset="-128"/>
              </a:rPr>
              <a:t>2023-</a:t>
            </a:r>
            <a:r>
              <a:rPr lang="ja-JP" altLang="en-US" dirty="0">
                <a:latin typeface="HG丸ｺﾞｼｯｸM-PRO" panose="020F0600000000000000" pitchFamily="50" charset="-128"/>
                <a:ea typeface="HG丸ｺﾞｼｯｸM-PRO" panose="020F0600000000000000" pitchFamily="50" charset="-128"/>
              </a:rPr>
              <a:t>２</a:t>
            </a:r>
            <a:r>
              <a:rPr lang="en-US" altLang="ja-JP" dirty="0">
                <a:latin typeface="HG丸ｺﾞｼｯｸM-PRO" panose="020F0600000000000000" pitchFamily="50" charset="-128"/>
                <a:ea typeface="HG丸ｺﾞｼｯｸM-PRO" panose="020F0600000000000000" pitchFamily="50" charset="-128"/>
              </a:rPr>
              <a:t>4</a:t>
            </a:r>
            <a:r>
              <a:rPr lang="ja-JP" altLang="en-US" dirty="0">
                <a:latin typeface="HG丸ｺﾞｼｯｸM-PRO" panose="020F0600000000000000" pitchFamily="50" charset="-128"/>
                <a:ea typeface="HG丸ｺﾞｼｯｸM-PRO" panose="020F0600000000000000" pitchFamily="50" charset="-128"/>
              </a:rPr>
              <a:t>年度</a:t>
            </a:r>
            <a:r>
              <a:rPr lang="ja-JP" altLang="ja-JP" dirty="0">
                <a:latin typeface="HG丸ｺﾞｼｯｸM-PRO" panose="020F0600000000000000" pitchFamily="50" charset="-128"/>
                <a:ea typeface="HG丸ｺﾞｼｯｸM-PRO" panose="020F0600000000000000" pitchFamily="50" charset="-128"/>
              </a:rPr>
              <a:t>活動方針</a:t>
            </a:r>
            <a:br>
              <a:rPr lang="en-US" altLang="ja-JP" dirty="0">
                <a:latin typeface="HG丸ｺﾞｼｯｸM-PRO" panose="020F0600000000000000" pitchFamily="50" charset="-128"/>
                <a:ea typeface="HG丸ｺﾞｼｯｸM-PRO" panose="020F0600000000000000" pitchFamily="50" charset="-128"/>
              </a:rPr>
            </a:br>
            <a:endParaRPr kumimoji="1" lang="ja-JP" altLang="en-US" dirty="0"/>
          </a:p>
        </p:txBody>
      </p:sp>
      <p:sp>
        <p:nvSpPr>
          <p:cNvPr id="3" name="コンテンツ プレースホルダー 2">
            <a:extLst>
              <a:ext uri="{FF2B5EF4-FFF2-40B4-BE49-F238E27FC236}">
                <a16:creationId xmlns:a16="http://schemas.microsoft.com/office/drawing/2014/main" id="{42DFF0C9-3185-4D77-9707-2CEB61CADB0F}"/>
              </a:ext>
            </a:extLst>
          </p:cNvPr>
          <p:cNvSpPr>
            <a:spLocks noGrp="1"/>
          </p:cNvSpPr>
          <p:nvPr>
            <p:ph idx="1"/>
          </p:nvPr>
        </p:nvSpPr>
        <p:spPr>
          <a:xfrm>
            <a:off x="1308488" y="1580378"/>
            <a:ext cx="8596668" cy="4668021"/>
          </a:xfrm>
        </p:spPr>
        <p:txBody>
          <a:bodyPr anchor="t" anchorCtr="0">
            <a:noAutofit/>
          </a:bodyPr>
          <a:lstStyle/>
          <a:p>
            <a:pPr marL="0" indent="0">
              <a:buNone/>
            </a:pPr>
            <a:r>
              <a:rPr lang="ja-JP" altLang="en-US" sz="2500" dirty="0">
                <a:latin typeface="HG丸ｺﾞｼｯｸM-PRO" panose="020F0600000000000000" pitchFamily="50" charset="-128"/>
                <a:ea typeface="HG丸ｺﾞｼｯｸM-PRO" panose="020F0600000000000000" pitchFamily="50" charset="-128"/>
              </a:rPr>
              <a:t>１．クラブ職業奉仕委員長に「職業奉仕」に関する</a:t>
            </a:r>
            <a:br>
              <a:rPr lang="en-US" altLang="ja-JP" sz="2500" dirty="0">
                <a:latin typeface="HG丸ｺﾞｼｯｸM-PRO" panose="020F0600000000000000" pitchFamily="50" charset="-128"/>
                <a:ea typeface="HG丸ｺﾞｼｯｸM-PRO" panose="020F0600000000000000" pitchFamily="50" charset="-128"/>
              </a:rPr>
            </a:br>
            <a:r>
              <a:rPr lang="ja-JP" altLang="en-US" sz="2500" dirty="0">
                <a:latin typeface="HG丸ｺﾞｼｯｸM-PRO" panose="020F0600000000000000" pitchFamily="50" charset="-128"/>
                <a:ea typeface="HG丸ｺﾞｼｯｸM-PRO" panose="020F0600000000000000" pitchFamily="50" charset="-128"/>
              </a:rPr>
              <a:t>　　理解を深めて頂く為の支援を行います。</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endParaRPr lang="en-US" altLang="ja-JP" sz="8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・実践の手引き</a:t>
            </a:r>
            <a:br>
              <a:rPr lang="en-US" altLang="ja-JP" sz="2500" dirty="0">
                <a:latin typeface="HG丸ｺﾞｼｯｸM-PRO" panose="020F0600000000000000" pitchFamily="50" charset="-128"/>
                <a:ea typeface="HG丸ｺﾞｼｯｸM-PRO" panose="020F0600000000000000" pitchFamily="50" charset="-128"/>
              </a:rPr>
            </a:br>
            <a:r>
              <a:rPr lang="ja-JP" altLang="en-US" sz="2500" dirty="0">
                <a:latin typeface="HG丸ｺﾞｼｯｸM-PRO" panose="020F0600000000000000" pitchFamily="50" charset="-128"/>
                <a:ea typeface="HG丸ｺﾞｼｯｸM-PRO" panose="020F0600000000000000" pitchFamily="50" charset="-128"/>
              </a:rPr>
              <a:t>　　・卓話モデル（職業奉仕とは・歴史と変遷）</a:t>
            </a:r>
            <a:br>
              <a:rPr lang="en-US" altLang="ja-JP" sz="2500" dirty="0">
                <a:latin typeface="HG丸ｺﾞｼｯｸM-PRO" panose="020F0600000000000000" pitchFamily="50" charset="-128"/>
                <a:ea typeface="HG丸ｺﾞｼｯｸM-PRO" panose="020F0600000000000000" pitchFamily="50" charset="-128"/>
              </a:rPr>
            </a:br>
            <a:r>
              <a:rPr lang="ja-JP" altLang="en-US" sz="2500" dirty="0">
                <a:latin typeface="HG丸ｺﾞｼｯｸM-PRO" panose="020F0600000000000000" pitchFamily="50" charset="-128"/>
                <a:ea typeface="HG丸ｺﾞｼｯｸM-PRO" panose="020F0600000000000000" pitchFamily="50" charset="-128"/>
              </a:rPr>
              <a:t>　　・職業奉仕入門</a:t>
            </a:r>
            <a:r>
              <a:rPr lang="en-US" altLang="ja-JP" sz="2500" dirty="0">
                <a:latin typeface="HG丸ｺﾞｼｯｸM-PRO" panose="020F0600000000000000" pitchFamily="50" charset="-128"/>
                <a:ea typeface="HG丸ｺﾞｼｯｸM-PRO" panose="020F0600000000000000" pitchFamily="50" charset="-128"/>
              </a:rPr>
              <a:t>Q&amp;A</a:t>
            </a:r>
          </a:p>
          <a:p>
            <a:pPr marL="0" indent="0">
              <a:buNone/>
            </a:pPr>
            <a:r>
              <a:rPr lang="ja-JP" altLang="en-US" sz="2500" dirty="0">
                <a:latin typeface="HG丸ｺﾞｼｯｸM-PRO" panose="020F0600000000000000" pitchFamily="50" charset="-128"/>
                <a:ea typeface="HG丸ｺﾞｼｯｸM-PRO" panose="020F0600000000000000" pitchFamily="50" charset="-128"/>
              </a:rPr>
              <a:t>　　などを用いて</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endParaRPr lang="en-US" altLang="ja-JP" sz="10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「職業奉仕」に関する理解</a:t>
            </a:r>
            <a:br>
              <a:rPr lang="en-US" altLang="ja-JP" sz="2500" dirty="0">
                <a:latin typeface="HG丸ｺﾞｼｯｸM-PRO" panose="020F0600000000000000" pitchFamily="50" charset="-128"/>
                <a:ea typeface="HG丸ｺﾞｼｯｸM-PRO" panose="020F0600000000000000" pitchFamily="50" charset="-128"/>
              </a:rPr>
            </a:br>
            <a:r>
              <a:rPr lang="ja-JP" altLang="en-US" sz="2500" dirty="0">
                <a:latin typeface="HG丸ｺﾞｼｯｸM-PRO" panose="020F0600000000000000" pitchFamily="50" charset="-128"/>
                <a:ea typeface="HG丸ｺﾞｼｯｸM-PRO" panose="020F0600000000000000" pitchFamily="50" charset="-128"/>
              </a:rPr>
              <a:t>　　　歴史、変遷についての理解を深めて頂きます。</a:t>
            </a:r>
            <a:endParaRPr lang="en-US" altLang="ja-JP" sz="25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119526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CAC95F-406C-42E1-A4F4-AFAA95C439A6}"/>
              </a:ext>
            </a:extLst>
          </p:cNvPr>
          <p:cNvSpPr>
            <a:spLocks noGrp="1"/>
          </p:cNvSpPr>
          <p:nvPr>
            <p:ph type="title"/>
          </p:nvPr>
        </p:nvSpPr>
        <p:spPr>
          <a:xfrm>
            <a:off x="677334" y="609600"/>
            <a:ext cx="8596668" cy="911629"/>
          </a:xfrm>
        </p:spPr>
        <p:txBody>
          <a:bodyPr>
            <a:noAutofit/>
          </a:bodyPr>
          <a:lstStyle/>
          <a:p>
            <a:r>
              <a:rPr lang="ja-JP" altLang="en-US" dirty="0">
                <a:latin typeface="HG丸ｺﾞｼｯｸM-PRO" panose="020F0600000000000000" pitchFamily="50" charset="-128"/>
                <a:ea typeface="HG丸ｺﾞｼｯｸM-PRO" panose="020F0600000000000000" pitchFamily="50" charset="-128"/>
              </a:rPr>
              <a:t>３．</a:t>
            </a:r>
            <a:r>
              <a:rPr lang="en-US" altLang="ja-JP" dirty="0">
                <a:latin typeface="HG丸ｺﾞｼｯｸM-PRO" panose="020F0600000000000000" pitchFamily="50" charset="-128"/>
                <a:ea typeface="HG丸ｺﾞｼｯｸM-PRO" panose="020F0600000000000000" pitchFamily="50" charset="-128"/>
              </a:rPr>
              <a:t>2023-</a:t>
            </a:r>
            <a:r>
              <a:rPr lang="ja-JP" altLang="en-US" dirty="0">
                <a:latin typeface="HG丸ｺﾞｼｯｸM-PRO" panose="020F0600000000000000" pitchFamily="50" charset="-128"/>
                <a:ea typeface="HG丸ｺﾞｼｯｸM-PRO" panose="020F0600000000000000" pitchFamily="50" charset="-128"/>
              </a:rPr>
              <a:t>２</a:t>
            </a:r>
            <a:r>
              <a:rPr lang="en-US" altLang="ja-JP" dirty="0">
                <a:latin typeface="HG丸ｺﾞｼｯｸM-PRO" panose="020F0600000000000000" pitchFamily="50" charset="-128"/>
                <a:ea typeface="HG丸ｺﾞｼｯｸM-PRO" panose="020F0600000000000000" pitchFamily="50" charset="-128"/>
              </a:rPr>
              <a:t>4</a:t>
            </a:r>
            <a:r>
              <a:rPr lang="ja-JP" altLang="en-US" dirty="0">
                <a:latin typeface="HG丸ｺﾞｼｯｸM-PRO" panose="020F0600000000000000" pitchFamily="50" charset="-128"/>
                <a:ea typeface="HG丸ｺﾞｼｯｸM-PRO" panose="020F0600000000000000" pitchFamily="50" charset="-128"/>
              </a:rPr>
              <a:t>年度</a:t>
            </a:r>
            <a:r>
              <a:rPr lang="ja-JP" altLang="ja-JP" dirty="0">
                <a:latin typeface="HG丸ｺﾞｼｯｸM-PRO" panose="020F0600000000000000" pitchFamily="50" charset="-128"/>
                <a:ea typeface="HG丸ｺﾞｼｯｸM-PRO" panose="020F0600000000000000" pitchFamily="50" charset="-128"/>
              </a:rPr>
              <a:t>活動方針</a:t>
            </a:r>
            <a:br>
              <a:rPr lang="en-US" altLang="ja-JP" dirty="0">
                <a:latin typeface="HG丸ｺﾞｼｯｸM-PRO" panose="020F0600000000000000" pitchFamily="50" charset="-128"/>
                <a:ea typeface="HG丸ｺﾞｼｯｸM-PRO" panose="020F0600000000000000" pitchFamily="50" charset="-128"/>
              </a:rPr>
            </a:br>
            <a:endParaRPr kumimoji="1" lang="ja-JP" altLang="en-US" dirty="0"/>
          </a:p>
        </p:txBody>
      </p:sp>
      <p:sp>
        <p:nvSpPr>
          <p:cNvPr id="3" name="コンテンツ プレースホルダー 2">
            <a:extLst>
              <a:ext uri="{FF2B5EF4-FFF2-40B4-BE49-F238E27FC236}">
                <a16:creationId xmlns:a16="http://schemas.microsoft.com/office/drawing/2014/main" id="{42DFF0C9-3185-4D77-9707-2CEB61CADB0F}"/>
              </a:ext>
            </a:extLst>
          </p:cNvPr>
          <p:cNvSpPr>
            <a:spLocks noGrp="1"/>
          </p:cNvSpPr>
          <p:nvPr>
            <p:ph idx="1"/>
          </p:nvPr>
        </p:nvSpPr>
        <p:spPr>
          <a:xfrm>
            <a:off x="1299252" y="1591887"/>
            <a:ext cx="10837332" cy="5012113"/>
          </a:xfrm>
        </p:spPr>
        <p:txBody>
          <a:bodyPr anchor="t" anchorCtr="0">
            <a:noAutofit/>
          </a:bodyPr>
          <a:lstStyle/>
          <a:p>
            <a:pPr marL="0" indent="0">
              <a:buNone/>
            </a:pPr>
            <a:r>
              <a:rPr lang="ja-JP" altLang="en-US" sz="2500" dirty="0">
                <a:latin typeface="HG丸ｺﾞｼｯｸM-PRO" panose="020F0600000000000000" pitchFamily="50" charset="-128"/>
                <a:ea typeface="HG丸ｺﾞｼｯｸM-PRO" panose="020F0600000000000000" pitchFamily="50" charset="-128"/>
              </a:rPr>
              <a:t>２．クラブ職業奉仕委員長が実践すべき</a:t>
            </a:r>
            <a:br>
              <a:rPr lang="en-US" altLang="ja-JP" sz="2500" dirty="0">
                <a:latin typeface="HG丸ｺﾞｼｯｸM-PRO" panose="020F0600000000000000" pitchFamily="50" charset="-128"/>
                <a:ea typeface="HG丸ｺﾞｼｯｸM-PRO" panose="020F0600000000000000" pitchFamily="50" charset="-128"/>
              </a:rPr>
            </a:br>
            <a:r>
              <a:rPr lang="ja-JP" altLang="en-US" sz="2500" dirty="0">
                <a:latin typeface="HG丸ｺﾞｼｯｸM-PRO" panose="020F0600000000000000" pitchFamily="50" charset="-128"/>
                <a:ea typeface="HG丸ｺﾞｼｯｸM-PRO" panose="020F0600000000000000" pitchFamily="50" charset="-128"/>
              </a:rPr>
              <a:t>　　卓話、フォーラムその他の活動支援</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endParaRPr lang="en-US" altLang="ja-JP" sz="10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地区ＨＰで提供している</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・実践の手引き</a:t>
            </a:r>
            <a:br>
              <a:rPr lang="en-US" altLang="ja-JP" sz="2500" dirty="0">
                <a:latin typeface="HG丸ｺﾞｼｯｸM-PRO" panose="020F0600000000000000" pitchFamily="50" charset="-128"/>
                <a:ea typeface="HG丸ｺﾞｼｯｸM-PRO" panose="020F0600000000000000" pitchFamily="50" charset="-128"/>
              </a:rPr>
            </a:br>
            <a:r>
              <a:rPr lang="ja-JP" altLang="en-US" sz="2500" dirty="0">
                <a:latin typeface="HG丸ｺﾞｼｯｸM-PRO" panose="020F0600000000000000" pitchFamily="50" charset="-128"/>
                <a:ea typeface="HG丸ｺﾞｼｯｸM-PRO" panose="020F0600000000000000" pitchFamily="50" charset="-128"/>
              </a:rPr>
              <a:t>　　・卓話モデル（職業奉仕とは・歴史と変遷）</a:t>
            </a:r>
            <a:endParaRPr lang="en-US" altLang="ja-JP" sz="1000" dirty="0">
              <a:latin typeface="HG丸ｺﾞｼｯｸM-PRO" panose="020F0600000000000000" pitchFamily="50" charset="-128"/>
              <a:ea typeface="HG丸ｺﾞｼｯｸM-PRO" panose="020F0600000000000000" pitchFamily="50" charset="-128"/>
            </a:endParaRPr>
          </a:p>
          <a:p>
            <a:pPr marL="0" indent="0">
              <a:buNone/>
            </a:pPr>
            <a:br>
              <a:rPr lang="en-US" altLang="ja-JP" sz="1000" dirty="0">
                <a:latin typeface="HG丸ｺﾞｼｯｸM-PRO" panose="020F0600000000000000" pitchFamily="50" charset="-128"/>
                <a:ea typeface="HG丸ｺﾞｼｯｸM-PRO" panose="020F0600000000000000" pitchFamily="50" charset="-128"/>
              </a:rPr>
            </a:br>
            <a:r>
              <a:rPr lang="ja-JP" altLang="en-US" sz="2500" dirty="0">
                <a:latin typeface="HG丸ｺﾞｼｯｸM-PRO" panose="020F0600000000000000" pitchFamily="50" charset="-128"/>
                <a:ea typeface="HG丸ｺﾞｼｯｸM-PRO" panose="020F0600000000000000" pitchFamily="50" charset="-128"/>
              </a:rPr>
              <a:t>　　などを活用して、委員長が自ら卓話、フォーラムに</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チャレンジして頂く為の支援をさせていただきます。</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a:t>
            </a:r>
            <a:endParaRPr kumimoji="1" lang="ja-JP" altLang="en-US" sz="2500" dirty="0"/>
          </a:p>
        </p:txBody>
      </p:sp>
    </p:spTree>
    <p:extLst>
      <p:ext uri="{BB962C8B-B14F-4D97-AF65-F5344CB8AC3E}">
        <p14:creationId xmlns:p14="http://schemas.microsoft.com/office/powerpoint/2010/main" val="4026897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CAC95F-406C-42E1-A4F4-AFAA95C439A6}"/>
              </a:ext>
            </a:extLst>
          </p:cNvPr>
          <p:cNvSpPr>
            <a:spLocks noGrp="1"/>
          </p:cNvSpPr>
          <p:nvPr>
            <p:ph type="title"/>
          </p:nvPr>
        </p:nvSpPr>
        <p:spPr>
          <a:xfrm>
            <a:off x="677334" y="609600"/>
            <a:ext cx="8596668" cy="911629"/>
          </a:xfrm>
        </p:spPr>
        <p:txBody>
          <a:bodyPr>
            <a:noAutofit/>
          </a:bodyPr>
          <a:lstStyle/>
          <a:p>
            <a:r>
              <a:rPr lang="ja-JP" altLang="en-US" dirty="0">
                <a:latin typeface="HG丸ｺﾞｼｯｸM-PRO" panose="020F0600000000000000" pitchFamily="50" charset="-128"/>
                <a:ea typeface="HG丸ｺﾞｼｯｸM-PRO" panose="020F0600000000000000" pitchFamily="50" charset="-128"/>
              </a:rPr>
              <a:t>３．</a:t>
            </a:r>
            <a:r>
              <a:rPr lang="en-US" altLang="ja-JP" dirty="0">
                <a:latin typeface="HG丸ｺﾞｼｯｸM-PRO" panose="020F0600000000000000" pitchFamily="50" charset="-128"/>
                <a:ea typeface="HG丸ｺﾞｼｯｸM-PRO" panose="020F0600000000000000" pitchFamily="50" charset="-128"/>
              </a:rPr>
              <a:t>2023-24</a:t>
            </a:r>
            <a:r>
              <a:rPr lang="ja-JP" altLang="en-US" dirty="0">
                <a:latin typeface="HG丸ｺﾞｼｯｸM-PRO" panose="020F0600000000000000" pitchFamily="50" charset="-128"/>
                <a:ea typeface="HG丸ｺﾞｼｯｸM-PRO" panose="020F0600000000000000" pitchFamily="50" charset="-128"/>
              </a:rPr>
              <a:t>年度</a:t>
            </a:r>
            <a:r>
              <a:rPr lang="ja-JP" altLang="ja-JP" dirty="0">
                <a:latin typeface="HG丸ｺﾞｼｯｸM-PRO" panose="020F0600000000000000" pitchFamily="50" charset="-128"/>
                <a:ea typeface="HG丸ｺﾞｼｯｸM-PRO" panose="020F0600000000000000" pitchFamily="50" charset="-128"/>
              </a:rPr>
              <a:t>活動方針</a:t>
            </a:r>
            <a:br>
              <a:rPr lang="en-US" altLang="ja-JP" dirty="0">
                <a:latin typeface="HG丸ｺﾞｼｯｸM-PRO" panose="020F0600000000000000" pitchFamily="50" charset="-128"/>
                <a:ea typeface="HG丸ｺﾞｼｯｸM-PRO" panose="020F0600000000000000" pitchFamily="50" charset="-128"/>
              </a:rPr>
            </a:br>
            <a:endParaRPr kumimoji="1" lang="ja-JP" altLang="en-US" dirty="0"/>
          </a:p>
        </p:txBody>
      </p:sp>
      <p:sp>
        <p:nvSpPr>
          <p:cNvPr id="3" name="コンテンツ プレースホルダー 2">
            <a:extLst>
              <a:ext uri="{FF2B5EF4-FFF2-40B4-BE49-F238E27FC236}">
                <a16:creationId xmlns:a16="http://schemas.microsoft.com/office/drawing/2014/main" id="{42DFF0C9-3185-4D77-9707-2CEB61CADB0F}"/>
              </a:ext>
            </a:extLst>
          </p:cNvPr>
          <p:cNvSpPr>
            <a:spLocks noGrp="1"/>
          </p:cNvSpPr>
          <p:nvPr>
            <p:ph idx="1"/>
          </p:nvPr>
        </p:nvSpPr>
        <p:spPr>
          <a:xfrm>
            <a:off x="1299252" y="1591888"/>
            <a:ext cx="9104205" cy="4739902"/>
          </a:xfrm>
        </p:spPr>
        <p:txBody>
          <a:bodyPr anchor="t" anchorCtr="0">
            <a:noAutofit/>
          </a:bodyPr>
          <a:lstStyle/>
          <a:p>
            <a:pPr marL="0" indent="0">
              <a:buNone/>
            </a:pPr>
            <a:r>
              <a:rPr lang="ja-JP" altLang="en-US" sz="2500" dirty="0">
                <a:latin typeface="HG丸ｺﾞｼｯｸM-PRO" panose="020F0600000000000000" pitchFamily="50" charset="-128"/>
                <a:ea typeface="HG丸ｺﾞｼｯｸM-PRO" panose="020F0600000000000000" pitchFamily="50" charset="-128"/>
              </a:rPr>
              <a:t>　</a:t>
            </a:r>
            <a:r>
              <a:rPr lang="en-US" altLang="ja-JP" sz="2500" dirty="0">
                <a:latin typeface="HG丸ｺﾞｼｯｸM-PRO" panose="020F0600000000000000" pitchFamily="50" charset="-128"/>
                <a:ea typeface="HG丸ｺﾞｼｯｸM-PRO" panose="020F0600000000000000" pitchFamily="50" charset="-128"/>
              </a:rPr>
              <a:t>3.</a:t>
            </a:r>
            <a:r>
              <a:rPr lang="ja-JP" altLang="en-US" sz="2500" dirty="0">
                <a:latin typeface="HG丸ｺﾞｼｯｸM-PRO" panose="020F0600000000000000" pitchFamily="50" charset="-128"/>
                <a:ea typeface="HG丸ｺﾞｼｯｸM-PRO" panose="020F0600000000000000" pitchFamily="50" charset="-128"/>
              </a:rPr>
              <a:t>　理念＋実践</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理念に偏りがちであった委員会活動を</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より実践的な形に変えていくよう進めていきます。</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具体的に</a:t>
            </a:r>
            <a:r>
              <a:rPr lang="en-US" altLang="ja-JP" sz="2500" dirty="0">
                <a:latin typeface="HG丸ｺﾞｼｯｸM-PRO" panose="020F0600000000000000" pitchFamily="50" charset="-128"/>
                <a:ea typeface="HG丸ｺﾞｼｯｸM-PRO" panose="020F0600000000000000" pitchFamily="50" charset="-128"/>
              </a:rPr>
              <a:t>2023-24</a:t>
            </a:r>
            <a:r>
              <a:rPr lang="ja-JP" altLang="en-US" sz="2500" dirty="0">
                <a:latin typeface="HG丸ｺﾞｼｯｸM-PRO" panose="020F0600000000000000" pitchFamily="50" charset="-128"/>
                <a:ea typeface="HG丸ｺﾞｼｯｸM-PRO" panose="020F0600000000000000" pitchFamily="50" charset="-128"/>
              </a:rPr>
              <a:t>年度は</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r>
              <a:rPr lang="en-US" altLang="ja-JP" sz="2500" dirty="0">
                <a:latin typeface="HG丸ｺﾞｼｯｸM-PRO" panose="020F0600000000000000" pitchFamily="50" charset="-128"/>
                <a:ea typeface="HG丸ｺﾞｼｯｸM-PRO" panose="020F0600000000000000" pitchFamily="50" charset="-128"/>
              </a:rPr>
              <a:t>       </a:t>
            </a:r>
            <a:r>
              <a:rPr lang="ja-JP" altLang="en-US" sz="2500" dirty="0">
                <a:latin typeface="HG丸ｺﾞｼｯｸM-PRO" panose="020F0600000000000000" pitchFamily="50" charset="-128"/>
                <a:ea typeface="HG丸ｺﾞｼｯｸM-PRO" panose="020F0600000000000000" pitchFamily="50" charset="-128"/>
              </a:rPr>
              <a:t>ロータリアン、ローターアクター、米山奨学生の</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意識向上のための懇談会を開催します。</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endParaRPr kumimoji="1" lang="ja-JP" altLang="en-US" sz="2500" dirty="0">
              <a:highlight>
                <a:srgbClr val="FFFF00"/>
              </a:highlight>
            </a:endParaRPr>
          </a:p>
        </p:txBody>
      </p:sp>
    </p:spTree>
    <p:extLst>
      <p:ext uri="{BB962C8B-B14F-4D97-AF65-F5344CB8AC3E}">
        <p14:creationId xmlns:p14="http://schemas.microsoft.com/office/powerpoint/2010/main" val="4116480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DC531A-2E9F-4B8E-B2F2-C8EE3AD63AD4}"/>
              </a:ext>
            </a:extLst>
          </p:cNvPr>
          <p:cNvSpPr>
            <a:spLocks noGrp="1"/>
          </p:cNvSpPr>
          <p:nvPr>
            <p:ph type="title"/>
          </p:nvPr>
        </p:nvSpPr>
        <p:spPr/>
        <p:txBody>
          <a:bodyPr/>
          <a:lstStyle/>
          <a:p>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４．</a:t>
            </a:r>
            <a:r>
              <a:rPr lang="en-US"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2023-</a:t>
            </a:r>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２</a:t>
            </a:r>
            <a:r>
              <a:rPr lang="en-US"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ja-JP"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活動計画</a:t>
            </a:r>
            <a:endParaRPr kumimoji="1" lang="ja-JP" altLang="en-US" dirty="0"/>
          </a:p>
        </p:txBody>
      </p:sp>
      <p:sp>
        <p:nvSpPr>
          <p:cNvPr id="3" name="コンテンツ プレースホルダー 2">
            <a:extLst>
              <a:ext uri="{FF2B5EF4-FFF2-40B4-BE49-F238E27FC236}">
                <a16:creationId xmlns:a16="http://schemas.microsoft.com/office/drawing/2014/main" id="{B7AF826E-F862-463D-8822-6439BE37A6D0}"/>
              </a:ext>
            </a:extLst>
          </p:cNvPr>
          <p:cNvSpPr>
            <a:spLocks noGrp="1"/>
          </p:cNvSpPr>
          <p:nvPr>
            <p:ph idx="1"/>
          </p:nvPr>
        </p:nvSpPr>
        <p:spPr>
          <a:xfrm>
            <a:off x="971519" y="1182254"/>
            <a:ext cx="9197718" cy="5601855"/>
          </a:xfrm>
        </p:spPr>
        <p:txBody>
          <a:bodyPr anchor="ctr" anchorCtr="0">
            <a:noAutofit/>
          </a:bodyPr>
          <a:lstStyle/>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１</a:t>
            </a:r>
            <a:r>
              <a:rPr lang="ja-JP"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．クラブ職業奉仕委員長会議</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日時　</a:t>
            </a: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2023</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8</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月</a:t>
            </a: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5</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日（土）午後</a:t>
            </a: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30</a:t>
            </a: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場所　大阪府社会福祉会館</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endParaRPr lang="ja-JP" altLang="ja-JP" sz="10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＜目的＞</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クラブ職業奉仕委員長</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に、職業奉仕の理念等の</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理解を深めていただくとともに、職業奉仕月間</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における卓話、フォーラム、事業を積極的に実践</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していただくことを支援します。</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Tree>
    <p:extLst>
      <p:ext uri="{BB962C8B-B14F-4D97-AF65-F5344CB8AC3E}">
        <p14:creationId xmlns:p14="http://schemas.microsoft.com/office/powerpoint/2010/main" val="2930032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DC531A-2E9F-4B8E-B2F2-C8EE3AD63AD4}"/>
              </a:ext>
            </a:extLst>
          </p:cNvPr>
          <p:cNvSpPr>
            <a:spLocks noGrp="1"/>
          </p:cNvSpPr>
          <p:nvPr>
            <p:ph type="title"/>
          </p:nvPr>
        </p:nvSpPr>
        <p:spPr>
          <a:xfrm>
            <a:off x="677334" y="609600"/>
            <a:ext cx="8596668" cy="917275"/>
          </a:xfrm>
        </p:spPr>
        <p:txBody>
          <a:bodyPr/>
          <a:lstStyle/>
          <a:p>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４．</a:t>
            </a:r>
            <a:r>
              <a:rPr lang="en-US"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2023-</a:t>
            </a:r>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２</a:t>
            </a:r>
            <a:r>
              <a:rPr lang="en-US"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ja-JP"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活動計画</a:t>
            </a:r>
            <a:endParaRPr kumimoji="1" lang="ja-JP" altLang="en-US" dirty="0"/>
          </a:p>
        </p:txBody>
      </p:sp>
      <p:sp>
        <p:nvSpPr>
          <p:cNvPr id="3" name="コンテンツ プレースホルダー 2">
            <a:extLst>
              <a:ext uri="{FF2B5EF4-FFF2-40B4-BE49-F238E27FC236}">
                <a16:creationId xmlns:a16="http://schemas.microsoft.com/office/drawing/2014/main" id="{B7AF826E-F862-463D-8822-6439BE37A6D0}"/>
              </a:ext>
            </a:extLst>
          </p:cNvPr>
          <p:cNvSpPr>
            <a:spLocks noGrp="1"/>
          </p:cNvSpPr>
          <p:nvPr>
            <p:ph idx="1"/>
          </p:nvPr>
        </p:nvSpPr>
        <p:spPr>
          <a:xfrm>
            <a:off x="587423" y="1431984"/>
            <a:ext cx="10009139" cy="5046453"/>
          </a:xfrm>
        </p:spPr>
        <p:txBody>
          <a:bodyPr anchor="ctr" anchorCtr="0">
            <a:noAutofit/>
          </a:bodyPr>
          <a:lstStyle/>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１</a:t>
            </a:r>
            <a:r>
              <a:rPr lang="ja-JP"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．クラブ職業奉仕委員長会議</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endParaRPr lang="en-US" altLang="ja-JP" sz="10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＜内容＞</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・活動方針と活動計画について</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・卓話モデルに基づく「職業奉仕」の説明</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・グループディスカッション</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職業奉仕に関する理解を深めるとともに</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意見</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交換、情報交換</a:t>
            </a:r>
            <a:r>
              <a:rPr lang="ja-JP"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の実施</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・職業奉仕活動</a:t>
            </a:r>
            <a:r>
              <a:rPr lang="ja-JP"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事例の</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紹介</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kumimoji="1" lang="ja-JP" altLang="en-US" sz="2500" dirty="0"/>
          </a:p>
        </p:txBody>
      </p:sp>
    </p:spTree>
    <p:extLst>
      <p:ext uri="{BB962C8B-B14F-4D97-AF65-F5344CB8AC3E}">
        <p14:creationId xmlns:p14="http://schemas.microsoft.com/office/powerpoint/2010/main" val="79113510"/>
      </p:ext>
    </p:extLst>
  </p:cSld>
  <p:clrMapOvr>
    <a:masterClrMapping/>
  </p:clrMapOvr>
</p:sld>
</file>

<file path=ppt/theme/theme1.xml><?xml version="1.0" encoding="utf-8"?>
<a:theme xmlns:a="http://schemas.openxmlformats.org/drawingml/2006/main" name="デザインの設定">
  <a:themeElements>
    <a:clrScheme name="ユーザー定義 1">
      <a:dk1>
        <a:srgbClr val="000000"/>
      </a:dk1>
      <a:lt1>
        <a:sysClr val="window" lastClr="FFFFFF"/>
      </a:lt1>
      <a:dk2>
        <a:srgbClr val="00246C"/>
      </a:dk2>
      <a:lt2>
        <a:srgbClr val="E6E5D8"/>
      </a:lt2>
      <a:accent1>
        <a:srgbClr val="01B4E7"/>
      </a:accent1>
      <a:accent2>
        <a:srgbClr val="FEBD11"/>
      </a:accent2>
      <a:accent3>
        <a:srgbClr val="009999"/>
      </a:accent3>
      <a:accent4>
        <a:srgbClr val="872175"/>
      </a:accent4>
      <a:accent5>
        <a:srgbClr val="D91B5C"/>
      </a:accent5>
      <a:accent6>
        <a:srgbClr val="FF76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341</TotalTime>
  <Words>1646</Words>
  <Application>Microsoft Office PowerPoint</Application>
  <PresentationFormat>ワイド画面</PresentationFormat>
  <Paragraphs>217</Paragraphs>
  <Slides>22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22</vt:i4>
      </vt:variant>
    </vt:vector>
  </HeadingPairs>
  <TitlesOfParts>
    <vt:vector size="32" baseType="lpstr">
      <vt:lpstr>HG丸ｺﾞｼｯｸM-PRO</vt:lpstr>
      <vt:lpstr>HG丸ｺﾞｼｯｸM-PRO</vt:lpstr>
      <vt:lpstr>游ゴシック</vt:lpstr>
      <vt:lpstr>Arial</vt:lpstr>
      <vt:lpstr>Arial Narrow</vt:lpstr>
      <vt:lpstr>Calibri</vt:lpstr>
      <vt:lpstr>Trebuchet MS</vt:lpstr>
      <vt:lpstr>Wingdings 3</vt:lpstr>
      <vt:lpstr>デザインの設定</vt:lpstr>
      <vt:lpstr>ファセット</vt:lpstr>
      <vt:lpstr>20２3年8月5日　 クラブ職業奉仕委員長会議 </vt:lpstr>
      <vt:lpstr>本日の内容</vt:lpstr>
      <vt:lpstr>１．職業奉仕委員会委員紹介</vt:lpstr>
      <vt:lpstr>２．委員会活動日程・内容</vt:lpstr>
      <vt:lpstr>３．2023-２4年度活動方針 </vt:lpstr>
      <vt:lpstr>３．2023-２4年度活動方針 </vt:lpstr>
      <vt:lpstr>３．2023-24年度活動方針 </vt:lpstr>
      <vt:lpstr>４．2023-２4年度活動計画</vt:lpstr>
      <vt:lpstr>４．2023-２4年度活動計画</vt:lpstr>
      <vt:lpstr>４．2023-24年度活動計画</vt:lpstr>
      <vt:lpstr>４．2023-24年度活動計画</vt:lpstr>
      <vt:lpstr>４．2023-24年度活動計画</vt:lpstr>
      <vt:lpstr>４．2023-２4年度活動計画 </vt:lpstr>
      <vt:lpstr>４．2023-２4年度活動計画 </vt:lpstr>
      <vt:lpstr>５．職業奉仕委員会HPの説明</vt:lpstr>
      <vt:lpstr>５．職業奉仕委員会HPの説明</vt:lpstr>
      <vt:lpstr>５．職業奉仕委員会HPの説明</vt:lpstr>
      <vt:lpstr>５．職業奉仕委員会HPの説明</vt:lpstr>
      <vt:lpstr>５．職業奉仕委員会HPの説明</vt:lpstr>
      <vt:lpstr>PowerPoint プレゼンテーション</vt:lpstr>
      <vt:lpstr>職業奉仕は、むずかしい？</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国際ロータリー2660</dc:creator>
  <cp:lastModifiedBy>岡松 展明</cp:lastModifiedBy>
  <cp:revision>52</cp:revision>
  <dcterms:created xsi:type="dcterms:W3CDTF">2022-03-25T02:29:35Z</dcterms:created>
  <dcterms:modified xsi:type="dcterms:W3CDTF">2023-08-09T05:07:11Z</dcterms:modified>
</cp:coreProperties>
</file>