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10"/>
  </p:notesMasterIdLst>
  <p:handoutMasterIdLst>
    <p:handoutMasterId r:id="rId11"/>
  </p:handoutMasterIdLst>
  <p:sldIdLst>
    <p:sldId id="275" r:id="rId2"/>
    <p:sldId id="326" r:id="rId3"/>
    <p:sldId id="320" r:id="rId4"/>
    <p:sldId id="322" r:id="rId5"/>
    <p:sldId id="323" r:id="rId6"/>
    <p:sldId id="324" r:id="rId7"/>
    <p:sldId id="325" r:id="rId8"/>
    <p:sldId id="318" r:id="rId9"/>
  </p:sldIdLst>
  <p:sldSz cx="9906000" cy="6858000" type="A4"/>
  <p:notesSz cx="6797675" cy="9926638"/>
  <p:defaultTextStyle>
    <a:defPPr>
      <a:defRPr lang="ja-JP"/>
    </a:defPPr>
    <a:lvl1pPr algn="ctr" rtl="0" fontAlgn="base">
      <a:spcBef>
        <a:spcPct val="0"/>
      </a:spcBef>
      <a:spcAft>
        <a:spcPct val="0"/>
      </a:spcAft>
      <a:defRPr kumimoji="1" sz="1200" kern="1200">
        <a:solidFill>
          <a:schemeClr val="tx1"/>
        </a:solidFill>
        <a:latin typeface="Times New Roman" charset="0"/>
        <a:ea typeface="HG丸ｺﾞｼｯｸM-PRO" pitchFamily="50" charset="-128"/>
        <a:cs typeface="+mn-cs"/>
      </a:defRPr>
    </a:lvl1pPr>
    <a:lvl2pPr marL="457200" algn="ctr" rtl="0" fontAlgn="base">
      <a:spcBef>
        <a:spcPct val="0"/>
      </a:spcBef>
      <a:spcAft>
        <a:spcPct val="0"/>
      </a:spcAft>
      <a:defRPr kumimoji="1" sz="1200" kern="1200">
        <a:solidFill>
          <a:schemeClr val="tx1"/>
        </a:solidFill>
        <a:latin typeface="Times New Roman" charset="0"/>
        <a:ea typeface="HG丸ｺﾞｼｯｸM-PRO" pitchFamily="50" charset="-128"/>
        <a:cs typeface="+mn-cs"/>
      </a:defRPr>
    </a:lvl2pPr>
    <a:lvl3pPr marL="914400" algn="ctr" rtl="0" fontAlgn="base">
      <a:spcBef>
        <a:spcPct val="0"/>
      </a:spcBef>
      <a:spcAft>
        <a:spcPct val="0"/>
      </a:spcAft>
      <a:defRPr kumimoji="1" sz="1200" kern="1200">
        <a:solidFill>
          <a:schemeClr val="tx1"/>
        </a:solidFill>
        <a:latin typeface="Times New Roman" charset="0"/>
        <a:ea typeface="HG丸ｺﾞｼｯｸM-PRO" pitchFamily="50" charset="-128"/>
        <a:cs typeface="+mn-cs"/>
      </a:defRPr>
    </a:lvl3pPr>
    <a:lvl4pPr marL="1371600" algn="ctr" rtl="0" fontAlgn="base">
      <a:spcBef>
        <a:spcPct val="0"/>
      </a:spcBef>
      <a:spcAft>
        <a:spcPct val="0"/>
      </a:spcAft>
      <a:defRPr kumimoji="1" sz="1200" kern="1200">
        <a:solidFill>
          <a:schemeClr val="tx1"/>
        </a:solidFill>
        <a:latin typeface="Times New Roman" charset="0"/>
        <a:ea typeface="HG丸ｺﾞｼｯｸM-PRO" pitchFamily="50" charset="-128"/>
        <a:cs typeface="+mn-cs"/>
      </a:defRPr>
    </a:lvl4pPr>
    <a:lvl5pPr marL="1828800" algn="ctr" rtl="0" fontAlgn="base">
      <a:spcBef>
        <a:spcPct val="0"/>
      </a:spcBef>
      <a:spcAft>
        <a:spcPct val="0"/>
      </a:spcAft>
      <a:defRPr kumimoji="1" sz="1200" kern="1200">
        <a:solidFill>
          <a:schemeClr val="tx1"/>
        </a:solidFill>
        <a:latin typeface="Times New Roman" charset="0"/>
        <a:ea typeface="HG丸ｺﾞｼｯｸM-PRO" pitchFamily="50" charset="-128"/>
        <a:cs typeface="+mn-cs"/>
      </a:defRPr>
    </a:lvl5pPr>
    <a:lvl6pPr marL="2286000" algn="l" defTabSz="914400" rtl="0" eaLnBrk="1" latinLnBrk="0" hangingPunct="1">
      <a:defRPr kumimoji="1" sz="1200" kern="1200">
        <a:solidFill>
          <a:schemeClr val="tx1"/>
        </a:solidFill>
        <a:latin typeface="Times New Roman" charset="0"/>
        <a:ea typeface="HG丸ｺﾞｼｯｸM-PRO" pitchFamily="50" charset="-128"/>
        <a:cs typeface="+mn-cs"/>
      </a:defRPr>
    </a:lvl6pPr>
    <a:lvl7pPr marL="2743200" algn="l" defTabSz="914400" rtl="0" eaLnBrk="1" latinLnBrk="0" hangingPunct="1">
      <a:defRPr kumimoji="1" sz="1200" kern="1200">
        <a:solidFill>
          <a:schemeClr val="tx1"/>
        </a:solidFill>
        <a:latin typeface="Times New Roman" charset="0"/>
        <a:ea typeface="HG丸ｺﾞｼｯｸM-PRO" pitchFamily="50" charset="-128"/>
        <a:cs typeface="+mn-cs"/>
      </a:defRPr>
    </a:lvl7pPr>
    <a:lvl8pPr marL="3200400" algn="l" defTabSz="914400" rtl="0" eaLnBrk="1" latinLnBrk="0" hangingPunct="1">
      <a:defRPr kumimoji="1" sz="1200" kern="1200">
        <a:solidFill>
          <a:schemeClr val="tx1"/>
        </a:solidFill>
        <a:latin typeface="Times New Roman" charset="0"/>
        <a:ea typeface="HG丸ｺﾞｼｯｸM-PRO" pitchFamily="50" charset="-128"/>
        <a:cs typeface="+mn-cs"/>
      </a:defRPr>
    </a:lvl8pPr>
    <a:lvl9pPr marL="3657600" algn="l" defTabSz="914400" rtl="0" eaLnBrk="1" latinLnBrk="0" hangingPunct="1">
      <a:defRPr kumimoji="1" sz="1200" kern="1200">
        <a:solidFill>
          <a:schemeClr val="tx1"/>
        </a:solidFill>
        <a:latin typeface="Times New Roman" charset="0"/>
        <a:ea typeface="HG丸ｺﾞｼｯｸM-PRO" pitchFamily="5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00"/>
    <a:srgbClr val="FFFFCC"/>
    <a:srgbClr val="FFFF99"/>
    <a:srgbClr val="FF00FF"/>
    <a:srgbClr val="FFCCFF"/>
    <a:srgbClr val="FF99FF"/>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3" autoAdjust="0"/>
    <p:restoredTop sz="86372"/>
  </p:normalViewPr>
  <p:slideViewPr>
    <p:cSldViewPr>
      <p:cViewPr varScale="1">
        <p:scale>
          <a:sx n="84" d="100"/>
          <a:sy n="84" d="100"/>
        </p:scale>
        <p:origin x="-1002" y="-84"/>
      </p:cViewPr>
      <p:guideLst>
        <p:guide orient="horz" pos="2160"/>
        <p:guide pos="3120"/>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5544" tIns="47772" rIns="95544" bIns="47772" numCol="1" anchor="t" anchorCtr="0" compatLnSpc="1">
            <a:prstTxWarp prst="textNoShape">
              <a:avLst/>
            </a:prstTxWarp>
          </a:bodyPr>
          <a:lstStyle>
            <a:lvl1pPr algn="l" defTabSz="955731">
              <a:defRPr sz="1300">
                <a:latin typeface="Times New Roman" charset="0"/>
                <a:ea typeface="HG丸ｺﾞｼｯｸM-PRO" pitchFamily="49" charset="-128"/>
              </a:defRPr>
            </a:lvl1pPr>
          </a:lstStyle>
          <a:p>
            <a:pPr>
              <a:defRPr/>
            </a:pPr>
            <a:endParaRPr lang="en-US" altLang="ja-JP"/>
          </a:p>
        </p:txBody>
      </p:sp>
      <p:sp>
        <p:nvSpPr>
          <p:cNvPr id="4099" name="Rectangle 1027"/>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5544" tIns="47772" rIns="95544" bIns="47772" numCol="1" anchor="t" anchorCtr="0" compatLnSpc="1">
            <a:prstTxWarp prst="textNoShape">
              <a:avLst/>
            </a:prstTxWarp>
          </a:bodyPr>
          <a:lstStyle>
            <a:lvl1pPr algn="r" defTabSz="955731">
              <a:defRPr sz="1300">
                <a:latin typeface="Times New Roman" charset="0"/>
                <a:ea typeface="HG丸ｺﾞｼｯｸM-PRO" pitchFamily="49" charset="-128"/>
              </a:defRPr>
            </a:lvl1pPr>
          </a:lstStyle>
          <a:p>
            <a:pPr>
              <a:defRPr/>
            </a:pPr>
            <a:endParaRPr lang="en-US" altLang="ja-JP"/>
          </a:p>
        </p:txBody>
      </p:sp>
      <p:sp>
        <p:nvSpPr>
          <p:cNvPr id="4100" name="Rectangle 1028"/>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5544" tIns="47772" rIns="95544" bIns="47772" numCol="1" anchor="b" anchorCtr="0" compatLnSpc="1">
            <a:prstTxWarp prst="textNoShape">
              <a:avLst/>
            </a:prstTxWarp>
          </a:bodyPr>
          <a:lstStyle>
            <a:lvl1pPr algn="l" defTabSz="955731">
              <a:defRPr sz="1300">
                <a:latin typeface="Times New Roman" charset="0"/>
                <a:ea typeface="HG丸ｺﾞｼｯｸM-PRO" pitchFamily="49" charset="-128"/>
              </a:defRPr>
            </a:lvl1pPr>
          </a:lstStyle>
          <a:p>
            <a:pPr>
              <a:defRPr/>
            </a:pPr>
            <a:endParaRPr lang="en-US" altLang="ja-JP"/>
          </a:p>
        </p:txBody>
      </p:sp>
      <p:sp>
        <p:nvSpPr>
          <p:cNvPr id="4101" name="Rectangle 1029"/>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5544" tIns="47772" rIns="95544" bIns="47772" numCol="1" anchor="b" anchorCtr="0" compatLnSpc="1">
            <a:prstTxWarp prst="textNoShape">
              <a:avLst/>
            </a:prstTxWarp>
          </a:bodyPr>
          <a:lstStyle>
            <a:lvl1pPr algn="r" defTabSz="955731">
              <a:defRPr sz="1300">
                <a:latin typeface="Times New Roman" charset="0"/>
                <a:ea typeface="HG丸ｺﾞｼｯｸM-PRO" pitchFamily="49" charset="-128"/>
              </a:defRPr>
            </a:lvl1pPr>
          </a:lstStyle>
          <a:p>
            <a:pPr>
              <a:defRPr/>
            </a:pPr>
            <a:fld id="{749F7645-1740-4B0E-8951-944D24149A6B}" type="slidenum">
              <a:rPr lang="en-US" altLang="ja-JP"/>
              <a:pPr>
                <a:defRPr/>
              </a:pPr>
              <a:t>&lt;#&gt;</a:t>
            </a:fld>
            <a:endParaRPr lang="en-US" altLang="ja-JP"/>
          </a:p>
        </p:txBody>
      </p:sp>
    </p:spTree>
    <p:extLst>
      <p:ext uri="{BB962C8B-B14F-4D97-AF65-F5344CB8AC3E}">
        <p14:creationId xmlns:p14="http://schemas.microsoft.com/office/powerpoint/2010/main" xmlns="" val="371910773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400" cy="495300"/>
          </a:xfrm>
          <a:prstGeom prst="rect">
            <a:avLst/>
          </a:prstGeom>
        </p:spPr>
        <p:txBody>
          <a:bodyPr vert="horz" lIns="88221" tIns="44111" rIns="88221" bIns="44111" rtlCol="0"/>
          <a:lstStyle>
            <a:lvl1pPr algn="l">
              <a:defRPr sz="1200">
                <a:latin typeface="Times New Roman" pitchFamily="18" charset="0"/>
              </a:defRPr>
            </a:lvl1pPr>
          </a:lstStyle>
          <a:p>
            <a:pPr>
              <a:defRPr/>
            </a:pPr>
            <a:endParaRPr lang="ja-JP" altLang="en-US"/>
          </a:p>
        </p:txBody>
      </p:sp>
      <p:sp>
        <p:nvSpPr>
          <p:cNvPr id="3" name="日付プレースホルダ 2"/>
          <p:cNvSpPr>
            <a:spLocks noGrp="1"/>
          </p:cNvSpPr>
          <p:nvPr>
            <p:ph type="dt" idx="1"/>
          </p:nvPr>
        </p:nvSpPr>
        <p:spPr>
          <a:xfrm>
            <a:off x="3849688" y="0"/>
            <a:ext cx="2946400" cy="495300"/>
          </a:xfrm>
          <a:prstGeom prst="rect">
            <a:avLst/>
          </a:prstGeom>
        </p:spPr>
        <p:txBody>
          <a:bodyPr vert="horz" lIns="88221" tIns="44111" rIns="88221" bIns="44111" rtlCol="0"/>
          <a:lstStyle>
            <a:lvl1pPr algn="r">
              <a:defRPr sz="1200">
                <a:latin typeface="Times New Roman" pitchFamily="18" charset="0"/>
              </a:defRPr>
            </a:lvl1pPr>
          </a:lstStyle>
          <a:p>
            <a:pPr>
              <a:defRPr/>
            </a:pPr>
            <a:fld id="{6E1AC6B9-3F5F-4CB6-820A-0CFA902D6D46}" type="datetimeFigureOut">
              <a:rPr lang="ja-JP" altLang="en-US"/>
              <a:pPr>
                <a:defRPr/>
              </a:pPr>
              <a:t>2019/12/26</a:t>
            </a:fld>
            <a:endParaRPr lang="ja-JP" altLang="en-US"/>
          </a:p>
        </p:txBody>
      </p:sp>
      <p:sp>
        <p:nvSpPr>
          <p:cNvPr id="4" name="スライド イメージ プレースホルダ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88221" tIns="44111" rIns="88221" bIns="44111" rtlCol="0" anchor="ctr"/>
          <a:lstStyle/>
          <a:p>
            <a:pPr lvl="0"/>
            <a:endParaRPr lang="ja-JP" altLang="en-US" noProof="0"/>
          </a:p>
        </p:txBody>
      </p:sp>
      <p:sp>
        <p:nvSpPr>
          <p:cNvPr id="5" name="ノート プレースホルダ 4"/>
          <p:cNvSpPr>
            <a:spLocks noGrp="1"/>
          </p:cNvSpPr>
          <p:nvPr>
            <p:ph type="body" sz="quarter" idx="3"/>
          </p:nvPr>
        </p:nvSpPr>
        <p:spPr>
          <a:xfrm>
            <a:off x="679450" y="4714875"/>
            <a:ext cx="5438775" cy="4467225"/>
          </a:xfrm>
          <a:prstGeom prst="rect">
            <a:avLst/>
          </a:prstGeom>
        </p:spPr>
        <p:txBody>
          <a:bodyPr vert="horz" lIns="88221" tIns="44111" rIns="88221" bIns="44111"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29750"/>
            <a:ext cx="2946400" cy="495300"/>
          </a:xfrm>
          <a:prstGeom prst="rect">
            <a:avLst/>
          </a:prstGeom>
        </p:spPr>
        <p:txBody>
          <a:bodyPr vert="horz" lIns="88221" tIns="44111" rIns="88221" bIns="44111" rtlCol="0" anchor="b"/>
          <a:lstStyle>
            <a:lvl1pPr algn="l">
              <a:defRPr sz="1200">
                <a:latin typeface="Times New Roman" pitchFamily="18" charset="0"/>
              </a:defRPr>
            </a:lvl1pPr>
          </a:lstStyle>
          <a:p>
            <a:pPr>
              <a:defRPr/>
            </a:pPr>
            <a:endParaRPr lang="ja-JP" altLang="en-US"/>
          </a:p>
        </p:txBody>
      </p:sp>
      <p:sp>
        <p:nvSpPr>
          <p:cNvPr id="7" name="スライド番号プレースホルダ 6"/>
          <p:cNvSpPr>
            <a:spLocks noGrp="1"/>
          </p:cNvSpPr>
          <p:nvPr>
            <p:ph type="sldNum" sz="quarter" idx="5"/>
          </p:nvPr>
        </p:nvSpPr>
        <p:spPr>
          <a:xfrm>
            <a:off x="3849688" y="9429750"/>
            <a:ext cx="2946400" cy="495300"/>
          </a:xfrm>
          <a:prstGeom prst="rect">
            <a:avLst/>
          </a:prstGeom>
        </p:spPr>
        <p:txBody>
          <a:bodyPr vert="horz" lIns="88221" tIns="44111" rIns="88221" bIns="44111" rtlCol="0" anchor="b"/>
          <a:lstStyle>
            <a:lvl1pPr algn="r">
              <a:defRPr sz="1200">
                <a:latin typeface="Times New Roman" pitchFamily="18" charset="0"/>
              </a:defRPr>
            </a:lvl1pPr>
          </a:lstStyle>
          <a:p>
            <a:pPr>
              <a:defRPr/>
            </a:pPr>
            <a:fld id="{62A449E1-36A8-4CFF-A978-EEBB3D9A3046}" type="slidenum">
              <a:rPr lang="ja-JP" altLang="en-US"/>
              <a:pPr>
                <a:defRPr/>
              </a:pPr>
              <a:t>&lt;#&gt;</a:t>
            </a:fld>
            <a:endParaRPr lang="ja-JP" altLang="en-US"/>
          </a:p>
        </p:txBody>
      </p:sp>
    </p:spTree>
    <p:extLst>
      <p:ext uri="{BB962C8B-B14F-4D97-AF65-F5344CB8AC3E}">
        <p14:creationId xmlns:p14="http://schemas.microsoft.com/office/powerpoint/2010/main" xmlns="" val="17454286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kumimoji="1" sz="1200">
                <a:solidFill>
                  <a:schemeClr val="tx1"/>
                </a:solidFill>
                <a:latin typeface="Calibri" pitchFamily="34" charset="0"/>
                <a:ea typeface="ＭＳ Ｐゴシック" pitchFamily="50" charset="-128"/>
              </a:defRPr>
            </a:lvl1pPr>
            <a:lvl2pPr marL="715963" indent="-274638" algn="l" eaLnBrk="0" hangingPunct="0">
              <a:spcBef>
                <a:spcPct val="30000"/>
              </a:spcBef>
              <a:defRPr kumimoji="1" sz="1200">
                <a:solidFill>
                  <a:schemeClr val="tx1"/>
                </a:solidFill>
                <a:latin typeface="Calibri" pitchFamily="34" charset="0"/>
                <a:ea typeface="ＭＳ Ｐゴシック" pitchFamily="50" charset="-128"/>
              </a:defRPr>
            </a:lvl2pPr>
            <a:lvl3pPr marL="1101725" indent="-219075" algn="l" eaLnBrk="0" hangingPunct="0">
              <a:spcBef>
                <a:spcPct val="30000"/>
              </a:spcBef>
              <a:defRPr kumimoji="1" sz="1200">
                <a:solidFill>
                  <a:schemeClr val="tx1"/>
                </a:solidFill>
                <a:latin typeface="Calibri" pitchFamily="34" charset="0"/>
                <a:ea typeface="ＭＳ Ｐゴシック" pitchFamily="50" charset="-128"/>
              </a:defRPr>
            </a:lvl3pPr>
            <a:lvl4pPr marL="1543050" indent="-219075" algn="l" eaLnBrk="0" hangingPunct="0">
              <a:spcBef>
                <a:spcPct val="30000"/>
              </a:spcBef>
              <a:defRPr kumimoji="1" sz="1200">
                <a:solidFill>
                  <a:schemeClr val="tx1"/>
                </a:solidFill>
                <a:latin typeface="Calibri" pitchFamily="34" charset="0"/>
                <a:ea typeface="ＭＳ Ｐゴシック" pitchFamily="50" charset="-128"/>
              </a:defRPr>
            </a:lvl4pPr>
            <a:lvl5pPr marL="1984375" indent="-219075" algn="l" eaLnBrk="0" hangingPunct="0">
              <a:spcBef>
                <a:spcPct val="30000"/>
              </a:spcBef>
              <a:defRPr kumimoji="1" sz="1200">
                <a:solidFill>
                  <a:schemeClr val="tx1"/>
                </a:solidFill>
                <a:latin typeface="Calibri" pitchFamily="34" charset="0"/>
                <a:ea typeface="ＭＳ Ｐゴシック" pitchFamily="50" charset="-128"/>
              </a:defRPr>
            </a:lvl5pPr>
            <a:lvl6pPr marL="2441575" indent="-21907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898775" indent="-21907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55975" indent="-21907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13175" indent="-21907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algn="r" eaLnBrk="1" hangingPunct="1">
              <a:spcBef>
                <a:spcPct val="0"/>
              </a:spcBef>
            </a:pPr>
            <a:fld id="{46BB7734-7625-447F-B5BE-C8E2F8B426BF}" type="slidenum">
              <a:rPr lang="en-US" altLang="ja-JP" smtClean="0">
                <a:latin typeface="Times New Roman" charset="0"/>
                <a:ea typeface="HG丸ｺﾞｼｯｸM-PRO" pitchFamily="50" charset="-128"/>
              </a:rPr>
              <a:pPr algn="r" eaLnBrk="1" hangingPunct="1">
                <a:spcBef>
                  <a:spcPct val="0"/>
                </a:spcBef>
              </a:pPr>
              <a:t>1</a:t>
            </a:fld>
            <a:endParaRPr lang="en-US" altLang="ja-JP">
              <a:latin typeface="Times New Roman" charset="0"/>
              <a:ea typeface="HG丸ｺﾞｼｯｸM-PRO" pitchFamily="50" charset="-128"/>
            </a:endParaRPr>
          </a:p>
        </p:txBody>
      </p:sp>
      <p:sp>
        <p:nvSpPr>
          <p:cNvPr id="21507" name="Rectangle 1026"/>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1508" name="Rectangle 1027"/>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ja-JP" altLang="ja-JP">
              <a:latin typeface="Times New Roman" charset="0"/>
            </a:endParaRPr>
          </a:p>
        </p:txBody>
      </p:sp>
      <p:sp>
        <p:nvSpPr>
          <p:cNvPr id="21509" name="フッター プレースホルダー 1"/>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kumimoji="1" sz="1200">
                <a:solidFill>
                  <a:schemeClr val="tx1"/>
                </a:solidFill>
                <a:latin typeface="Calibri" pitchFamily="34" charset="0"/>
                <a:ea typeface="ＭＳ Ｐゴシック" pitchFamily="50" charset="-128"/>
              </a:defRPr>
            </a:lvl1pPr>
            <a:lvl2pPr marL="742950" indent="-285750" algn="l" eaLnBrk="0" hangingPunct="0">
              <a:spcBef>
                <a:spcPct val="30000"/>
              </a:spcBef>
              <a:defRPr kumimoji="1" sz="1200">
                <a:solidFill>
                  <a:schemeClr val="tx1"/>
                </a:solidFill>
                <a:latin typeface="Calibri" pitchFamily="34" charset="0"/>
                <a:ea typeface="ＭＳ Ｐゴシック" pitchFamily="50" charset="-128"/>
              </a:defRPr>
            </a:lvl2pPr>
            <a:lvl3pPr marL="1143000" indent="-228600" algn="l" eaLnBrk="0" hangingPunct="0">
              <a:spcBef>
                <a:spcPct val="30000"/>
              </a:spcBef>
              <a:defRPr kumimoji="1" sz="1200">
                <a:solidFill>
                  <a:schemeClr val="tx1"/>
                </a:solidFill>
                <a:latin typeface="Calibri" pitchFamily="34" charset="0"/>
                <a:ea typeface="ＭＳ Ｐゴシック" pitchFamily="50" charset="-128"/>
              </a:defRPr>
            </a:lvl3pPr>
            <a:lvl4pPr marL="1600200" indent="-228600" algn="l" eaLnBrk="0" hangingPunct="0">
              <a:spcBef>
                <a:spcPct val="30000"/>
              </a:spcBef>
              <a:defRPr kumimoji="1" sz="1200">
                <a:solidFill>
                  <a:schemeClr val="tx1"/>
                </a:solidFill>
                <a:latin typeface="Calibri" pitchFamily="34" charset="0"/>
                <a:ea typeface="ＭＳ Ｐゴシック" pitchFamily="50" charset="-128"/>
              </a:defRPr>
            </a:lvl4pPr>
            <a:lvl5pPr marL="2057400" indent="-228600" algn="l" eaLnBrk="0" hangingPunct="0">
              <a:spcBef>
                <a:spcPct val="30000"/>
              </a:spcBef>
              <a:defRPr kumimoji="1" sz="1200">
                <a:solidFill>
                  <a:schemeClr val="tx1"/>
                </a:solidFill>
                <a:latin typeface="Calibri" pitchFamily="34" charset="0"/>
                <a:ea typeface="ＭＳ Ｐゴシック" pitchFamily="50"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hangingPunct="1">
              <a:spcBef>
                <a:spcPct val="0"/>
              </a:spcBef>
            </a:pPr>
            <a:endParaRPr lang="ja-JP" altLang="en-US">
              <a:latin typeface="Times New Roman" charset="0"/>
              <a:ea typeface="HG丸ｺﾞｼｯｸM-PRO" pitchFamily="50" charset="-128"/>
            </a:endParaRPr>
          </a:p>
        </p:txBody>
      </p:sp>
    </p:spTree>
    <p:extLst>
      <p:ext uri="{BB962C8B-B14F-4D97-AF65-F5344CB8AC3E}">
        <p14:creationId xmlns:p14="http://schemas.microsoft.com/office/powerpoint/2010/main" xmlns="" val="1825073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sz="1050" dirty="0">
                <a:solidFill>
                  <a:prstClr val="black"/>
                </a:solidFill>
                <a:latin typeface="HGMaruGothicMPRO" panose="020F0600000000000000" pitchFamily="34" charset="-128"/>
                <a:ea typeface="HGMaruGothicMPRO" panose="020F0600000000000000" pitchFamily="34" charset="-128"/>
              </a:rPr>
              <a:t>まず「ロータリーの樹」からお話を始めましょう。</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このスライドに示した「ロータリーの樹」は、</a:t>
            </a:r>
            <a:r>
              <a:rPr lang="en-US" altLang="ja-JP" sz="1050" dirty="0">
                <a:solidFill>
                  <a:prstClr val="black"/>
                </a:solidFill>
                <a:latin typeface="HGMaruGothicMPRO" panose="020F0600000000000000" pitchFamily="34" charset="-128"/>
                <a:ea typeface="HGMaruGothicMPRO" panose="020F0600000000000000" pitchFamily="34" charset="-128"/>
              </a:rPr>
              <a:t>2008</a:t>
            </a:r>
            <a:r>
              <a:rPr lang="ja-JP" altLang="en-US" sz="1050" dirty="0">
                <a:solidFill>
                  <a:prstClr val="black"/>
                </a:solidFill>
                <a:latin typeface="HGMaruGothicMPRO" panose="020F0600000000000000" pitchFamily="34" charset="-128"/>
                <a:ea typeface="HGMaruGothicMPRO" panose="020F0600000000000000" pitchFamily="34" charset="-128"/>
              </a:rPr>
              <a:t>年に、当時の渡辺好政</a:t>
            </a:r>
            <a:r>
              <a:rPr lang="en-US" altLang="ja-JP" sz="1050" dirty="0">
                <a:solidFill>
                  <a:prstClr val="black"/>
                </a:solidFill>
                <a:latin typeface="HGMaruGothicMPRO" panose="020F0600000000000000" pitchFamily="34" charset="-128"/>
                <a:ea typeface="HGMaruGothicMPRO" panose="020F0600000000000000" pitchFamily="34" charset="-128"/>
              </a:rPr>
              <a:t>RI</a:t>
            </a:r>
            <a:r>
              <a:rPr lang="ja-JP" altLang="en-US" sz="1050" dirty="0">
                <a:solidFill>
                  <a:prstClr val="black"/>
                </a:solidFill>
                <a:latin typeface="HGMaruGothicMPRO" panose="020F0600000000000000" pitchFamily="34" charset="-128"/>
                <a:ea typeface="HGMaruGothicMPRO" panose="020F0600000000000000" pitchFamily="34" charset="-128"/>
              </a:rPr>
              <a:t>理事が、</a:t>
            </a:r>
            <a:r>
              <a:rPr lang="en-US" altLang="ja-JP" sz="1050" dirty="0">
                <a:solidFill>
                  <a:prstClr val="black"/>
                </a:solidFill>
                <a:latin typeface="HGMaruGothicMPRO" panose="020F0600000000000000" pitchFamily="34" charset="-128"/>
                <a:ea typeface="HGMaruGothicMPRO" panose="020F0600000000000000" pitchFamily="34" charset="-128"/>
              </a:rPr>
              <a:t>RI</a:t>
            </a:r>
            <a:r>
              <a:rPr lang="ja-JP" altLang="en-US" sz="1050" dirty="0">
                <a:solidFill>
                  <a:prstClr val="black"/>
                </a:solidFill>
                <a:latin typeface="HGMaruGothicMPRO" panose="020F0600000000000000" pitchFamily="34" charset="-128"/>
                <a:ea typeface="HGMaruGothicMPRO" panose="020F0600000000000000" pitchFamily="34" charset="-128"/>
              </a:rPr>
              <a:t>国際協議会で行なった「ロータリーにおける職業奉仕の重要性について」という講演で示したものです。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そしてこれは「ロータリーの樹・２００８」として、</a:t>
            </a:r>
            <a:r>
              <a:rPr lang="en-US" altLang="ja-JP" sz="1050" dirty="0">
                <a:solidFill>
                  <a:prstClr val="black"/>
                </a:solidFill>
                <a:latin typeface="HGMaruGothicMPRO" panose="020F0600000000000000" pitchFamily="34" charset="-128"/>
                <a:ea typeface="HGMaruGothicMPRO" panose="020F0600000000000000" pitchFamily="34" charset="-128"/>
              </a:rPr>
              <a:t>2013</a:t>
            </a:r>
            <a:r>
              <a:rPr lang="ja-JP" altLang="en-US" sz="1050" dirty="0">
                <a:solidFill>
                  <a:prstClr val="black"/>
                </a:solidFill>
                <a:latin typeface="HGMaruGothicMPRO" panose="020F0600000000000000" pitchFamily="34" charset="-128"/>
                <a:ea typeface="HGMaruGothicMPRO" panose="020F0600000000000000" pitchFamily="34" charset="-128"/>
              </a:rPr>
              <a:t>年の</a:t>
            </a:r>
            <a:r>
              <a:rPr lang="en-US" altLang="ja-JP" sz="1050" dirty="0">
                <a:solidFill>
                  <a:prstClr val="black"/>
                </a:solidFill>
                <a:latin typeface="HGMaruGothicMPRO" panose="020F0600000000000000" pitchFamily="34" charset="-128"/>
                <a:ea typeface="HGMaruGothicMPRO" panose="020F0600000000000000" pitchFamily="34" charset="-128"/>
              </a:rPr>
              <a:t>RI</a:t>
            </a:r>
            <a:r>
              <a:rPr lang="ja-JP" altLang="en-US" sz="1050" dirty="0">
                <a:solidFill>
                  <a:prstClr val="black"/>
                </a:solidFill>
                <a:latin typeface="HGMaruGothicMPRO" panose="020F0600000000000000" pitchFamily="34" charset="-128"/>
                <a:ea typeface="HGMaruGothicMPRO" panose="020F0600000000000000" pitchFamily="34" charset="-128"/>
              </a:rPr>
              <a:t>規定審議会において正式に採択されました。</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詳しいお話は</a:t>
            </a:r>
            <a:r>
              <a:rPr lang="ja-JP" altLang="en-US" sz="1050">
                <a:solidFill>
                  <a:prstClr val="black"/>
                </a:solidFill>
                <a:latin typeface="HGMaruGothicMPRO" panose="020F0600000000000000" pitchFamily="34" charset="-128"/>
                <a:ea typeface="HGMaruGothicMPRO" panose="020F0600000000000000" pitchFamily="34" charset="-128"/>
              </a:rPr>
              <a:t>別の機会に</a:t>
            </a:r>
            <a:r>
              <a:rPr lang="ja-JP" altLang="en-US" sz="1050" dirty="0">
                <a:solidFill>
                  <a:prstClr val="black"/>
                </a:solidFill>
                <a:latin typeface="HGMaruGothicMPRO" panose="020F0600000000000000" pitchFamily="34" charset="-128"/>
                <a:ea typeface="HGMaruGothicMPRO" panose="020F0600000000000000" pitchFamily="34" charset="-128"/>
              </a:rPr>
              <a:t>譲りますが、ここで着目していただきたい点が二つあります。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一つは、職業</a:t>
            </a:r>
            <a:r>
              <a:rPr lang="ja-JP" altLang="en-US" sz="1050">
                <a:solidFill>
                  <a:prstClr val="black"/>
                </a:solidFill>
                <a:latin typeface="HGMaruGothicMPRO" panose="020F0600000000000000" pitchFamily="34" charset="-128"/>
                <a:ea typeface="HGMaruGothicMPRO" panose="020F0600000000000000" pitchFamily="34" charset="-128"/>
              </a:rPr>
              <a:t>奉仕が「</a:t>
            </a:r>
            <a:r>
              <a:rPr lang="ja-JP" altLang="en-US" sz="1050" dirty="0">
                <a:solidFill>
                  <a:prstClr val="black"/>
                </a:solidFill>
                <a:latin typeface="HGMaruGothicMPRO" panose="020F0600000000000000" pitchFamily="34" charset="-128"/>
                <a:ea typeface="HGMaruGothicMPRO" panose="020F0600000000000000" pitchFamily="34" charset="-128"/>
              </a:rPr>
              <a:t>ロータリーの樹」の「幹」となっていることです。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もう一つは、「ロータリーの樹」の「根」の部分に、「四つのテスト」「超我の奉仕」「最もよく奉仕する者、最も多く報いられる」「親睦と奉仕」</a:t>
            </a:r>
            <a:r>
              <a:rPr lang="ja-JP" altLang="en-US" sz="1050">
                <a:solidFill>
                  <a:prstClr val="black"/>
                </a:solidFill>
                <a:latin typeface="HGMaruGothicMPRO" panose="020F0600000000000000" pitchFamily="34" charset="-128"/>
                <a:ea typeface="HGMaruGothicMPRO" panose="020F0600000000000000" pitchFamily="34" charset="-128"/>
              </a:rPr>
              <a:t>といった「奉仕の理想」の基本</a:t>
            </a:r>
            <a:r>
              <a:rPr lang="ja-JP" altLang="en-US" sz="1050" dirty="0">
                <a:solidFill>
                  <a:prstClr val="black"/>
                </a:solidFill>
                <a:latin typeface="HGMaruGothicMPRO" panose="020F0600000000000000" pitchFamily="34" charset="-128"/>
                <a:ea typeface="HGMaruGothicMPRO" panose="020F0600000000000000" pitchFamily="34" charset="-128"/>
              </a:rPr>
              <a:t>概念が示されていることです。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まさに「根」と「幹」、</a:t>
            </a:r>
            <a:r>
              <a:rPr lang="ja-JP" altLang="en-US" sz="1050">
                <a:solidFill>
                  <a:prstClr val="black"/>
                </a:solidFill>
                <a:latin typeface="HGMaruGothicMPRO" panose="020F0600000000000000" pitchFamily="34" charset="-128"/>
                <a:ea typeface="HGMaruGothicMPRO" panose="020F0600000000000000" pitchFamily="34" charset="-128"/>
              </a:rPr>
              <a:t>ロータリーの「根幹」が、「奉仕の理想」と「職業奉仕」で構成されて</a:t>
            </a:r>
            <a:r>
              <a:rPr lang="ja-JP" altLang="en-US" sz="1050" dirty="0">
                <a:solidFill>
                  <a:prstClr val="black"/>
                </a:solidFill>
                <a:latin typeface="HGMaruGothicMPRO" panose="020F0600000000000000" pitchFamily="34" charset="-128"/>
                <a:ea typeface="HGMaruGothicMPRO" panose="020F0600000000000000" pitchFamily="34" charset="-128"/>
              </a:rPr>
              <a:t>いるのです。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968C77F3-DDD0-F244-9CBF-1788F3B40AFB}" type="slidenum">
              <a:rPr kumimoji="1" lang="ja-JP" altLang="en-US" smtClean="0"/>
              <a:pPr/>
              <a:t>2</a:t>
            </a:fld>
            <a:endParaRPr kumimoji="1" lang="ja-JP" altLang="en-US"/>
          </a:p>
        </p:txBody>
      </p:sp>
    </p:spTree>
    <p:extLst>
      <p:ext uri="{BB962C8B-B14F-4D97-AF65-F5344CB8AC3E}">
        <p14:creationId xmlns:p14="http://schemas.microsoft.com/office/powerpoint/2010/main" xmlns="" val="1742869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endParaRPr lang="ja-JP" altLang="en-US"/>
          </a:p>
        </p:txBody>
      </p:sp>
      <p:sp>
        <p:nvSpPr>
          <p:cNvPr id="5" name="スライド番号プレースホルダー 4"/>
          <p:cNvSpPr>
            <a:spLocks noGrp="1"/>
          </p:cNvSpPr>
          <p:nvPr>
            <p:ph type="sldNum" sz="quarter" idx="5"/>
          </p:nvPr>
        </p:nvSpPr>
        <p:spPr/>
        <p:txBody>
          <a:bodyPr/>
          <a:lstStyle/>
          <a:p>
            <a:pPr>
              <a:defRPr/>
            </a:pPr>
            <a:fld id="{62A449E1-36A8-4CFF-A978-EEBB3D9A3046}" type="slidenum">
              <a:rPr lang="ja-JP" altLang="en-US" smtClean="0"/>
              <a:pPr>
                <a:defRPr/>
              </a:pPr>
              <a:t>3</a:t>
            </a:fld>
            <a:endParaRPr lang="ja-JP" altLang="en-US"/>
          </a:p>
        </p:txBody>
      </p:sp>
    </p:spTree>
    <p:extLst>
      <p:ext uri="{BB962C8B-B14F-4D97-AF65-F5344CB8AC3E}">
        <p14:creationId xmlns:p14="http://schemas.microsoft.com/office/powerpoint/2010/main" xmlns="" val="1322324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62A449E1-36A8-4CFF-A978-EEBB3D9A3046}" type="slidenum">
              <a:rPr lang="ja-JP" altLang="en-US" smtClean="0"/>
              <a:pPr>
                <a:defRPr/>
              </a:pPr>
              <a:t>4</a:t>
            </a:fld>
            <a:endParaRPr lang="ja-JP" altLang="en-US"/>
          </a:p>
        </p:txBody>
      </p:sp>
    </p:spTree>
    <p:extLst>
      <p:ext uri="{BB962C8B-B14F-4D97-AF65-F5344CB8AC3E}">
        <p14:creationId xmlns:p14="http://schemas.microsoft.com/office/powerpoint/2010/main" xmlns="" val="2907851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endParaRPr lang="ja-JP" altLang="en-US"/>
          </a:p>
        </p:txBody>
      </p:sp>
      <p:sp>
        <p:nvSpPr>
          <p:cNvPr id="5" name="スライド番号プレースホルダー 4"/>
          <p:cNvSpPr>
            <a:spLocks noGrp="1"/>
          </p:cNvSpPr>
          <p:nvPr>
            <p:ph type="sldNum" sz="quarter" idx="5"/>
          </p:nvPr>
        </p:nvSpPr>
        <p:spPr/>
        <p:txBody>
          <a:bodyPr/>
          <a:lstStyle/>
          <a:p>
            <a:pPr>
              <a:defRPr/>
            </a:pPr>
            <a:fld id="{62A449E1-36A8-4CFF-A978-EEBB3D9A3046}" type="slidenum">
              <a:rPr lang="ja-JP" altLang="en-US" smtClean="0"/>
              <a:pPr>
                <a:defRPr/>
              </a:pPr>
              <a:t>5</a:t>
            </a:fld>
            <a:endParaRPr lang="ja-JP" altLang="en-US"/>
          </a:p>
        </p:txBody>
      </p:sp>
    </p:spTree>
    <p:extLst>
      <p:ext uri="{BB962C8B-B14F-4D97-AF65-F5344CB8AC3E}">
        <p14:creationId xmlns:p14="http://schemas.microsoft.com/office/powerpoint/2010/main" xmlns="" val="3224384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2BA1960D-A151-41AB-BA38-72AF5F91CDB4}" type="slidenum">
              <a:rPr lang="en-US" altLang="ja-JP"/>
              <a:pPr>
                <a:defRPr/>
              </a:pPr>
              <a:t>&lt;#&gt;</a:t>
            </a:fld>
            <a:endParaRPr lang="en-US" altLang="ja-JP"/>
          </a:p>
        </p:txBody>
      </p:sp>
    </p:spTree>
    <p:extLst>
      <p:ext uri="{BB962C8B-B14F-4D97-AF65-F5344CB8AC3E}">
        <p14:creationId xmlns:p14="http://schemas.microsoft.com/office/powerpoint/2010/main" xmlns="" val="3468457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85CD4802-88EF-437E-8AA6-1B4DB1C8B5A1}" type="slidenum">
              <a:rPr lang="en-US" altLang="ja-JP"/>
              <a:pPr>
                <a:defRPr/>
              </a:pPr>
              <a:t>&lt;#&gt;</a:t>
            </a:fld>
            <a:endParaRPr lang="en-US" altLang="ja-JP"/>
          </a:p>
        </p:txBody>
      </p:sp>
    </p:spTree>
    <p:extLst>
      <p:ext uri="{BB962C8B-B14F-4D97-AF65-F5344CB8AC3E}">
        <p14:creationId xmlns:p14="http://schemas.microsoft.com/office/powerpoint/2010/main" xmlns="" val="982540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0"/>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D7F28744-F13C-4709-B27A-AD12754C6B52}" type="slidenum">
              <a:rPr lang="en-US" altLang="ja-JP"/>
              <a:pPr>
                <a:defRPr/>
              </a:pPr>
              <a:t>&lt;#&gt;</a:t>
            </a:fld>
            <a:endParaRPr lang="en-US" altLang="ja-JP"/>
          </a:p>
        </p:txBody>
      </p:sp>
    </p:spTree>
    <p:extLst>
      <p:ext uri="{BB962C8B-B14F-4D97-AF65-F5344CB8AC3E}">
        <p14:creationId xmlns:p14="http://schemas.microsoft.com/office/powerpoint/2010/main" xmlns="" val="239346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2737D89D-B0EC-4A55-ADA2-A3D59CDCB9B9}" type="slidenum">
              <a:rPr lang="en-US" altLang="ja-JP"/>
              <a:pPr>
                <a:defRPr/>
              </a:pPr>
              <a:t>&lt;#&gt;</a:t>
            </a:fld>
            <a:endParaRPr lang="en-US" altLang="ja-JP"/>
          </a:p>
        </p:txBody>
      </p:sp>
    </p:spTree>
    <p:extLst>
      <p:ext uri="{BB962C8B-B14F-4D97-AF65-F5344CB8AC3E}">
        <p14:creationId xmlns:p14="http://schemas.microsoft.com/office/powerpoint/2010/main" xmlns="" val="414385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9F9E12AB-7047-420C-805A-244C7701613F}" type="slidenum">
              <a:rPr lang="en-US" altLang="ja-JP"/>
              <a:pPr>
                <a:defRPr/>
              </a:pPr>
              <a:t>&lt;#&gt;</a:t>
            </a:fld>
            <a:endParaRPr lang="en-US" altLang="ja-JP"/>
          </a:p>
        </p:txBody>
      </p:sp>
    </p:spTree>
    <p:extLst>
      <p:ext uri="{BB962C8B-B14F-4D97-AF65-F5344CB8AC3E}">
        <p14:creationId xmlns:p14="http://schemas.microsoft.com/office/powerpoint/2010/main" xmlns="" val="2935849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79007EE7-0AC6-40BB-BF15-C5F09C08B6CD}" type="slidenum">
              <a:rPr lang="en-US" altLang="ja-JP"/>
              <a:pPr>
                <a:defRPr/>
              </a:pPr>
              <a:t>&lt;#&gt;</a:t>
            </a:fld>
            <a:endParaRPr lang="en-US" altLang="ja-JP"/>
          </a:p>
        </p:txBody>
      </p:sp>
    </p:spTree>
    <p:extLst>
      <p:ext uri="{BB962C8B-B14F-4D97-AF65-F5344CB8AC3E}">
        <p14:creationId xmlns:p14="http://schemas.microsoft.com/office/powerpoint/2010/main" xmlns="" val="343924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CE17F632-D3E6-4AD6-A8C3-95DFCBB64676}" type="slidenum">
              <a:rPr lang="en-US" altLang="ja-JP"/>
              <a:pPr>
                <a:defRPr/>
              </a:pPr>
              <a:t>&lt;#&gt;</a:t>
            </a:fld>
            <a:endParaRPr lang="en-US" altLang="ja-JP"/>
          </a:p>
        </p:txBody>
      </p:sp>
    </p:spTree>
    <p:extLst>
      <p:ext uri="{BB962C8B-B14F-4D97-AF65-F5344CB8AC3E}">
        <p14:creationId xmlns:p14="http://schemas.microsoft.com/office/powerpoint/2010/main" xmlns="" val="283293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2815D6F0-C4E5-4873-A6D3-EC4B6B29CD6D}" type="slidenum">
              <a:rPr lang="en-US" altLang="ja-JP"/>
              <a:pPr>
                <a:defRPr/>
              </a:pPr>
              <a:t>&lt;#&gt;</a:t>
            </a:fld>
            <a:endParaRPr lang="en-US" altLang="ja-JP"/>
          </a:p>
        </p:txBody>
      </p:sp>
    </p:spTree>
    <p:extLst>
      <p:ext uri="{BB962C8B-B14F-4D97-AF65-F5344CB8AC3E}">
        <p14:creationId xmlns:p14="http://schemas.microsoft.com/office/powerpoint/2010/main" xmlns="" val="238268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ADF62153-A746-4027-AB74-E767BF1199D1}" type="slidenum">
              <a:rPr lang="en-US" altLang="ja-JP"/>
              <a:pPr>
                <a:defRPr/>
              </a:pPr>
              <a:t>&lt;#&gt;</a:t>
            </a:fld>
            <a:endParaRPr lang="en-US" altLang="ja-JP"/>
          </a:p>
        </p:txBody>
      </p:sp>
    </p:spTree>
    <p:extLst>
      <p:ext uri="{BB962C8B-B14F-4D97-AF65-F5344CB8AC3E}">
        <p14:creationId xmlns:p14="http://schemas.microsoft.com/office/powerpoint/2010/main" xmlns="" val="650331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B7FF4CD1-CEAF-43D0-9BB9-331AB8512307}" type="slidenum">
              <a:rPr lang="en-US" altLang="ja-JP"/>
              <a:pPr>
                <a:defRPr/>
              </a:pPr>
              <a:t>&lt;#&gt;</a:t>
            </a:fld>
            <a:endParaRPr lang="en-US" altLang="ja-JP"/>
          </a:p>
        </p:txBody>
      </p:sp>
    </p:spTree>
    <p:extLst>
      <p:ext uri="{BB962C8B-B14F-4D97-AF65-F5344CB8AC3E}">
        <p14:creationId xmlns:p14="http://schemas.microsoft.com/office/powerpoint/2010/main" xmlns="" val="1793272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6338E3E0-8017-4290-9D61-5069B3E26EA6}" type="slidenum">
              <a:rPr lang="en-US" altLang="ja-JP"/>
              <a:pPr>
                <a:defRPr/>
              </a:pPr>
              <a:t>&lt;#&gt;</a:t>
            </a:fld>
            <a:endParaRPr lang="en-US" altLang="ja-JP"/>
          </a:p>
        </p:txBody>
      </p:sp>
    </p:spTree>
    <p:extLst>
      <p:ext uri="{BB962C8B-B14F-4D97-AF65-F5344CB8AC3E}">
        <p14:creationId xmlns:p14="http://schemas.microsoft.com/office/powerpoint/2010/main" xmlns="" val="170262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pPr>
              <a:defRPr/>
            </a:pPr>
            <a:endParaRPr lang="en-US" altLang="ja-JP"/>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pPr>
              <a:defRPr/>
            </a:pPr>
            <a:endParaRPr lang="en-US" altLang="ja-JP"/>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pPr>
              <a:defRPr/>
            </a:pPr>
            <a:fld id="{248339FC-161C-4D70-9D04-465F162A781A}"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50"/>
          <p:cNvSpPr>
            <a:spLocks noGrp="1" noChangeArrowheads="1"/>
          </p:cNvSpPr>
          <p:nvPr>
            <p:ph type="ctrTitle"/>
          </p:nvPr>
        </p:nvSpPr>
        <p:spPr>
          <a:xfrm>
            <a:off x="302493" y="2075954"/>
            <a:ext cx="7978031" cy="2706092"/>
          </a:xfrm>
        </p:spPr>
        <p:txBody>
          <a:bodyPr/>
          <a:lstStyle/>
          <a:p>
            <a:pPr eaLnBrk="1" hangingPunct="1"/>
            <a:r>
              <a:rPr lang="en-US" altLang="ja-JP" sz="4000" b="1" dirty="0">
                <a:solidFill>
                  <a:srgbClr val="FF0000"/>
                </a:solidFill>
                <a:latin typeface="HG丸ｺﾞｼｯｸM-PRO" pitchFamily="50" charset="-128"/>
                <a:ea typeface="HG丸ｺﾞｼｯｸM-PRO" pitchFamily="50" charset="-128"/>
              </a:rPr>
              <a:t/>
            </a:r>
            <a:br>
              <a:rPr lang="en-US" altLang="ja-JP" sz="4000" b="1" dirty="0">
                <a:solidFill>
                  <a:srgbClr val="FF0000"/>
                </a:solidFill>
                <a:latin typeface="HG丸ｺﾞｼｯｸM-PRO" pitchFamily="50" charset="-128"/>
                <a:ea typeface="HG丸ｺﾞｼｯｸM-PRO" pitchFamily="50" charset="-128"/>
              </a:rPr>
            </a:br>
            <a:r>
              <a:rPr lang="ja-JP" altLang="en-US" sz="4800" b="1">
                <a:solidFill>
                  <a:srgbClr val="FF0000"/>
                </a:solidFill>
                <a:latin typeface="HG丸ｺﾞｼｯｸM-PRO" pitchFamily="50" charset="-128"/>
                <a:ea typeface="HG丸ｺﾞｼｯｸM-PRO" pitchFamily="50" charset="-128"/>
              </a:rPr>
              <a:t>ロータリーの職業奉仕</a:t>
            </a:r>
            <a:r>
              <a:rPr lang="en-US" altLang="ja-JP" sz="4800" b="1" dirty="0">
                <a:solidFill>
                  <a:srgbClr val="FF0000"/>
                </a:solidFill>
                <a:latin typeface="HG丸ｺﾞｼｯｸM-PRO" pitchFamily="50" charset="-128"/>
                <a:ea typeface="HG丸ｺﾞｼｯｸM-PRO" pitchFamily="50" charset="-128"/>
              </a:rPr>
              <a:t/>
            </a:r>
            <a:br>
              <a:rPr lang="en-US" altLang="ja-JP" sz="4800" b="1" dirty="0">
                <a:solidFill>
                  <a:srgbClr val="FF0000"/>
                </a:solidFill>
                <a:latin typeface="HG丸ｺﾞｼｯｸM-PRO" pitchFamily="50" charset="-128"/>
                <a:ea typeface="HG丸ｺﾞｼｯｸM-PRO" pitchFamily="50" charset="-128"/>
              </a:rPr>
            </a:br>
            <a:r>
              <a:rPr lang="ja-JP" altLang="en-US" sz="4800" b="1">
                <a:solidFill>
                  <a:srgbClr val="FF0000"/>
                </a:solidFill>
                <a:latin typeface="HG丸ｺﾞｼｯｸM-PRO" pitchFamily="50" charset="-128"/>
                <a:ea typeface="HG丸ｺﾞｼｯｸM-PRO" pitchFamily="50" charset="-128"/>
              </a:rPr>
              <a:t>歴史と変遷</a:t>
            </a:r>
            <a:r>
              <a:rPr lang="en-US" altLang="ja-JP" sz="4800" b="1" dirty="0">
                <a:solidFill>
                  <a:srgbClr val="FF0000"/>
                </a:solidFill>
                <a:latin typeface="HG丸ｺﾞｼｯｸM-PRO" pitchFamily="50" charset="-128"/>
                <a:ea typeface="HG丸ｺﾞｼｯｸM-PRO" pitchFamily="50" charset="-128"/>
              </a:rPr>
              <a:t/>
            </a:r>
            <a:br>
              <a:rPr lang="en-US" altLang="ja-JP" sz="4800" b="1" dirty="0">
                <a:solidFill>
                  <a:srgbClr val="FF0000"/>
                </a:solidFill>
                <a:latin typeface="HG丸ｺﾞｼｯｸM-PRO" pitchFamily="50" charset="-128"/>
                <a:ea typeface="HG丸ｺﾞｼｯｸM-PRO" pitchFamily="50" charset="-128"/>
              </a:rPr>
            </a:br>
            <a:r>
              <a:rPr lang="en-US" altLang="ja-JP" sz="4800" b="1" dirty="0">
                <a:solidFill>
                  <a:srgbClr val="FF0000"/>
                </a:solidFill>
                <a:latin typeface="HG丸ｺﾞｼｯｸM-PRO" pitchFamily="50" charset="-128"/>
                <a:ea typeface="HG丸ｺﾞｼｯｸM-PRO" pitchFamily="50" charset="-128"/>
              </a:rPr>
              <a:t/>
            </a:r>
            <a:br>
              <a:rPr lang="en-US" altLang="ja-JP" sz="4800" b="1" dirty="0">
                <a:solidFill>
                  <a:srgbClr val="FF0000"/>
                </a:solidFill>
                <a:latin typeface="HG丸ｺﾞｼｯｸM-PRO" pitchFamily="50" charset="-128"/>
                <a:ea typeface="HG丸ｺﾞｼｯｸM-PRO" pitchFamily="50" charset="-128"/>
              </a:rPr>
            </a:br>
            <a:endParaRPr lang="ja-JP" altLang="en-US" sz="2800" b="1" dirty="0">
              <a:solidFill>
                <a:srgbClr val="0000FF"/>
              </a:solidFill>
            </a:endParaRPr>
          </a:p>
        </p:txBody>
      </p:sp>
      <p:pic>
        <p:nvPicPr>
          <p:cNvPr id="6" name="Picture 6" descr="C:\Users\s-yamazaki\AppData\Local\Microsoft\Windows\Temporary Internet Files\Content.IE5\PNZ54VB7\MC900384444[1].wmf"/>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7193280" y="3644550"/>
            <a:ext cx="2057400" cy="24153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スライド番号プレースホルダー 3"/>
          <p:cNvSpPr>
            <a:spLocks noGrp="1"/>
          </p:cNvSpPr>
          <p:nvPr>
            <p:ph type="sldNum" sz="quarter" idx="12"/>
          </p:nvPr>
        </p:nvSpPr>
        <p:spPr/>
        <p:txBody>
          <a:bodyPr/>
          <a:lstStyle/>
          <a:p>
            <a:pPr>
              <a:defRPr/>
            </a:pPr>
            <a:fld id="{2BA1960D-A151-41AB-BA38-72AF5F91CDB4}" type="slidenum">
              <a:rPr lang="en-US" altLang="ja-JP" smtClean="0"/>
              <a:pPr>
                <a:defRPr/>
              </a:pPr>
              <a:t>1</a:t>
            </a:fld>
            <a:endParaRPr lang="en-US" altLang="ja-JP"/>
          </a:p>
        </p:txBody>
      </p:sp>
      <p:pic>
        <p:nvPicPr>
          <p:cNvPr id="5" name="Picture 6">
            <a:extLst>
              <a:ext uri="{FF2B5EF4-FFF2-40B4-BE49-F238E27FC236}">
                <a16:creationId xmlns:a16="http://schemas.microsoft.com/office/drawing/2014/main" xmlns="" id="{EADDCFD3-DC85-9348-BB93-8F5535A2D73D}"/>
              </a:ext>
            </a:extLst>
          </p:cNvPr>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6753200" y="583232"/>
            <a:ext cx="2143666" cy="8051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xmlns="" id="{482D65AB-1C90-AC4C-BA04-8933FF02C009}"/>
              </a:ext>
            </a:extLst>
          </p:cNvPr>
          <p:cNvSpPr txBox="1"/>
          <p:nvPr/>
        </p:nvSpPr>
        <p:spPr>
          <a:xfrm>
            <a:off x="848544" y="736504"/>
            <a:ext cx="3528392" cy="461665"/>
          </a:xfrm>
          <a:prstGeom prst="rect">
            <a:avLst/>
          </a:prstGeom>
          <a:noFill/>
          <a:ln>
            <a:solidFill>
              <a:schemeClr val="accent1"/>
            </a:solidFill>
          </a:ln>
        </p:spPr>
        <p:txBody>
          <a:bodyPr wrap="square" rtlCol="0">
            <a:spAutoFit/>
          </a:bodyPr>
          <a:lstStyle/>
          <a:p>
            <a:r>
              <a:rPr lang="ja-JP" altLang="en-US" sz="2400"/>
              <a:t>卓話モデル　１</a:t>
            </a:r>
          </a:p>
        </p:txBody>
      </p:sp>
      <p:sp>
        <p:nvSpPr>
          <p:cNvPr id="2" name="テキスト ボックス 1">
            <a:extLst>
              <a:ext uri="{FF2B5EF4-FFF2-40B4-BE49-F238E27FC236}">
                <a16:creationId xmlns:a16="http://schemas.microsoft.com/office/drawing/2014/main" xmlns="" id="{8DED921D-176B-124F-8204-F2E56F2873F6}"/>
              </a:ext>
            </a:extLst>
          </p:cNvPr>
          <p:cNvSpPr txBox="1"/>
          <p:nvPr/>
        </p:nvSpPr>
        <p:spPr>
          <a:xfrm>
            <a:off x="2751115" y="5092001"/>
            <a:ext cx="4403770" cy="707886"/>
          </a:xfrm>
          <a:prstGeom prst="rect">
            <a:avLst/>
          </a:prstGeom>
          <a:noFill/>
        </p:spPr>
        <p:txBody>
          <a:bodyPr wrap="none" rtlCol="0">
            <a:spAutoFit/>
          </a:bodyPr>
          <a:lstStyle/>
          <a:p>
            <a:pPr algn="l"/>
            <a:r>
              <a:rPr kumimoji="1" lang="ja-JP" altLang="en-US" sz="2000">
                <a:latin typeface="HGMaruGothicMPRO" panose="020F0600000000000000" pitchFamily="34" charset="-128"/>
                <a:ea typeface="HGMaruGothicMPRO" panose="020F0600000000000000" pitchFamily="34" charset="-128"/>
              </a:rPr>
              <a:t>国際ロータリー第</a:t>
            </a:r>
            <a:r>
              <a:rPr kumimoji="1" lang="en-US" altLang="ja-JP" sz="2000" dirty="0">
                <a:latin typeface="HGMaruGothicMPRO" panose="020F0600000000000000" pitchFamily="34" charset="-128"/>
                <a:ea typeface="HGMaruGothicMPRO" panose="020F0600000000000000" pitchFamily="34" charset="-128"/>
              </a:rPr>
              <a:t>2660</a:t>
            </a:r>
            <a:r>
              <a:rPr kumimoji="1" lang="ja-JP" altLang="en-US" sz="2000">
                <a:latin typeface="HGMaruGothicMPRO" panose="020F0600000000000000" pitchFamily="34" charset="-128"/>
                <a:ea typeface="HGMaruGothicMPRO" panose="020F0600000000000000" pitchFamily="34" charset="-128"/>
              </a:rPr>
              <a:t>地区</a:t>
            </a:r>
            <a:endParaRPr kumimoji="1" lang="en-US" altLang="ja-JP" sz="2000" dirty="0">
              <a:latin typeface="HGMaruGothicMPRO" panose="020F0600000000000000" pitchFamily="34" charset="-128"/>
              <a:ea typeface="HGMaruGothicMPRO" panose="020F0600000000000000" pitchFamily="34" charset="-128"/>
            </a:endParaRPr>
          </a:p>
          <a:p>
            <a:pPr algn="l"/>
            <a:r>
              <a:rPr kumimoji="1" lang="en-US" altLang="ja-JP" sz="2000" dirty="0">
                <a:latin typeface="HGMaruGothicMPRO" panose="020F0600000000000000" pitchFamily="34" charset="-128"/>
                <a:ea typeface="HGMaruGothicMPRO" panose="020F0600000000000000" pitchFamily="34" charset="-128"/>
              </a:rPr>
              <a:t>2019-2020</a:t>
            </a:r>
            <a:r>
              <a:rPr lang="ja-JP" altLang="en-US" sz="2000">
                <a:latin typeface="HGMaruGothicMPRO" panose="020F0600000000000000" pitchFamily="34" charset="-128"/>
                <a:ea typeface="HGMaruGothicMPRO" panose="020F0600000000000000" pitchFamily="34" charset="-128"/>
              </a:rPr>
              <a:t>年度　職業奉仕委員会</a:t>
            </a:r>
            <a:endParaRPr kumimoji="1" lang="ja-JP" altLang="en-US" sz="2000">
              <a:latin typeface="HGMaruGothicMPRO" panose="020F0600000000000000" pitchFamily="34" charset="-128"/>
              <a:ea typeface="HGMaruGothicMPRO" panose="020F0600000000000000"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xmlns="" id="{AF0B14B9-BFAE-E146-A978-C57228EE821B}"/>
              </a:ext>
            </a:extLst>
          </p:cNvPr>
          <p:cNvSpPr>
            <a:spLocks noGrp="1"/>
          </p:cNvSpPr>
          <p:nvPr>
            <p:ph type="sldNum" sz="quarter" idx="12"/>
          </p:nvPr>
        </p:nvSpPr>
        <p:spPr/>
        <p:txBody>
          <a:bodyPr/>
          <a:lstStyle/>
          <a:p>
            <a:pPr>
              <a:defRPr/>
            </a:pPr>
            <a:fld id="{2737D89D-B0EC-4A55-ADA2-A3D59CDCB9B9}" type="slidenum">
              <a:rPr lang="en-US" altLang="ja-JP" smtClean="0"/>
              <a:pPr>
                <a:defRPr/>
              </a:pPr>
              <a:t>2</a:t>
            </a:fld>
            <a:endParaRPr lang="en-US" altLang="ja-JP" dirty="0"/>
          </a:p>
        </p:txBody>
      </p:sp>
      <p:pic>
        <p:nvPicPr>
          <p:cNvPr id="6" name="コンテンツ プレースホルダー 5">
            <a:extLst>
              <a:ext uri="{FF2B5EF4-FFF2-40B4-BE49-F238E27FC236}">
                <a16:creationId xmlns:a16="http://schemas.microsoft.com/office/drawing/2014/main" xmlns="" id="{E36FD95E-D4AD-4143-BB0E-31CF56A63B40}"/>
              </a:ext>
            </a:extLst>
          </p:cNvPr>
          <p:cNvPicPr>
            <a:picLocks noGrp="1"/>
          </p:cNvPicPr>
          <p:nvPr>
            <p:ph idx="1"/>
          </p:nvPr>
        </p:nvPicPr>
        <p:blipFill>
          <a:blip r:embed="rId3" cstate="email">
            <a:extLst>
              <a:ext uri="{28A0092B-C50C-407E-A947-70E740481C1C}">
                <a14:useLocalDpi xmlns:a14="http://schemas.microsoft.com/office/drawing/2010/main" xmlns="" val="0"/>
              </a:ext>
            </a:extLst>
          </a:blip>
          <a:srcRect/>
          <a:stretch>
            <a:fillRect/>
          </a:stretch>
        </p:blipFill>
        <p:spPr bwMode="auto">
          <a:xfrm>
            <a:off x="838201" y="263769"/>
            <a:ext cx="8368811" cy="6204438"/>
          </a:xfrm>
          <a:prstGeom prst="rect">
            <a:avLst/>
          </a:prstGeom>
          <a:noFill/>
          <a:ln>
            <a:noFill/>
          </a:ln>
        </p:spPr>
      </p:pic>
      <p:sp>
        <p:nvSpPr>
          <p:cNvPr id="3" name="テキスト ボックス 2">
            <a:extLst>
              <a:ext uri="{FF2B5EF4-FFF2-40B4-BE49-F238E27FC236}">
                <a16:creationId xmlns:a16="http://schemas.microsoft.com/office/drawing/2014/main" xmlns="" id="{E2904A70-2D63-7A48-A547-1B45CB365725}"/>
              </a:ext>
            </a:extLst>
          </p:cNvPr>
          <p:cNvSpPr txBox="1"/>
          <p:nvPr/>
        </p:nvSpPr>
        <p:spPr>
          <a:xfrm>
            <a:off x="2648745" y="6414085"/>
            <a:ext cx="6340197" cy="338554"/>
          </a:xfrm>
          <a:prstGeom prst="rect">
            <a:avLst/>
          </a:prstGeom>
          <a:noFill/>
        </p:spPr>
        <p:txBody>
          <a:bodyPr wrap="none" rtlCol="0">
            <a:spAutoFit/>
          </a:bodyPr>
          <a:lstStyle/>
          <a:p>
            <a:r>
              <a:rPr lang="ja-JP" altLang="en-US" sz="1600">
                <a:latin typeface="HGMaruGothicMPRO" panose="020F0600000000000000" pitchFamily="34" charset="-128"/>
                <a:ea typeface="HGMaruGothicMPRO" panose="020F0600000000000000" pitchFamily="34" charset="-128"/>
              </a:rPr>
              <a:t>＊</a:t>
            </a:r>
            <a:r>
              <a:rPr lang="en-US" altLang="ja-JP" sz="1600" dirty="0">
                <a:latin typeface="HGMaruGothicMPRO" panose="020F0600000000000000" pitchFamily="34" charset="-128"/>
                <a:ea typeface="HGMaruGothicMPRO" panose="020F0600000000000000" pitchFamily="34" charset="-128"/>
              </a:rPr>
              <a:t>『</a:t>
            </a:r>
            <a:r>
              <a:rPr lang="ja-JP" altLang="en-US" sz="1600">
                <a:latin typeface="HGMaruGothicMPRO" panose="020F0600000000000000" pitchFamily="34" charset="-128"/>
                <a:ea typeface="HGMaruGothicMPRO" panose="020F0600000000000000" pitchFamily="34" charset="-128"/>
              </a:rPr>
              <a:t>ロータリーの樹・２００８</a:t>
            </a:r>
            <a:r>
              <a:rPr lang="en-US" altLang="ja-JP" sz="1600" dirty="0">
                <a:latin typeface="HGMaruGothicMPRO" panose="020F0600000000000000" pitchFamily="34" charset="-128"/>
                <a:ea typeface="HGMaruGothicMPRO" panose="020F0600000000000000" pitchFamily="34" charset="-128"/>
              </a:rPr>
              <a:t>』</a:t>
            </a:r>
            <a:r>
              <a:rPr lang="ja-JP" altLang="en-US" sz="1600">
                <a:latin typeface="HGMaruGothicMPRO" panose="020F0600000000000000" pitchFamily="34" charset="-128"/>
                <a:ea typeface="HGMaruGothicMPRO" panose="020F0600000000000000" pitchFamily="34" charset="-128"/>
              </a:rPr>
              <a:t>を一部修正いたしております。</a:t>
            </a:r>
            <a:endParaRPr lang="en-US" altLang="ja-JP" sz="16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xmlns="" val="50744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FA0F7E5-7011-CA48-BC7F-9A6B2EDFE910}"/>
              </a:ext>
            </a:extLst>
          </p:cNvPr>
          <p:cNvSpPr>
            <a:spLocks noGrp="1"/>
          </p:cNvSpPr>
          <p:nvPr>
            <p:ph type="title"/>
          </p:nvPr>
        </p:nvSpPr>
        <p:spPr/>
        <p:txBody>
          <a:bodyPr/>
          <a:lstStyle/>
          <a:p>
            <a:pPr algn="l"/>
            <a:r>
              <a:rPr kumimoji="1" lang="en-US" altLang="ja-JP" sz="1600" dirty="0">
                <a:latin typeface="HGMaruGothicMPRO" panose="020F0600000000000000" pitchFamily="34" charset="-128"/>
                <a:ea typeface="HGMaruGothicMPRO" panose="020F0600000000000000" pitchFamily="34" charset="-128"/>
              </a:rPr>
              <a:t/>
            </a:r>
            <a:br>
              <a:rPr kumimoji="1" lang="en-US" altLang="ja-JP" sz="1600" dirty="0">
                <a:latin typeface="HGMaruGothicMPRO" panose="020F0600000000000000" pitchFamily="34" charset="-128"/>
                <a:ea typeface="HGMaruGothicMPRO" panose="020F0600000000000000" pitchFamily="34" charset="-128"/>
              </a:rPr>
            </a:br>
            <a:r>
              <a:rPr kumimoji="1" lang="en-US" altLang="ja-JP" sz="1600" dirty="0">
                <a:latin typeface="HGMaruGothicMPRO" panose="020F0600000000000000" pitchFamily="34" charset="-128"/>
                <a:ea typeface="HGMaruGothicMPRO" panose="020F0600000000000000" pitchFamily="34" charset="-128"/>
              </a:rPr>
              <a:t/>
            </a:r>
            <a:br>
              <a:rPr kumimoji="1" lang="en-US" altLang="ja-JP" sz="1600" dirty="0">
                <a:latin typeface="HGMaruGothicMPRO" panose="020F0600000000000000" pitchFamily="34" charset="-128"/>
                <a:ea typeface="HGMaruGothicMPRO" panose="020F0600000000000000" pitchFamily="34" charset="-128"/>
              </a:rPr>
            </a:br>
            <a:r>
              <a:rPr kumimoji="1" lang="en-US" altLang="ja-JP" sz="2000" dirty="0">
                <a:latin typeface="HGMaruGothicMPRO" panose="020F0600000000000000" pitchFamily="34" charset="-128"/>
                <a:ea typeface="HGMaruGothicMPRO" panose="020F0600000000000000" pitchFamily="34" charset="-128"/>
              </a:rPr>
              <a:t/>
            </a:r>
            <a:br>
              <a:rPr kumimoji="1" lang="en-US" altLang="ja-JP" sz="2000" dirty="0">
                <a:latin typeface="HGMaruGothicMPRO" panose="020F0600000000000000" pitchFamily="34" charset="-128"/>
                <a:ea typeface="HGMaruGothicMPRO" panose="020F0600000000000000" pitchFamily="34" charset="-128"/>
              </a:rPr>
            </a:br>
            <a:r>
              <a:rPr kumimoji="1" lang="ja-JP" altLang="en-US" sz="2000" dirty="0">
                <a:latin typeface="HGMaruGothicMPRO" panose="020F0600000000000000" pitchFamily="34" charset="-128"/>
                <a:ea typeface="HGMaruGothicMPRO" panose="020F0600000000000000" pitchFamily="34" charset="-128"/>
              </a:rPr>
              <a:t>　　　　　　　　　　　　</a:t>
            </a:r>
            <a:r>
              <a:rPr kumimoji="1" lang="en-US" altLang="ja-JP" sz="2000" dirty="0">
                <a:latin typeface="HGMaruGothicMPRO" panose="020F0600000000000000" pitchFamily="34" charset="-128"/>
                <a:ea typeface="HGMaruGothicMPRO" panose="020F0600000000000000" pitchFamily="34" charset="-128"/>
              </a:rPr>
              <a:t>2008</a:t>
            </a:r>
            <a:r>
              <a:rPr kumimoji="1" lang="ja-JP" altLang="en-US" sz="2000" dirty="0">
                <a:latin typeface="HGMaruGothicMPRO" panose="020F0600000000000000" pitchFamily="34" charset="-128"/>
                <a:ea typeface="HGMaruGothicMPRO" panose="020F0600000000000000" pitchFamily="34" charset="-128"/>
              </a:rPr>
              <a:t>年</a:t>
            </a:r>
            <a:r>
              <a:rPr kumimoji="1" lang="en-US" altLang="ja-JP" sz="2000" dirty="0">
                <a:latin typeface="HGMaruGothicMPRO" panose="020F0600000000000000" pitchFamily="34" charset="-128"/>
                <a:ea typeface="HGMaruGothicMPRO" panose="020F0600000000000000" pitchFamily="34" charset="-128"/>
              </a:rPr>
              <a:t>RI</a:t>
            </a:r>
            <a:r>
              <a:rPr kumimoji="1" lang="ja-JP" altLang="en-US" sz="2000" dirty="0">
                <a:latin typeface="HGMaruGothicMPRO" panose="020F0600000000000000" pitchFamily="34" charset="-128"/>
                <a:ea typeface="HGMaruGothicMPRO" panose="020F0600000000000000" pitchFamily="34" charset="-128"/>
              </a:rPr>
              <a:t>国際協議会　</a:t>
            </a:r>
            <a:r>
              <a:rPr kumimoji="1" lang="en-US" altLang="ja-JP" sz="2000" dirty="0">
                <a:latin typeface="HGMaruGothicMPRO" panose="020F0600000000000000" pitchFamily="34" charset="-128"/>
                <a:ea typeface="HGMaruGothicMPRO" panose="020F0600000000000000" pitchFamily="34" charset="-128"/>
              </a:rPr>
              <a:t/>
            </a:r>
            <a:br>
              <a:rPr kumimoji="1" lang="en-US" altLang="ja-JP" sz="2000" dirty="0">
                <a:latin typeface="HGMaruGothicMPRO" panose="020F0600000000000000" pitchFamily="34" charset="-128"/>
                <a:ea typeface="HGMaruGothicMPRO" panose="020F0600000000000000" pitchFamily="34" charset="-128"/>
              </a:rPr>
            </a:br>
            <a:r>
              <a:rPr kumimoji="1" lang="ja-JP" altLang="en-US" sz="2000" dirty="0">
                <a:latin typeface="HGMaruGothicMPRO" panose="020F0600000000000000" pitchFamily="34" charset="-128"/>
                <a:ea typeface="HGMaruGothicMPRO" panose="020F0600000000000000" pitchFamily="34" charset="-128"/>
              </a:rPr>
              <a:t>　「ロータリーにおける職業奉仕の重要性について」講演　</a:t>
            </a:r>
            <a:r>
              <a:rPr kumimoji="1" lang="ja-JP" altLang="en-US" sz="1800" dirty="0">
                <a:latin typeface="HGMaruGothicMPRO" panose="020F0600000000000000" pitchFamily="34" charset="-128"/>
                <a:ea typeface="HGMaruGothicMPRO" panose="020F0600000000000000" pitchFamily="34" charset="-128"/>
              </a:rPr>
              <a:t>渡辺好政</a:t>
            </a:r>
            <a:r>
              <a:rPr lang="en-US" altLang="ja-JP" sz="1800" dirty="0">
                <a:latin typeface="HGMaruGothicMPRO" panose="020F0600000000000000" pitchFamily="34" charset="-128"/>
                <a:ea typeface="HGMaruGothicMPRO" panose="020F0600000000000000" pitchFamily="34" charset="-128"/>
              </a:rPr>
              <a:t>RI</a:t>
            </a:r>
            <a:r>
              <a:rPr kumimoji="1" lang="ja-JP" altLang="en-US" sz="1800" dirty="0">
                <a:latin typeface="HGMaruGothicMPRO" panose="020F0600000000000000" pitchFamily="34" charset="-128"/>
                <a:ea typeface="HGMaruGothicMPRO" panose="020F0600000000000000" pitchFamily="34" charset="-128"/>
              </a:rPr>
              <a:t>理事</a:t>
            </a:r>
            <a:r>
              <a:rPr kumimoji="1" lang="en-US" altLang="ja-JP" sz="2000" dirty="0">
                <a:latin typeface="HGMaruGothicMPRO" panose="020F0600000000000000" pitchFamily="34" charset="-128"/>
                <a:ea typeface="HGMaruGothicMPRO" panose="020F0600000000000000" pitchFamily="34" charset="-128"/>
              </a:rPr>
              <a:t/>
            </a:r>
            <a:br>
              <a:rPr kumimoji="1" lang="en-US" altLang="ja-JP" sz="2000" dirty="0">
                <a:latin typeface="HGMaruGothicMPRO" panose="020F0600000000000000" pitchFamily="34" charset="-128"/>
                <a:ea typeface="HGMaruGothicMPRO" panose="020F0600000000000000" pitchFamily="34" charset="-128"/>
              </a:rPr>
            </a:br>
            <a:r>
              <a:rPr kumimoji="1" lang="ja-JP" altLang="en-US" sz="2000" dirty="0">
                <a:latin typeface="HGMaruGothicMPRO" panose="020F0600000000000000" pitchFamily="34" charset="-128"/>
                <a:ea typeface="HGMaruGothicMPRO" panose="020F0600000000000000" pitchFamily="34" charset="-128"/>
              </a:rPr>
              <a:t>　　　　　　　　</a:t>
            </a:r>
            <a:r>
              <a:rPr kumimoji="1" lang="en-US" altLang="ja-JP" sz="2000" dirty="0">
                <a:latin typeface="HGMaruGothicMPRO" panose="020F0600000000000000" pitchFamily="34" charset="-128"/>
                <a:ea typeface="HGMaruGothicMPRO" panose="020F0600000000000000" pitchFamily="34" charset="-128"/>
              </a:rPr>
              <a:t/>
            </a:r>
            <a:br>
              <a:rPr kumimoji="1" lang="en-US" altLang="ja-JP" sz="2000" dirty="0">
                <a:latin typeface="HGMaruGothicMPRO" panose="020F0600000000000000" pitchFamily="34" charset="-128"/>
                <a:ea typeface="HGMaruGothicMPRO" panose="020F0600000000000000" pitchFamily="34" charset="-128"/>
              </a:rPr>
            </a:br>
            <a:r>
              <a:rPr kumimoji="1" lang="ja-JP" altLang="en-US" sz="2000" dirty="0">
                <a:latin typeface="HGMaruGothicMPRO" panose="020F0600000000000000" pitchFamily="34" charset="-128"/>
                <a:ea typeface="HGMaruGothicMPRO" panose="020F0600000000000000" pitchFamily="34" charset="-128"/>
              </a:rPr>
              <a:t>　　　　　　　　　　　　　　　　　　　　　</a:t>
            </a:r>
          </a:p>
        </p:txBody>
      </p:sp>
      <p:sp>
        <p:nvSpPr>
          <p:cNvPr id="3" name="コンテンツ プレースホルダー 2">
            <a:extLst>
              <a:ext uri="{FF2B5EF4-FFF2-40B4-BE49-F238E27FC236}">
                <a16:creationId xmlns:a16="http://schemas.microsoft.com/office/drawing/2014/main" xmlns="" id="{2626F4CE-604A-1347-A1AA-FBC1B9D2D1D9}"/>
              </a:ext>
            </a:extLst>
          </p:cNvPr>
          <p:cNvSpPr>
            <a:spLocks noGrp="1"/>
          </p:cNvSpPr>
          <p:nvPr>
            <p:ph idx="1"/>
          </p:nvPr>
        </p:nvSpPr>
        <p:spPr>
          <a:xfrm>
            <a:off x="383890" y="1624012"/>
            <a:ext cx="9138220" cy="4525963"/>
          </a:xfrm>
        </p:spPr>
        <p:txBody>
          <a:bodyPr/>
          <a:lstStyle/>
          <a:p>
            <a:pPr marL="0" indent="0">
              <a:buNone/>
            </a:pPr>
            <a:r>
              <a:rPr lang="ja-JP" altLang="en-US" sz="1800" b="1" dirty="0">
                <a:latin typeface="HGMaruGothicMPRO" panose="020F0600000000000000" pitchFamily="34" charset="-128"/>
                <a:ea typeface="HGMaruGothicMPRO" panose="020F0600000000000000" pitchFamily="34" charset="-128"/>
              </a:rPr>
              <a:t>「ロータリーの樹・２００８」　→  </a:t>
            </a:r>
            <a:r>
              <a:rPr lang="en-US" altLang="ja-JP" sz="1800" b="1" dirty="0">
                <a:latin typeface="HGMaruGothicMPRO" panose="020F0600000000000000" pitchFamily="34" charset="-128"/>
                <a:ea typeface="HGMaruGothicMPRO" panose="020F0600000000000000" pitchFamily="34" charset="-128"/>
              </a:rPr>
              <a:t>2013</a:t>
            </a:r>
            <a:r>
              <a:rPr lang="ja-JP" altLang="en-US" sz="1800" b="1" dirty="0">
                <a:latin typeface="HGMaruGothicMPRO" panose="020F0600000000000000" pitchFamily="34" charset="-128"/>
                <a:ea typeface="HGMaruGothicMPRO" panose="020F0600000000000000" pitchFamily="34" charset="-128"/>
              </a:rPr>
              <a:t>年</a:t>
            </a:r>
            <a:r>
              <a:rPr lang="en-US" altLang="ja-JP" sz="1800" b="1" dirty="0">
                <a:latin typeface="HGMaruGothicMPRO" panose="020F0600000000000000" pitchFamily="34" charset="-128"/>
                <a:ea typeface="HGMaruGothicMPRO" panose="020F0600000000000000" pitchFamily="34" charset="-128"/>
              </a:rPr>
              <a:t>RI</a:t>
            </a:r>
            <a:r>
              <a:rPr lang="ja-JP" altLang="en-US" sz="1800" b="1" dirty="0">
                <a:latin typeface="HGMaruGothicMPRO" panose="020F0600000000000000" pitchFamily="34" charset="-128"/>
                <a:ea typeface="HGMaruGothicMPRO" panose="020F0600000000000000" pitchFamily="34" charset="-128"/>
              </a:rPr>
              <a:t>規定審議会で採択</a:t>
            </a:r>
            <a:endParaRPr lang="en-US" altLang="ja-JP" sz="1800" b="1" dirty="0">
              <a:latin typeface="HGMaruGothicMPRO" panose="020F0600000000000000" pitchFamily="34" charset="-128"/>
              <a:ea typeface="HGMaruGothicMPRO" panose="020F0600000000000000" pitchFamily="34" charset="-128"/>
            </a:endParaRPr>
          </a:p>
          <a:p>
            <a:pPr marL="0" indent="0">
              <a:buNone/>
            </a:pP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a:t>
            </a:r>
            <a:r>
              <a:rPr lang="en-US" altLang="ja-JP" sz="1800" dirty="0">
                <a:latin typeface="HGMaruGothicMPRO" panose="020F0600000000000000" pitchFamily="34" charset="-128"/>
                <a:ea typeface="HGMaruGothicMPRO" panose="020F0600000000000000" pitchFamily="34" charset="-128"/>
              </a:rPr>
              <a:t>1905</a:t>
            </a:r>
            <a:r>
              <a:rPr lang="ja-JP" altLang="ja-JP" sz="1800" dirty="0">
                <a:latin typeface="HGMaruGothicMPRO" panose="020F0600000000000000" pitchFamily="34" charset="-128"/>
                <a:ea typeface="HGMaruGothicMPRO" panose="020F0600000000000000" pitchFamily="34" charset="-128"/>
              </a:rPr>
              <a:t>年、ポール・ハリスら４名によって創始された最初のロータリークラブは、その歴史が示すように、初めに、親睦、助け合いから始まりました。</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すなわち、ロータリーの樹に水と栄養を送る「根」は「クラブ奉仕」であります。ロータリークラブ会員は、クラブという学校で相手のことに思いを馳せ、相手を助けるという『奉仕の理想』を学び、その真意が『共存共栄』であることがわかります。</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『クラブ会員』は、ロータリーの目的を基本として、</a:t>
            </a:r>
            <a:r>
              <a:rPr lang="en-US" altLang="ja-JP" sz="1800" dirty="0">
                <a:latin typeface="HGMaruGothicMPRO" panose="020F0600000000000000" pitchFamily="34" charset="-128"/>
                <a:ea typeface="HGMaruGothicMPRO" panose="020F0600000000000000" pitchFamily="34" charset="-128"/>
              </a:rPr>
              <a:t>H.</a:t>
            </a:r>
            <a:r>
              <a:rPr lang="ja-JP" altLang="ja-JP" sz="1800" dirty="0">
                <a:latin typeface="HGMaruGothicMPRO" panose="020F0600000000000000" pitchFamily="34" charset="-128"/>
                <a:ea typeface="HGMaruGothicMPRO" panose="020F0600000000000000" pitchFamily="34" charset="-128"/>
              </a:rPr>
              <a:t>テーラーによって実証され、ロータリアンの行動規範である「四つのテスト」による奉仕活動の実際を体得することによって、『ロータリアン』に進化してまいります。</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ロータリークラブ会員からロータリアンに進化してゆく過程の基盤には、</a:t>
            </a:r>
            <a:r>
              <a:rPr lang="en-US" altLang="ja-JP" sz="1800" dirty="0">
                <a:latin typeface="HGMaruGothicMPRO" panose="020F0600000000000000" pitchFamily="34" charset="-128"/>
                <a:ea typeface="HGMaruGothicMPRO" panose="020F0600000000000000" pitchFamily="34" charset="-128"/>
              </a:rPr>
              <a:t>A.</a:t>
            </a:r>
            <a:r>
              <a:rPr lang="ja-JP" altLang="ja-JP" sz="1800" dirty="0">
                <a:latin typeface="HGMaruGothicMPRO" panose="020F0600000000000000" pitchFamily="34" charset="-128"/>
                <a:ea typeface="HGMaruGothicMPRO" panose="020F0600000000000000" pitchFamily="34" charset="-128"/>
              </a:rPr>
              <a:t>シェルドンの『超我の</a:t>
            </a:r>
            <a:r>
              <a:rPr lang="ja-JP" altLang="ja-JP" sz="1800">
                <a:latin typeface="HGMaruGothicMPRO" panose="020F0600000000000000" pitchFamily="34" charset="-128"/>
                <a:ea typeface="HGMaruGothicMPRO" panose="020F0600000000000000" pitchFamily="34" charset="-128"/>
              </a:rPr>
              <a:t>奉仕』『</a:t>
            </a:r>
            <a:r>
              <a:rPr lang="ja-JP" altLang="en-US" sz="1800">
                <a:latin typeface="HGMaruGothicMPRO" panose="020F0600000000000000" pitchFamily="34" charset="-128"/>
                <a:ea typeface="HGMaruGothicMPRO" panose="020F0600000000000000" pitchFamily="34" charset="-128"/>
              </a:rPr>
              <a:t>最もよく</a:t>
            </a:r>
            <a:r>
              <a:rPr lang="ja-JP" altLang="ja-JP" sz="1800">
                <a:latin typeface="HGMaruGothicMPRO" panose="020F0600000000000000" pitchFamily="34" charset="-128"/>
                <a:ea typeface="HGMaruGothicMPRO" panose="020F0600000000000000" pitchFamily="34" charset="-128"/>
              </a:rPr>
              <a:t>奉仕</a:t>
            </a:r>
            <a:r>
              <a:rPr lang="ja-JP" altLang="ja-JP" sz="1800" dirty="0">
                <a:latin typeface="HGMaruGothicMPRO" panose="020F0600000000000000" pitchFamily="34" charset="-128"/>
                <a:ea typeface="HGMaruGothicMPRO" panose="020F0600000000000000" pitchFamily="34" charset="-128"/>
              </a:rPr>
              <a:t>するもの、最も多く報いられる』が存在いたします。私たちは、この２つのモットーを１枚のコインの表・裏と考えながら、日常の奉仕活動に邁進しております。ロータリーは「理念の高唱」に終わるので</a:t>
            </a:r>
            <a:r>
              <a:rPr lang="ja-JP" altLang="ja-JP" sz="1800">
                <a:latin typeface="HGMaruGothicMPRO" panose="020F0600000000000000" pitchFamily="34" charset="-128"/>
                <a:ea typeface="HGMaruGothicMPRO" panose="020F0600000000000000" pitchFamily="34" charset="-128"/>
              </a:rPr>
              <a:t>はなく「</a:t>
            </a:r>
            <a:r>
              <a:rPr lang="ja-JP" altLang="ja-JP" sz="1800" dirty="0">
                <a:latin typeface="HGMaruGothicMPRO" panose="020F0600000000000000" pitchFamily="34" charset="-128"/>
                <a:ea typeface="HGMaruGothicMPRO" panose="020F0600000000000000" pitchFamily="34" charset="-128"/>
              </a:rPr>
              <a:t>行動の哲学」なのであります。」</a:t>
            </a:r>
          </a:p>
          <a:p>
            <a:endParaRPr kumimoji="1" lang="ja-JP" altLang="en-US" dirty="0"/>
          </a:p>
        </p:txBody>
      </p:sp>
      <p:sp>
        <p:nvSpPr>
          <p:cNvPr id="4" name="スライド番号プレースホルダー 3">
            <a:extLst>
              <a:ext uri="{FF2B5EF4-FFF2-40B4-BE49-F238E27FC236}">
                <a16:creationId xmlns:a16="http://schemas.microsoft.com/office/drawing/2014/main" xmlns="" id="{BCBD2724-1E7E-784F-B575-8A94957C4D7A}"/>
              </a:ext>
            </a:extLst>
          </p:cNvPr>
          <p:cNvSpPr>
            <a:spLocks noGrp="1"/>
          </p:cNvSpPr>
          <p:nvPr>
            <p:ph type="sldNum" sz="quarter" idx="12"/>
          </p:nvPr>
        </p:nvSpPr>
        <p:spPr/>
        <p:txBody>
          <a:bodyPr/>
          <a:lstStyle/>
          <a:p>
            <a:pPr>
              <a:defRPr/>
            </a:pPr>
            <a:fld id="{2737D89D-B0EC-4A55-ADA2-A3D59CDCB9B9}" type="slidenum">
              <a:rPr lang="en-US" altLang="ja-JP" smtClean="0"/>
              <a:pPr>
                <a:defRPr/>
              </a:pPr>
              <a:t>3</a:t>
            </a:fld>
            <a:endParaRPr lang="en-US" altLang="ja-JP"/>
          </a:p>
        </p:txBody>
      </p:sp>
    </p:spTree>
    <p:extLst>
      <p:ext uri="{BB962C8B-B14F-4D97-AF65-F5344CB8AC3E}">
        <p14:creationId xmlns:p14="http://schemas.microsoft.com/office/powerpoint/2010/main" xmlns="" val="33548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74519FF-44BE-744A-90A3-299CF9E7E36A}"/>
              </a:ext>
            </a:extLst>
          </p:cNvPr>
          <p:cNvSpPr>
            <a:spLocks noGrp="1"/>
          </p:cNvSpPr>
          <p:nvPr>
            <p:ph type="title"/>
          </p:nvPr>
        </p:nvSpPr>
        <p:spPr/>
        <p:txBody>
          <a:bodyPr/>
          <a:lstStyle/>
          <a:p>
            <a:pPr algn="l"/>
            <a:r>
              <a:rPr kumimoji="1" lang="en-US" altLang="ja-JP" sz="1600" dirty="0">
                <a:latin typeface="HGMaruGothicMPRO" panose="020F0600000000000000" pitchFamily="34" charset="-128"/>
                <a:ea typeface="HGMaruGothicMPRO" panose="020F0600000000000000" pitchFamily="34" charset="-128"/>
              </a:rPr>
              <a:t/>
            </a:r>
            <a:br>
              <a:rPr kumimoji="1" lang="en-US" altLang="ja-JP" sz="1600" dirty="0">
                <a:latin typeface="HGMaruGothicMPRO" panose="020F0600000000000000" pitchFamily="34" charset="-128"/>
                <a:ea typeface="HGMaruGothicMPRO" panose="020F0600000000000000" pitchFamily="34" charset="-128"/>
              </a:rPr>
            </a:br>
            <a:r>
              <a:rPr kumimoji="1" lang="ja-JP" altLang="en-US" sz="1600" dirty="0">
                <a:latin typeface="HGMaruGothicMPRO" panose="020F0600000000000000" pitchFamily="34" charset="-128"/>
                <a:ea typeface="HGMaruGothicMPRO" panose="020F0600000000000000" pitchFamily="34" charset="-128"/>
              </a:rPr>
              <a:t>　　　　　　　　　　</a:t>
            </a:r>
            <a:r>
              <a:rPr kumimoji="1" lang="en-US" altLang="ja-JP" sz="1600" dirty="0">
                <a:latin typeface="HGMaruGothicMPRO" panose="020F0600000000000000" pitchFamily="34" charset="-128"/>
                <a:ea typeface="HGMaruGothicMPRO" panose="020F0600000000000000" pitchFamily="34" charset="-128"/>
              </a:rPr>
              <a:t/>
            </a:r>
            <a:br>
              <a:rPr kumimoji="1" lang="en-US" altLang="ja-JP" sz="1600" dirty="0">
                <a:latin typeface="HGMaruGothicMPRO" panose="020F0600000000000000" pitchFamily="34" charset="-128"/>
                <a:ea typeface="HGMaruGothicMPRO" panose="020F0600000000000000" pitchFamily="34" charset="-128"/>
              </a:rPr>
            </a:br>
            <a:r>
              <a:rPr kumimoji="1" lang="en-US" altLang="ja-JP" sz="1600" dirty="0">
                <a:latin typeface="HGMaruGothicMPRO" panose="020F0600000000000000" pitchFamily="34" charset="-128"/>
                <a:ea typeface="HGMaruGothicMPRO" panose="020F0600000000000000" pitchFamily="34" charset="-128"/>
              </a:rPr>
              <a:t>                         </a:t>
            </a:r>
            <a:r>
              <a:rPr kumimoji="1" lang="ja-JP" altLang="en-US" sz="2000">
                <a:latin typeface="HGMaruGothicMPRO" panose="020F0600000000000000" pitchFamily="34" charset="-128"/>
                <a:ea typeface="HGMaruGothicMPRO" panose="020F0600000000000000" pitchFamily="34" charset="-128"/>
              </a:rPr>
              <a:t>職業</a:t>
            </a:r>
            <a:r>
              <a:rPr kumimoji="1" lang="ja-JP" altLang="en-US" sz="2000" dirty="0">
                <a:latin typeface="HGMaruGothicMPRO" panose="020F0600000000000000" pitchFamily="34" charset="-128"/>
                <a:ea typeface="HGMaruGothicMPRO" panose="020F0600000000000000" pitchFamily="34" charset="-128"/>
              </a:rPr>
              <a:t>奉仕関連の歴史概観　　</a:t>
            </a:r>
            <a:r>
              <a:rPr kumimoji="1" lang="ja-JP" altLang="en-US" sz="2000">
                <a:latin typeface="HGMaruGothicMPRO" panose="020F0600000000000000" pitchFamily="34" charset="-128"/>
                <a:ea typeface="HGMaruGothicMPRO" panose="020F0600000000000000" pitchFamily="34" charset="-128"/>
              </a:rPr>
              <a:t>その１</a:t>
            </a:r>
            <a:r>
              <a:rPr kumimoji="1" lang="en-US" altLang="ja-JP" sz="2000" dirty="0">
                <a:latin typeface="HGMaruGothicMPRO" panose="020F0600000000000000" pitchFamily="34" charset="-128"/>
                <a:ea typeface="HGMaruGothicMPRO" panose="020F0600000000000000" pitchFamily="34" charset="-128"/>
              </a:rPr>
              <a:t> </a:t>
            </a:r>
            <a:r>
              <a:rPr kumimoji="1" lang="ja-JP" altLang="en-US" sz="2000">
                <a:latin typeface="HGMaruGothicMPRO" panose="020F0600000000000000" pitchFamily="34" charset="-128"/>
                <a:ea typeface="HGMaruGothicMPRO" panose="020F0600000000000000" pitchFamily="34" charset="-128"/>
              </a:rPr>
              <a:t>＜創立期＞</a:t>
            </a:r>
            <a:endParaRPr kumimoji="1" lang="ja-JP" altLang="en-US" sz="2000" dirty="0">
              <a:latin typeface="HGMaruGothicMPRO" panose="020F0600000000000000" pitchFamily="34" charset="-128"/>
              <a:ea typeface="HGMaruGothicMPRO" panose="020F0600000000000000" pitchFamily="34" charset="-128"/>
            </a:endParaRPr>
          </a:p>
        </p:txBody>
      </p:sp>
      <p:sp>
        <p:nvSpPr>
          <p:cNvPr id="3" name="スライド番号プレースホルダー 2">
            <a:extLst>
              <a:ext uri="{FF2B5EF4-FFF2-40B4-BE49-F238E27FC236}">
                <a16:creationId xmlns:a16="http://schemas.microsoft.com/office/drawing/2014/main" xmlns="" id="{1FA33240-64BB-3D42-B1CA-8DC8D5EAB832}"/>
              </a:ext>
            </a:extLst>
          </p:cNvPr>
          <p:cNvSpPr>
            <a:spLocks noGrp="1"/>
          </p:cNvSpPr>
          <p:nvPr>
            <p:ph type="sldNum" sz="quarter" idx="12"/>
          </p:nvPr>
        </p:nvSpPr>
        <p:spPr/>
        <p:txBody>
          <a:bodyPr/>
          <a:lstStyle/>
          <a:p>
            <a:pPr>
              <a:defRPr/>
            </a:pPr>
            <a:fld id="{2815D6F0-C4E5-4873-A6D3-EC4B6B29CD6D}" type="slidenum">
              <a:rPr lang="en-US" altLang="ja-JP" smtClean="0"/>
              <a:pPr>
                <a:defRPr/>
              </a:pPr>
              <a:t>4</a:t>
            </a:fld>
            <a:endParaRPr lang="en-US" altLang="ja-JP"/>
          </a:p>
        </p:txBody>
      </p:sp>
      <p:sp>
        <p:nvSpPr>
          <p:cNvPr id="4" name="テキスト ボックス 3">
            <a:extLst>
              <a:ext uri="{FF2B5EF4-FFF2-40B4-BE49-F238E27FC236}">
                <a16:creationId xmlns:a16="http://schemas.microsoft.com/office/drawing/2014/main" xmlns="" id="{694D2A39-DE6A-AC4B-B04B-2AE4C4EF8E83}"/>
              </a:ext>
            </a:extLst>
          </p:cNvPr>
          <p:cNvSpPr txBox="1"/>
          <p:nvPr/>
        </p:nvSpPr>
        <p:spPr>
          <a:xfrm>
            <a:off x="632520" y="1844824"/>
            <a:ext cx="8496944" cy="3939540"/>
          </a:xfrm>
          <a:prstGeom prst="rect">
            <a:avLst/>
          </a:prstGeom>
          <a:noFill/>
        </p:spPr>
        <p:txBody>
          <a:bodyPr wrap="square" rtlCol="0">
            <a:spAutoFit/>
          </a:bodyPr>
          <a:lstStyle/>
          <a:p>
            <a:pPr algn="l"/>
            <a:r>
              <a:rPr lang="en-US" altLang="ja-JP" sz="1800" dirty="0">
                <a:latin typeface="HGMaruGothicMPRO" panose="020F0600000000000000" pitchFamily="34" charset="-128"/>
                <a:ea typeface="HGMaruGothicMPRO" panose="020F0600000000000000" pitchFamily="34" charset="-128"/>
              </a:rPr>
              <a:t>1905</a:t>
            </a:r>
            <a:r>
              <a:rPr lang="ja-JP" altLang="ja-JP" sz="1800" dirty="0">
                <a:latin typeface="HGMaruGothicMPRO" panose="020F0600000000000000" pitchFamily="34" charset="-128"/>
                <a:ea typeface="HGMaruGothicMPRO" panose="020F0600000000000000" pitchFamily="34" charset="-128"/>
              </a:rPr>
              <a:t>　</a:t>
            </a:r>
            <a:r>
              <a:rPr lang="ja-JP" altLang="ja-JP" sz="1800" b="1" dirty="0">
                <a:latin typeface="HGMaruGothicMPRO" panose="020F0600000000000000" pitchFamily="34" charset="-128"/>
                <a:ea typeface="HGMaruGothicMPRO" panose="020F0600000000000000" pitchFamily="34" charset="-128"/>
              </a:rPr>
              <a:t>ポール・ハリス</a:t>
            </a:r>
            <a:r>
              <a:rPr lang="ja-JP" altLang="ja-JP" sz="1800" dirty="0">
                <a:latin typeface="HGMaruGothicMPRO" panose="020F0600000000000000" pitchFamily="34" charset="-128"/>
                <a:ea typeface="HGMaruGothicMPRO" panose="020F0600000000000000" pitchFamily="34" charset="-128"/>
              </a:rPr>
              <a:t>　</a:t>
            </a:r>
            <a:r>
              <a:rPr lang="ja-JP" altLang="en-US" sz="1800" dirty="0">
                <a:latin typeface="HGMaruGothicMPRO" panose="020F0600000000000000" pitchFamily="34" charset="-128"/>
                <a:ea typeface="HGMaruGothicMPRO" panose="020F0600000000000000" pitchFamily="34" charset="-128"/>
              </a:rPr>
              <a:t>職業人の</a:t>
            </a:r>
            <a:r>
              <a:rPr lang="ja-JP" altLang="ja-JP" sz="1800" dirty="0">
                <a:latin typeface="HGMaruGothicMPRO" panose="020F0600000000000000" pitchFamily="34" charset="-128"/>
                <a:ea typeface="HGMaruGothicMPRO" panose="020F0600000000000000" pitchFamily="34" charset="-128"/>
              </a:rPr>
              <a:t>「親睦」</a:t>
            </a:r>
            <a:r>
              <a:rPr lang="ja-JP" altLang="en-US" sz="1800" dirty="0">
                <a:latin typeface="HGMaruGothicMPRO" panose="020F0600000000000000" pitchFamily="34" charset="-128"/>
                <a:ea typeface="HGMaruGothicMPRO" panose="020F0600000000000000" pitchFamily="34" charset="-128"/>
              </a:rPr>
              <a:t>を軸に</a:t>
            </a:r>
            <a:r>
              <a:rPr lang="ja-JP" altLang="ja-JP" sz="1800" dirty="0">
                <a:latin typeface="HGMaruGothicMPRO" panose="020F0600000000000000" pitchFamily="34" charset="-128"/>
                <a:ea typeface="HGMaruGothicMPRO" panose="020F0600000000000000" pitchFamily="34" charset="-128"/>
              </a:rPr>
              <a:t>スタートする</a:t>
            </a:r>
            <a:r>
              <a:rPr lang="ja-JP" altLang="en-US" sz="1800" dirty="0">
                <a:latin typeface="HGMaruGothicMPRO" panose="020F0600000000000000" pitchFamily="34" charset="-128"/>
                <a:ea typeface="HGMaruGothicMPRO" panose="020F0600000000000000" pitchFamily="34" charset="-128"/>
              </a:rPr>
              <a:t>（シカゴ）。</a:t>
            </a:r>
            <a:endParaRPr lang="en-US" altLang="ja-JP" sz="1800" dirty="0">
              <a:latin typeface="HGMaruGothicMPRO" panose="020F0600000000000000" pitchFamily="34" charset="-128"/>
              <a:ea typeface="HGMaruGothicMPRO" panose="020F0600000000000000" pitchFamily="34" charset="-128"/>
            </a:endParaRPr>
          </a:p>
          <a:p>
            <a:pPr algn="l"/>
            <a:endParaRPr lang="ja-JP" altLang="ja-JP" sz="1800" dirty="0">
              <a:latin typeface="HGMaruGothicMPRO" panose="020F0600000000000000" pitchFamily="34" charset="-128"/>
              <a:ea typeface="HGMaruGothicMPRO" panose="020F0600000000000000" pitchFamily="34" charset="-128"/>
            </a:endParaRPr>
          </a:p>
          <a:p>
            <a:pPr algn="l"/>
            <a:endParaRPr lang="en-US" altLang="ja-JP" sz="1800" dirty="0">
              <a:latin typeface="HGMaruGothicMPRO" panose="020F0600000000000000" pitchFamily="34" charset="-128"/>
              <a:ea typeface="HGMaruGothicMPRO" panose="020F0600000000000000" pitchFamily="34" charset="-128"/>
            </a:endParaRPr>
          </a:p>
          <a:p>
            <a:pPr algn="l"/>
            <a:r>
              <a:rPr lang="en-US" altLang="ja-JP" sz="1800" dirty="0">
                <a:latin typeface="HGMaruGothicMPRO" panose="020F0600000000000000" pitchFamily="34" charset="-128"/>
                <a:ea typeface="HGMaruGothicMPRO" panose="020F0600000000000000" pitchFamily="34" charset="-128"/>
              </a:rPr>
              <a:t>1906</a:t>
            </a:r>
            <a:r>
              <a:rPr lang="ja-JP" altLang="ja-JP" sz="1800" dirty="0">
                <a:latin typeface="HGMaruGothicMPRO" panose="020F0600000000000000" pitchFamily="34" charset="-128"/>
                <a:ea typeface="HGMaruGothicMPRO" panose="020F0600000000000000" pitchFamily="34" charset="-128"/>
              </a:rPr>
              <a:t>　</a:t>
            </a:r>
            <a:r>
              <a:rPr lang="ja-JP" altLang="ja-JP" sz="1800" b="1" dirty="0">
                <a:latin typeface="HGMaruGothicMPRO" panose="020F0600000000000000" pitchFamily="34" charset="-128"/>
                <a:ea typeface="HGMaruGothicMPRO" panose="020F0600000000000000" pitchFamily="34" charset="-128"/>
              </a:rPr>
              <a:t>ドナルド・カーター</a:t>
            </a:r>
            <a:r>
              <a:rPr lang="ja-JP" altLang="ja-JP" sz="1800" dirty="0">
                <a:latin typeface="HGMaruGothicMPRO" panose="020F0600000000000000" pitchFamily="34" charset="-128"/>
                <a:ea typeface="HGMaruGothicMPRO" panose="020F0600000000000000" pitchFamily="34" charset="-128"/>
              </a:rPr>
              <a:t>　「奉仕」の考え方を持ち込む。</a:t>
            </a:r>
            <a:endParaRPr lang="en-US" altLang="ja-JP" sz="1800" dirty="0">
              <a:latin typeface="HGMaruGothicMPRO" panose="020F0600000000000000" pitchFamily="34" charset="-128"/>
              <a:ea typeface="HGMaruGothicMPRO" panose="020F0600000000000000" pitchFamily="34" charset="-128"/>
            </a:endParaRPr>
          </a:p>
          <a:p>
            <a:pPr algn="l"/>
            <a:endParaRPr lang="en-US" altLang="ja-JP" sz="1800" dirty="0">
              <a:latin typeface="HGMaruGothicMPRO" panose="020F0600000000000000" pitchFamily="34" charset="-128"/>
              <a:ea typeface="HGMaruGothicMPRO" panose="020F0600000000000000" pitchFamily="34" charset="-128"/>
            </a:endParaRPr>
          </a:p>
          <a:p>
            <a:pPr algn="l"/>
            <a:r>
              <a:rPr lang="ja-JP" altLang="en-US" sz="1600" dirty="0"/>
              <a:t>　　　　</a:t>
            </a:r>
            <a:endParaRPr lang="en-US" altLang="ja-JP" sz="1600" dirty="0"/>
          </a:p>
          <a:p>
            <a:pPr algn="l"/>
            <a:r>
              <a:rPr lang="ja-JP" altLang="en-US" sz="1600" b="1" dirty="0"/>
              <a:t>              </a:t>
            </a:r>
            <a:r>
              <a:rPr lang="ja-JP" altLang="en-US" sz="1600" b="1" u="sng" dirty="0"/>
              <a:t>シカゴロータリークラブ定款 </a:t>
            </a:r>
            <a:r>
              <a:rPr lang="en-US" altLang="ja-JP" sz="1600" u="sng" dirty="0"/>
              <a:t> </a:t>
            </a:r>
          </a:p>
          <a:p>
            <a:pPr algn="l"/>
            <a:endParaRPr lang="en-US" altLang="ja-JP" sz="1600" u="sng" dirty="0"/>
          </a:p>
          <a:p>
            <a:pPr algn="l"/>
            <a:r>
              <a:rPr lang="en-US" altLang="ja-JP" sz="1600" dirty="0"/>
              <a:t>                  </a:t>
            </a:r>
            <a:r>
              <a:rPr lang="ja-JP" altLang="ja-JP" sz="1600" dirty="0"/>
              <a:t>第１条　</a:t>
            </a:r>
            <a:r>
              <a:rPr lang="ja-JP" altLang="en-US" sz="1600" dirty="0"/>
              <a:t>本クラブ</a:t>
            </a:r>
            <a:r>
              <a:rPr lang="ja-JP" altLang="ja-JP" sz="1600" dirty="0"/>
              <a:t>会員の事業上の利益の増大</a:t>
            </a:r>
          </a:p>
          <a:p>
            <a:pPr algn="l"/>
            <a:r>
              <a:rPr lang="en-US" altLang="ja-JP" sz="1600" dirty="0"/>
              <a:t>                  </a:t>
            </a:r>
            <a:r>
              <a:rPr lang="ja-JP" altLang="ja-JP" sz="1600" dirty="0"/>
              <a:t>第２条　</a:t>
            </a:r>
            <a:r>
              <a:rPr lang="ja-JP" altLang="en-US" sz="1600" dirty="0"/>
              <a:t>通常</a:t>
            </a:r>
            <a:r>
              <a:rPr lang="ja-JP" altLang="ja-JP" sz="1600" dirty="0"/>
              <a:t>社交クラブに付随する親睦</a:t>
            </a:r>
            <a:r>
              <a:rPr lang="ja-JP" altLang="en-US" sz="1600" dirty="0"/>
              <a:t>およびその他の特に必要と</a:t>
            </a:r>
            <a:endParaRPr lang="en-US" altLang="ja-JP" sz="1600" dirty="0"/>
          </a:p>
          <a:p>
            <a:pPr algn="l"/>
            <a:r>
              <a:rPr lang="en-US" altLang="ja-JP" sz="1600" dirty="0"/>
              <a:t>                                  </a:t>
            </a:r>
            <a:r>
              <a:rPr lang="ja-JP" altLang="en-US" sz="1600" dirty="0"/>
              <a:t>思われる事項の推進</a:t>
            </a:r>
            <a:endParaRPr lang="en-US" altLang="ja-JP" sz="1600" dirty="0"/>
          </a:p>
          <a:p>
            <a:pPr algn="l"/>
            <a:r>
              <a:rPr lang="ja-JP" altLang="en-US" sz="1600" b="1" dirty="0"/>
              <a:t>             ＋</a:t>
            </a:r>
            <a:r>
              <a:rPr lang="en-US" altLang="ja-JP" sz="1600" dirty="0"/>
              <a:t> </a:t>
            </a:r>
            <a:r>
              <a:rPr lang="ja-JP" altLang="ja-JP" sz="1600" b="1" dirty="0"/>
              <a:t>第３条　シカゴ市の</a:t>
            </a:r>
            <a:r>
              <a:rPr lang="ja-JP" altLang="en-US" sz="1600" b="1" dirty="0"/>
              <a:t>最大の利益を推進し、シカゴ市民としての誇りと忠誠心を</a:t>
            </a:r>
            <a:endParaRPr lang="en-US" altLang="ja-JP" sz="1600" b="1" dirty="0"/>
          </a:p>
          <a:p>
            <a:pPr algn="l"/>
            <a:r>
              <a:rPr lang="en-US" altLang="ja-JP" sz="1600" b="1" dirty="0"/>
              <a:t>                                  </a:t>
            </a:r>
            <a:r>
              <a:rPr lang="ja-JP" altLang="en-US" sz="1600" b="1" dirty="0"/>
              <a:t>市民の間に広める</a:t>
            </a:r>
            <a:endParaRPr lang="ja-JP" altLang="ja-JP" sz="1600" b="1" dirty="0"/>
          </a:p>
          <a:p>
            <a:pPr algn="l"/>
            <a:r>
              <a:rPr lang="en-US" altLang="ja-JP" sz="1600" b="1" dirty="0"/>
              <a:t> </a:t>
            </a:r>
            <a:endParaRPr lang="ja-JP" altLang="ja-JP" sz="1600" dirty="0"/>
          </a:p>
          <a:p>
            <a:pPr algn="l"/>
            <a:endParaRPr lang="en-US" altLang="ja-JP" sz="1600" dirty="0">
              <a:latin typeface="HGMaruGothicMPRO" panose="020F0600000000000000" pitchFamily="34" charset="-128"/>
              <a:ea typeface="HGMaruGothicMPRO" panose="020F0600000000000000" pitchFamily="34" charset="-128"/>
            </a:endParaRPr>
          </a:p>
        </p:txBody>
      </p:sp>
      <p:sp>
        <p:nvSpPr>
          <p:cNvPr id="5" name="爆発 1 4">
            <a:extLst>
              <a:ext uri="{FF2B5EF4-FFF2-40B4-BE49-F238E27FC236}">
                <a16:creationId xmlns:a16="http://schemas.microsoft.com/office/drawing/2014/main" xmlns="" id="{159605B7-AAAE-7D4D-A941-9CE23C5FBA26}"/>
              </a:ext>
            </a:extLst>
          </p:cNvPr>
          <p:cNvSpPr/>
          <p:nvPr/>
        </p:nvSpPr>
        <p:spPr>
          <a:xfrm>
            <a:off x="7099300" y="1989624"/>
            <a:ext cx="2952328" cy="2591504"/>
          </a:xfrm>
          <a:prstGeom prst="irregularSeal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xmlns="" id="{5C4F2166-9874-6245-BA94-C2DDE4A342B0}"/>
              </a:ext>
            </a:extLst>
          </p:cNvPr>
          <p:cNvSpPr/>
          <p:nvPr/>
        </p:nvSpPr>
        <p:spPr>
          <a:xfrm>
            <a:off x="7768456" y="2777544"/>
            <a:ext cx="1642244" cy="892552"/>
          </a:xfrm>
          <a:prstGeom prst="rect">
            <a:avLst/>
          </a:prstGeom>
        </p:spPr>
        <p:txBody>
          <a:bodyPr wrap="square">
            <a:spAutoFit/>
          </a:bodyPr>
          <a:lstStyle/>
          <a:p>
            <a:pPr algn="l"/>
            <a:r>
              <a:rPr lang="ja-JP" altLang="en-US" sz="1400" b="1" dirty="0"/>
              <a:t>「入りて学び、</a:t>
            </a:r>
            <a:endParaRPr lang="en-US" altLang="ja-JP" sz="1400" b="1" dirty="0"/>
          </a:p>
          <a:p>
            <a:pPr algn="l"/>
            <a:r>
              <a:rPr lang="ja-JP" altLang="en-US" sz="1400" b="1" dirty="0"/>
              <a:t>出でて奉仕せよ」</a:t>
            </a:r>
            <a:endParaRPr lang="en-US" altLang="ja-JP" sz="1400" b="1" dirty="0"/>
          </a:p>
          <a:p>
            <a:pPr algn="l"/>
            <a:r>
              <a:rPr lang="ja-JP" altLang="en-US" b="1" dirty="0"/>
              <a:t>（内なる人づくり、</a:t>
            </a:r>
            <a:endParaRPr lang="en-US" altLang="ja-JP" b="1" dirty="0"/>
          </a:p>
          <a:p>
            <a:pPr algn="l"/>
            <a:r>
              <a:rPr lang="en-US" altLang="ja-JP" b="1" dirty="0"/>
              <a:t>    </a:t>
            </a:r>
            <a:r>
              <a:rPr lang="ja-JP" altLang="en-US" b="1" dirty="0"/>
              <a:t>外なる人づくり）</a:t>
            </a:r>
            <a:endParaRPr lang="en-US" altLang="ja-JP" b="1" dirty="0"/>
          </a:p>
        </p:txBody>
      </p:sp>
    </p:spTree>
    <p:extLst>
      <p:ext uri="{BB962C8B-B14F-4D97-AF65-F5344CB8AC3E}">
        <p14:creationId xmlns:p14="http://schemas.microsoft.com/office/powerpoint/2010/main" xmlns="" val="366828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E7B07B8-5A43-D947-830B-1837D57B14CB}"/>
              </a:ext>
            </a:extLst>
          </p:cNvPr>
          <p:cNvSpPr>
            <a:spLocks noGrp="1"/>
          </p:cNvSpPr>
          <p:nvPr>
            <p:ph type="title"/>
          </p:nvPr>
        </p:nvSpPr>
        <p:spPr>
          <a:xfrm>
            <a:off x="488369" y="-1116"/>
            <a:ext cx="8915400" cy="1143000"/>
          </a:xfrm>
        </p:spPr>
        <p:txBody>
          <a:bodyPr/>
          <a:lstStyle/>
          <a:p>
            <a:pPr algn="l"/>
            <a:r>
              <a:rPr lang="en-US" altLang="ja-JP" sz="1600" dirty="0">
                <a:latin typeface="HGMaruGothicMPRO" panose="020F0600000000000000" pitchFamily="34" charset="-128"/>
                <a:ea typeface="HGMaruGothicMPRO" panose="020F0600000000000000" pitchFamily="34" charset="-128"/>
              </a:rPr>
              <a:t/>
            </a:r>
            <a:br>
              <a:rPr lang="en-US" altLang="ja-JP" sz="1600" dirty="0">
                <a:latin typeface="HGMaruGothicMPRO" panose="020F0600000000000000" pitchFamily="34" charset="-128"/>
                <a:ea typeface="HGMaruGothicMPRO" panose="020F0600000000000000" pitchFamily="34" charset="-128"/>
              </a:rPr>
            </a:br>
            <a:r>
              <a:rPr lang="ja-JP" altLang="en-US" sz="1600" dirty="0">
                <a:latin typeface="HGMaruGothicMPRO" panose="020F0600000000000000" pitchFamily="34" charset="-128"/>
                <a:ea typeface="HGMaruGothicMPRO" panose="020F0600000000000000" pitchFamily="34" charset="-128"/>
              </a:rPr>
              <a:t>　　　　　　　　</a:t>
            </a:r>
            <a:r>
              <a:rPr lang="en-US" altLang="ja-JP" sz="1600" dirty="0">
                <a:latin typeface="HGMaruGothicMPRO" panose="020F0600000000000000" pitchFamily="34" charset="-128"/>
                <a:ea typeface="HGMaruGothicMPRO" panose="020F0600000000000000" pitchFamily="34" charset="-128"/>
              </a:rPr>
              <a:t/>
            </a:r>
            <a:br>
              <a:rPr lang="en-US" altLang="ja-JP" sz="1600" dirty="0">
                <a:latin typeface="HGMaruGothicMPRO" panose="020F0600000000000000" pitchFamily="34" charset="-128"/>
                <a:ea typeface="HGMaruGothicMPRO" panose="020F0600000000000000" pitchFamily="34" charset="-128"/>
              </a:rPr>
            </a:br>
            <a:r>
              <a:rPr lang="en-US" altLang="ja-JP" sz="1600" dirty="0">
                <a:latin typeface="HGMaruGothicMPRO" panose="020F0600000000000000" pitchFamily="34" charset="-128"/>
                <a:ea typeface="HGMaruGothicMPRO" panose="020F0600000000000000" pitchFamily="34" charset="-128"/>
              </a:rPr>
              <a:t>                        </a:t>
            </a:r>
            <a:r>
              <a:rPr lang="ja-JP" altLang="en-US" sz="2000">
                <a:latin typeface="HGMaruGothicMPRO" panose="020F0600000000000000" pitchFamily="34" charset="-128"/>
                <a:ea typeface="HGMaruGothicMPRO" panose="020F0600000000000000" pitchFamily="34" charset="-128"/>
              </a:rPr>
              <a:t>職業</a:t>
            </a:r>
            <a:r>
              <a:rPr lang="ja-JP" altLang="en-US" sz="2000" dirty="0">
                <a:latin typeface="HGMaruGothicMPRO" panose="020F0600000000000000" pitchFamily="34" charset="-128"/>
                <a:ea typeface="HGMaruGothicMPRO" panose="020F0600000000000000" pitchFamily="34" charset="-128"/>
              </a:rPr>
              <a:t>奉仕関連の歴史概観　</a:t>
            </a:r>
            <a:r>
              <a:rPr lang="ja-JP" altLang="en-US" sz="2000">
                <a:latin typeface="HGMaruGothicMPRO" panose="020F0600000000000000" pitchFamily="34" charset="-128"/>
                <a:ea typeface="HGMaruGothicMPRO" panose="020F0600000000000000" pitchFamily="34" charset="-128"/>
              </a:rPr>
              <a:t>その２</a:t>
            </a:r>
            <a:r>
              <a:rPr lang="en-US" altLang="ja-JP" sz="2000" dirty="0">
                <a:latin typeface="HGMaruGothicMPRO" panose="020F0600000000000000" pitchFamily="34" charset="-128"/>
                <a:ea typeface="HGMaruGothicMPRO" panose="020F0600000000000000" pitchFamily="34" charset="-128"/>
              </a:rPr>
              <a:t> </a:t>
            </a:r>
            <a:r>
              <a:rPr lang="ja-JP" altLang="en-US" sz="2000">
                <a:latin typeface="HGMaruGothicMPRO" panose="020F0600000000000000" pitchFamily="34" charset="-128"/>
                <a:ea typeface="HGMaruGothicMPRO" panose="020F0600000000000000" pitchFamily="34" charset="-128"/>
              </a:rPr>
              <a:t>＜奉仕の理想＞</a:t>
            </a:r>
            <a:endParaRPr kumimoji="1" lang="ja-JP" altLang="en-US" sz="2000" dirty="0">
              <a:latin typeface="HGMaruGothicMPRO" panose="020F0600000000000000" pitchFamily="34" charset="-128"/>
              <a:ea typeface="HGMaruGothicMPRO" panose="020F0600000000000000" pitchFamily="34" charset="-128"/>
            </a:endParaRPr>
          </a:p>
        </p:txBody>
      </p:sp>
      <p:sp>
        <p:nvSpPr>
          <p:cNvPr id="3" name="スライド番号プレースホルダー 2">
            <a:extLst>
              <a:ext uri="{FF2B5EF4-FFF2-40B4-BE49-F238E27FC236}">
                <a16:creationId xmlns:a16="http://schemas.microsoft.com/office/drawing/2014/main" xmlns="" id="{0A8792C0-1CBC-1A44-9F17-0338B4B70793}"/>
              </a:ext>
            </a:extLst>
          </p:cNvPr>
          <p:cNvSpPr>
            <a:spLocks noGrp="1"/>
          </p:cNvSpPr>
          <p:nvPr>
            <p:ph type="sldNum" sz="quarter" idx="12"/>
          </p:nvPr>
        </p:nvSpPr>
        <p:spPr/>
        <p:txBody>
          <a:bodyPr/>
          <a:lstStyle/>
          <a:p>
            <a:pPr>
              <a:defRPr/>
            </a:pPr>
            <a:fld id="{2815D6F0-C4E5-4873-A6D3-EC4B6B29CD6D}" type="slidenum">
              <a:rPr lang="en-US" altLang="ja-JP" smtClean="0"/>
              <a:pPr>
                <a:defRPr/>
              </a:pPr>
              <a:t>5</a:t>
            </a:fld>
            <a:endParaRPr lang="en-US" altLang="ja-JP"/>
          </a:p>
        </p:txBody>
      </p:sp>
      <p:sp>
        <p:nvSpPr>
          <p:cNvPr id="4" name="テキスト ボックス 3">
            <a:extLst>
              <a:ext uri="{FF2B5EF4-FFF2-40B4-BE49-F238E27FC236}">
                <a16:creationId xmlns:a16="http://schemas.microsoft.com/office/drawing/2014/main" xmlns="" id="{E289C208-BDDA-F242-A43A-692C2DDAE7F5}"/>
              </a:ext>
            </a:extLst>
          </p:cNvPr>
          <p:cNvSpPr txBox="1"/>
          <p:nvPr/>
        </p:nvSpPr>
        <p:spPr>
          <a:xfrm>
            <a:off x="488369" y="1187304"/>
            <a:ext cx="9066212" cy="5386090"/>
          </a:xfrm>
          <a:prstGeom prst="rect">
            <a:avLst/>
          </a:prstGeom>
          <a:noFill/>
        </p:spPr>
        <p:txBody>
          <a:bodyPr wrap="square" rtlCol="0">
            <a:spAutoFit/>
          </a:bodyPr>
          <a:lstStyle/>
          <a:p>
            <a:pPr algn="l"/>
            <a:r>
              <a:rPr lang="en-US" altLang="ja-JP" sz="1800" dirty="0">
                <a:latin typeface="HGMaruGothicMPRO" panose="020F0600000000000000" pitchFamily="34" charset="-128"/>
                <a:ea typeface="HGMaruGothicMPRO" panose="020F0600000000000000" pitchFamily="34" charset="-128"/>
              </a:rPr>
              <a:t>1910</a:t>
            </a:r>
            <a:r>
              <a:rPr lang="ja-JP" altLang="en-US" sz="1800" dirty="0">
                <a:latin typeface="HGMaruGothicMPRO" panose="020F0600000000000000" pitchFamily="34" charset="-128"/>
                <a:ea typeface="HGMaruGothicMPRO" panose="020F0600000000000000" pitchFamily="34" charset="-128"/>
              </a:rPr>
              <a:t>   全米ロータリー大会（シカゴ）</a:t>
            </a:r>
            <a:r>
              <a:rPr lang="en-US" altLang="ja-JP" sz="1800" dirty="0">
                <a:latin typeface="HGMaruGothicMPRO" panose="020F0600000000000000" pitchFamily="34" charset="-128"/>
                <a:ea typeface="HGMaruGothicMPRO" panose="020F0600000000000000" pitchFamily="34" charset="-128"/>
              </a:rPr>
              <a:t>〜1911</a:t>
            </a:r>
            <a:r>
              <a:rPr lang="ja-JP" altLang="en-US" sz="1800" dirty="0">
                <a:latin typeface="HGMaruGothicMPRO" panose="020F0600000000000000" pitchFamily="34" charset="-128"/>
                <a:ea typeface="HGMaruGothicMPRO" panose="020F0600000000000000" pitchFamily="34" charset="-128"/>
              </a:rPr>
              <a:t>（ポートランド）</a:t>
            </a:r>
            <a:endParaRPr lang="en-US" altLang="ja-JP" sz="1800" dirty="0">
              <a:latin typeface="HGMaruGothicMPRO" panose="020F0600000000000000" pitchFamily="34" charset="-128"/>
              <a:ea typeface="HGMaruGothicMPRO" panose="020F0600000000000000" pitchFamily="34" charset="-128"/>
            </a:endParaRPr>
          </a:p>
          <a:p>
            <a:pPr algn="l"/>
            <a:r>
              <a:rPr lang="ja-JP" altLang="en-US" sz="1800" dirty="0">
                <a:latin typeface="HGMaruGothicMPRO" panose="020F0600000000000000" pitchFamily="34" charset="-128"/>
                <a:ea typeface="HGMaruGothicMPRO" panose="020F0600000000000000" pitchFamily="34" charset="-128"/>
              </a:rPr>
              <a:t>　　　　  </a:t>
            </a:r>
            <a:endParaRPr lang="en-US" altLang="ja-JP" sz="1800" dirty="0">
              <a:latin typeface="HGMaruGothicMPRO" panose="020F0600000000000000" pitchFamily="34" charset="-128"/>
              <a:ea typeface="HGMaruGothicMPRO" panose="020F0600000000000000" pitchFamily="34" charset="-128"/>
            </a:endParaRPr>
          </a:p>
          <a:p>
            <a:pPr algn="l"/>
            <a:r>
              <a:rPr lang="en-US" altLang="ja-JP" sz="1800" b="1" dirty="0">
                <a:latin typeface="HGMaruGothicMPRO" panose="020F0600000000000000" pitchFamily="34" charset="-128"/>
                <a:ea typeface="HGMaruGothicMPRO" panose="020F0600000000000000" pitchFamily="34" charset="-128"/>
              </a:rPr>
              <a:t>            </a:t>
            </a:r>
            <a:r>
              <a:rPr lang="ja-JP" altLang="ja-JP" sz="1800" b="1" dirty="0">
                <a:latin typeface="HGMaruGothicMPRO" panose="020F0600000000000000" pitchFamily="34" charset="-128"/>
                <a:ea typeface="HGMaruGothicMPRO" panose="020F0600000000000000" pitchFamily="34" charset="-128"/>
              </a:rPr>
              <a:t>アーサー・フレデリック・シェルドン</a:t>
            </a:r>
            <a:r>
              <a:rPr lang="ja-JP" altLang="en-US" sz="1800" b="1" dirty="0">
                <a:latin typeface="HGMaruGothicMPRO" panose="020F0600000000000000" pitchFamily="34" charset="-128"/>
                <a:ea typeface="HGMaruGothicMPRO" panose="020F0600000000000000" pitchFamily="34" charset="-128"/>
              </a:rPr>
              <a:t> </a:t>
            </a:r>
            <a:endParaRPr lang="en-US" altLang="ja-JP" sz="1800" b="1" dirty="0">
              <a:latin typeface="HGMaruGothicMPRO" panose="020F0600000000000000" pitchFamily="34" charset="-128"/>
              <a:ea typeface="HGMaruGothicMPRO" panose="020F0600000000000000" pitchFamily="34" charset="-128"/>
            </a:endParaRPr>
          </a:p>
          <a:p>
            <a:pPr algn="l"/>
            <a:r>
              <a:rPr lang="ja-JP" altLang="en-US" sz="1800" b="1" dirty="0">
                <a:latin typeface="HGMaruGothicMPRO" panose="020F0600000000000000" pitchFamily="34" charset="-128"/>
                <a:ea typeface="HGMaruGothicMPRO" panose="020F0600000000000000" pitchFamily="34" charset="-128"/>
              </a:rPr>
              <a:t>　　　　　</a:t>
            </a:r>
            <a:r>
              <a:rPr lang="en-US" altLang="ja-JP" sz="1600" b="1" dirty="0">
                <a:latin typeface="HGMaruGothicMPRO" panose="020F0600000000000000" pitchFamily="34" charset="-128"/>
                <a:ea typeface="HGMaruGothicMPRO" panose="020F0600000000000000" pitchFamily="34" charset="-128"/>
              </a:rPr>
              <a:t>He profits most who serves his fellows best</a:t>
            </a:r>
          </a:p>
          <a:p>
            <a:pPr algn="l"/>
            <a:r>
              <a:rPr lang="ja-JP" altLang="en-US" sz="1600" b="1" dirty="0">
                <a:latin typeface="HGMaruGothicMPRO" panose="020F0600000000000000" pitchFamily="34" charset="-128"/>
                <a:ea typeface="HGMaruGothicMPRO" panose="020F0600000000000000" pitchFamily="34" charset="-128"/>
              </a:rPr>
              <a:t>　　　　　</a:t>
            </a:r>
            <a:r>
              <a:rPr lang="ja-JP" altLang="en-US" sz="1600" dirty="0">
                <a:latin typeface="HGMaruGothicMPRO" panose="020F0600000000000000" pitchFamily="34" charset="-128"/>
                <a:ea typeface="HGMaruGothicMPRO" panose="020F0600000000000000" pitchFamily="34" charset="-128"/>
              </a:rPr>
              <a:t>→ </a:t>
            </a:r>
            <a:r>
              <a:rPr lang="en-US" altLang="ja-JP" sz="1600" dirty="0">
                <a:latin typeface="HGMaruGothicMPRO" panose="020F0600000000000000" pitchFamily="34" charset="-128"/>
                <a:ea typeface="HGMaruGothicMPRO" panose="020F0600000000000000" pitchFamily="34" charset="-128"/>
              </a:rPr>
              <a:t>1921</a:t>
            </a:r>
            <a:r>
              <a:rPr lang="ja-JP" altLang="en-US" sz="1600" dirty="0">
                <a:latin typeface="HGMaruGothicMPRO" panose="020F0600000000000000" pitchFamily="34" charset="-128"/>
                <a:ea typeface="HGMaruGothicMPRO" panose="020F0600000000000000" pitchFamily="34" charset="-128"/>
              </a:rPr>
              <a:t>年、シェルドンが</a:t>
            </a:r>
            <a:r>
              <a:rPr lang="en-US" altLang="ja-JP" sz="1600" dirty="0">
                <a:latin typeface="HGMaruGothicMPRO" panose="020F0600000000000000" pitchFamily="34" charset="-128"/>
                <a:ea typeface="HGMaruGothicMPRO" panose="020F0600000000000000" pitchFamily="34" charset="-128"/>
              </a:rPr>
              <a:t> </a:t>
            </a:r>
            <a:r>
              <a:rPr lang="ja-JP" altLang="ja-JP" sz="1600" dirty="0">
                <a:latin typeface="HGMaruGothicMPRO" panose="020F0600000000000000" pitchFamily="34" charset="-128"/>
                <a:ea typeface="HGMaruGothicMPRO" panose="020F0600000000000000" pitchFamily="34" charset="-128"/>
              </a:rPr>
              <a:t>「最もよく奉仕する者、最も多く報いられる</a:t>
            </a:r>
            <a:r>
              <a:rPr lang="ja-JP" altLang="en-US" sz="1600" dirty="0">
                <a:latin typeface="HGMaruGothicMPRO" panose="020F0600000000000000" pitchFamily="34" charset="-128"/>
                <a:ea typeface="HGMaruGothicMPRO" panose="020F0600000000000000" pitchFamily="34" charset="-128"/>
              </a:rPr>
              <a:t>」</a:t>
            </a:r>
            <a:endParaRPr lang="en-US" altLang="ja-JP" sz="1600" dirty="0">
              <a:latin typeface="HGMaruGothicMPRO" panose="020F0600000000000000" pitchFamily="34" charset="-128"/>
              <a:ea typeface="HGMaruGothicMPRO" panose="020F0600000000000000" pitchFamily="34" charset="-128"/>
            </a:endParaRPr>
          </a:p>
          <a:p>
            <a:pPr algn="l"/>
            <a:r>
              <a:rPr lang="ja-JP" altLang="en-US" sz="1600" dirty="0">
                <a:latin typeface="HGMaruGothicMPRO" panose="020F0600000000000000" pitchFamily="34" charset="-128"/>
                <a:ea typeface="HGMaruGothicMPRO" panose="020F0600000000000000" pitchFamily="34" charset="-128"/>
              </a:rPr>
              <a:t>　　　　　　</a:t>
            </a:r>
            <a:r>
              <a:rPr lang="ja-JP" altLang="ja-JP" sz="1600" dirty="0">
                <a:latin typeface="HGMaruGothicMPRO" panose="020F0600000000000000" pitchFamily="34" charset="-128"/>
                <a:ea typeface="HGMaruGothicMPRO" panose="020F0600000000000000" pitchFamily="34" charset="-128"/>
              </a:rPr>
              <a:t>（</a:t>
            </a:r>
            <a:r>
              <a:rPr lang="en-US" altLang="ja-JP" sz="1600" b="1" dirty="0">
                <a:latin typeface="HGMaruGothicMPRO" panose="020F0600000000000000" pitchFamily="34" charset="-128"/>
                <a:ea typeface="HGMaruGothicMPRO" panose="020F0600000000000000" pitchFamily="34" charset="-128"/>
              </a:rPr>
              <a:t>He profits most who serves best</a:t>
            </a:r>
            <a:r>
              <a:rPr lang="en-US" altLang="ja-JP" sz="1600" dirty="0">
                <a:latin typeface="HGMaruGothicMPRO" panose="020F0600000000000000" pitchFamily="34" charset="-128"/>
                <a:ea typeface="HGMaruGothicMPRO" panose="020F0600000000000000" pitchFamily="34" charset="-128"/>
              </a:rPr>
              <a:t>)</a:t>
            </a:r>
            <a:r>
              <a:rPr lang="ja-JP" altLang="en-US" sz="1600" dirty="0">
                <a:latin typeface="HGMaruGothicMPRO" panose="020F0600000000000000" pitchFamily="34" charset="-128"/>
                <a:ea typeface="HGMaruGothicMPRO" panose="020F0600000000000000" pitchFamily="34" charset="-128"/>
              </a:rPr>
              <a:t>に修正し、行動理念として提唱。</a:t>
            </a:r>
            <a:endParaRPr lang="en-US" altLang="ja-JP" sz="1600" dirty="0">
              <a:latin typeface="HGMaruGothicMPRO" panose="020F0600000000000000" pitchFamily="34" charset="-128"/>
              <a:ea typeface="HGMaruGothicMPRO" panose="020F0600000000000000" pitchFamily="34" charset="-128"/>
            </a:endParaRPr>
          </a:p>
          <a:p>
            <a:pPr algn="l"/>
            <a:r>
              <a:rPr lang="en-US" altLang="ja-JP" sz="1600" dirty="0">
                <a:latin typeface="HGMaruGothicMPRO" panose="020F0600000000000000" pitchFamily="34" charset="-128"/>
                <a:ea typeface="HGMaruGothicMPRO" panose="020F0600000000000000" pitchFamily="34" charset="-128"/>
              </a:rPr>
              <a:t>         </a:t>
            </a:r>
            <a:r>
              <a:rPr lang="ja-JP" altLang="en-US" sz="1600" dirty="0">
                <a:latin typeface="HGMaruGothicMPRO" panose="020F0600000000000000" pitchFamily="34" charset="-128"/>
                <a:ea typeface="HGMaruGothicMPRO" panose="020F0600000000000000" pitchFamily="34" charset="-128"/>
              </a:rPr>
              <a:t>      → </a:t>
            </a:r>
            <a:r>
              <a:rPr lang="en-US" altLang="ja-JP" sz="1600" dirty="0">
                <a:latin typeface="HGMaruGothicMPRO" panose="020F0600000000000000" pitchFamily="34" charset="-128"/>
                <a:ea typeface="HGMaruGothicMPRO" panose="020F0600000000000000" pitchFamily="34" charset="-128"/>
              </a:rPr>
              <a:t>2004</a:t>
            </a:r>
            <a:r>
              <a:rPr lang="ja-JP" altLang="en-US" sz="1600" dirty="0">
                <a:latin typeface="HGMaruGothicMPRO" panose="020F0600000000000000" pitchFamily="34" charset="-128"/>
                <a:ea typeface="HGMaruGothicMPRO" panose="020F0600000000000000" pitchFamily="34" charset="-128"/>
              </a:rPr>
              <a:t>年の規定審議会で</a:t>
            </a:r>
            <a:r>
              <a:rPr lang="en-US" altLang="ja-JP" sz="1600" dirty="0">
                <a:latin typeface="HGMaruGothicMPRO" panose="020F0600000000000000" pitchFamily="34" charset="-128"/>
                <a:ea typeface="HGMaruGothicMPRO" panose="020F0600000000000000" pitchFamily="34" charset="-128"/>
              </a:rPr>
              <a:t>He</a:t>
            </a:r>
            <a:r>
              <a:rPr lang="ja-JP" altLang="en-US" sz="1600" dirty="0">
                <a:latin typeface="HGMaruGothicMPRO" panose="020F0600000000000000" pitchFamily="34" charset="-128"/>
                <a:ea typeface="HGMaruGothicMPRO" panose="020F0600000000000000" pitchFamily="34" charset="-128"/>
              </a:rPr>
              <a:t>を</a:t>
            </a:r>
            <a:r>
              <a:rPr lang="en-US" altLang="ja-JP" sz="1600" dirty="0">
                <a:latin typeface="HGMaruGothicMPRO" panose="020F0600000000000000" pitchFamily="34" charset="-128"/>
                <a:ea typeface="HGMaruGothicMPRO" panose="020F0600000000000000" pitchFamily="34" charset="-128"/>
              </a:rPr>
              <a:t>They</a:t>
            </a:r>
            <a:r>
              <a:rPr lang="ja-JP" altLang="en-US" sz="1600" dirty="0">
                <a:latin typeface="HGMaruGothicMPRO" panose="020F0600000000000000" pitchFamily="34" charset="-128"/>
                <a:ea typeface="HGMaruGothicMPRO" panose="020F0600000000000000" pitchFamily="34" charset="-128"/>
              </a:rPr>
              <a:t>、</a:t>
            </a:r>
            <a:r>
              <a:rPr lang="en-US" altLang="ja-JP" sz="1600" dirty="0">
                <a:latin typeface="HGMaruGothicMPRO" panose="020F0600000000000000" pitchFamily="34" charset="-128"/>
                <a:ea typeface="HGMaruGothicMPRO" panose="020F0600000000000000" pitchFamily="34" charset="-128"/>
              </a:rPr>
              <a:t>2010</a:t>
            </a:r>
            <a:r>
              <a:rPr lang="ja-JP" altLang="en-US" sz="1600" dirty="0">
                <a:latin typeface="HGMaruGothicMPRO" panose="020F0600000000000000" pitchFamily="34" charset="-128"/>
                <a:ea typeface="HGMaruGothicMPRO" panose="020F0600000000000000" pitchFamily="34" charset="-128"/>
              </a:rPr>
              <a:t>年の規定審議会で</a:t>
            </a:r>
            <a:r>
              <a:rPr lang="en-US" altLang="ja-JP" sz="1600" dirty="0">
                <a:latin typeface="HGMaruGothicMPRO" panose="020F0600000000000000" pitchFamily="34" charset="-128"/>
                <a:ea typeface="HGMaruGothicMPRO" panose="020F0600000000000000" pitchFamily="34" charset="-128"/>
              </a:rPr>
              <a:t>They</a:t>
            </a:r>
            <a:r>
              <a:rPr lang="ja-JP" altLang="en-US" sz="1600" dirty="0">
                <a:latin typeface="HGMaruGothicMPRO" panose="020F0600000000000000" pitchFamily="34" charset="-128"/>
                <a:ea typeface="HGMaruGothicMPRO" panose="020F0600000000000000" pitchFamily="34" charset="-128"/>
              </a:rPr>
              <a:t>を</a:t>
            </a:r>
            <a:r>
              <a:rPr lang="en-US" altLang="ja-JP" sz="1600" b="1" dirty="0">
                <a:latin typeface="HGMaruGothicMPRO" panose="020F0600000000000000" pitchFamily="34" charset="-128"/>
                <a:ea typeface="HGMaruGothicMPRO" panose="020F0600000000000000" pitchFamily="34" charset="-128"/>
              </a:rPr>
              <a:t>One</a:t>
            </a:r>
            <a:r>
              <a:rPr lang="ja-JP" altLang="en-US" sz="1600" dirty="0">
                <a:latin typeface="HGMaruGothicMPRO" panose="020F0600000000000000" pitchFamily="34" charset="-128"/>
                <a:ea typeface="HGMaruGothicMPRO" panose="020F0600000000000000" pitchFamily="34" charset="-128"/>
              </a:rPr>
              <a:t>に。　</a:t>
            </a:r>
            <a:endParaRPr lang="en-US" altLang="ja-JP" sz="1600" dirty="0">
              <a:latin typeface="HGMaruGothicMPRO" panose="020F0600000000000000" pitchFamily="34" charset="-128"/>
              <a:ea typeface="HGMaruGothicMPRO" panose="020F0600000000000000" pitchFamily="34" charset="-128"/>
            </a:endParaRPr>
          </a:p>
          <a:p>
            <a:pPr algn="l"/>
            <a:r>
              <a:rPr lang="en-US" altLang="ja-JP" sz="1600" dirty="0">
                <a:latin typeface="HGMaruGothicMPRO" panose="020F0600000000000000" pitchFamily="34" charset="-128"/>
                <a:ea typeface="HGMaruGothicMPRO" panose="020F0600000000000000" pitchFamily="34" charset="-128"/>
              </a:rPr>
              <a:t>              </a:t>
            </a:r>
          </a:p>
          <a:p>
            <a:pPr algn="l"/>
            <a:r>
              <a:rPr lang="ja-JP" altLang="en-US" sz="2000" b="1" dirty="0">
                <a:latin typeface="HGMaruGothicMPRO" panose="020F0600000000000000" pitchFamily="34" charset="-128"/>
                <a:ea typeface="HGMaruGothicMPRO" panose="020F0600000000000000" pitchFamily="34" charset="-128"/>
              </a:rPr>
              <a:t>　　　  </a:t>
            </a:r>
            <a:r>
              <a:rPr lang="ja-JP" altLang="ja-JP" sz="1800" b="1" dirty="0">
                <a:latin typeface="HGMaruGothicMPRO" panose="020F0600000000000000" pitchFamily="34" charset="-128"/>
                <a:ea typeface="HGMaruGothicMPRO" panose="020F0600000000000000" pitchFamily="34" charset="-128"/>
              </a:rPr>
              <a:t>ベンジャミン・フランクリン・コリンズ</a:t>
            </a:r>
            <a:endParaRPr lang="en-US" altLang="ja-JP" sz="1800" b="1" dirty="0">
              <a:latin typeface="HGMaruGothicMPRO" panose="020F0600000000000000" pitchFamily="34" charset="-128"/>
              <a:ea typeface="HGMaruGothicMPRO" panose="020F0600000000000000" pitchFamily="34" charset="-128"/>
            </a:endParaRPr>
          </a:p>
          <a:p>
            <a:pPr algn="l"/>
            <a:r>
              <a:rPr lang="ja-JP" altLang="en-US" sz="2000" b="1">
                <a:latin typeface="HGMaruGothicMPRO" panose="020F0600000000000000" pitchFamily="34" charset="-128"/>
                <a:ea typeface="HGMaruGothicMPRO" panose="020F0600000000000000" pitchFamily="34" charset="-128"/>
              </a:rPr>
              <a:t>　　　      </a:t>
            </a:r>
            <a:r>
              <a:rPr lang="ja-JP" altLang="en-US" sz="1600">
                <a:latin typeface="HGMaruGothicMPRO" panose="020F0600000000000000" pitchFamily="34" charset="-128"/>
                <a:ea typeface="HGMaruGothicMPRO" panose="020F0600000000000000" pitchFamily="34" charset="-128"/>
              </a:rPr>
              <a:t>演説でコリンズが</a:t>
            </a:r>
            <a:r>
              <a:rPr lang="ja-JP" altLang="ja-JP" sz="1600">
                <a:latin typeface="HGMaruGothicMPRO" panose="020F0600000000000000" pitchFamily="34" charset="-128"/>
                <a:ea typeface="HGMaruGothicMPRO" panose="020F0600000000000000" pitchFamily="34" charset="-128"/>
              </a:rPr>
              <a:t>「</a:t>
            </a:r>
            <a:r>
              <a:rPr lang="ja-JP" altLang="en-US" sz="1600" dirty="0">
                <a:latin typeface="HGMaruGothicMPRO" panose="020F0600000000000000" pitchFamily="34" charset="-128"/>
                <a:ea typeface="HGMaruGothicMPRO" panose="020F0600000000000000" pitchFamily="34" charset="-128"/>
              </a:rPr>
              <a:t>無私の奉仕</a:t>
            </a:r>
            <a:r>
              <a:rPr lang="ja-JP" altLang="ja-JP" sz="1600" dirty="0">
                <a:latin typeface="HGMaruGothicMPRO" panose="020F0600000000000000" pitchFamily="34" charset="-128"/>
                <a:ea typeface="HGMaruGothicMPRO" panose="020F0600000000000000" pitchFamily="34" charset="-128"/>
              </a:rPr>
              <a:t>」（</a:t>
            </a:r>
            <a:r>
              <a:rPr lang="en-US" altLang="ja-JP" sz="1600" b="1" dirty="0">
                <a:latin typeface="HGMaruGothicMPRO" panose="020F0600000000000000" pitchFamily="34" charset="-128"/>
                <a:ea typeface="HGMaruGothicMPRO" panose="020F0600000000000000" pitchFamily="34" charset="-128"/>
              </a:rPr>
              <a:t>Service not Self</a:t>
            </a:r>
            <a:r>
              <a:rPr lang="ja-JP" altLang="ja-JP" sz="1600">
                <a:latin typeface="HGMaruGothicMPRO" panose="020F0600000000000000" pitchFamily="34" charset="-128"/>
                <a:ea typeface="HGMaruGothicMPRO" panose="020F0600000000000000" pitchFamily="34" charset="-128"/>
              </a:rPr>
              <a:t>）</a:t>
            </a:r>
            <a:r>
              <a:rPr lang="ja-JP" altLang="en-US" sz="1600">
                <a:latin typeface="HGMaruGothicMPRO" panose="020F0600000000000000" pitchFamily="34" charset="-128"/>
                <a:ea typeface="HGMaruGothicMPRO" panose="020F0600000000000000" pitchFamily="34" charset="-128"/>
              </a:rPr>
              <a:t>を引用</a:t>
            </a:r>
            <a:endParaRPr lang="en-US" altLang="ja-JP" sz="1600" dirty="0">
              <a:latin typeface="HGMaruGothicMPRO" panose="020F0600000000000000" pitchFamily="34" charset="-128"/>
              <a:ea typeface="HGMaruGothicMPRO" panose="020F0600000000000000" pitchFamily="34" charset="-128"/>
            </a:endParaRPr>
          </a:p>
          <a:p>
            <a:pPr algn="l"/>
            <a:r>
              <a:rPr lang="ja-JP" altLang="en-US" sz="1600" dirty="0">
                <a:latin typeface="HGMaruGothicMPRO" panose="020F0600000000000000" pitchFamily="34" charset="-128"/>
                <a:ea typeface="HGMaruGothicMPRO" panose="020F0600000000000000" pitchFamily="34" charset="-128"/>
              </a:rPr>
              <a:t>　　　　　</a:t>
            </a:r>
            <a:r>
              <a:rPr lang="ja-JP" altLang="en-US" sz="1600">
                <a:latin typeface="HGMaruGothicMPRO" panose="020F0600000000000000" pitchFamily="34" charset="-128"/>
                <a:ea typeface="HGMaruGothicMPRO" panose="020F0600000000000000" pitchFamily="34" charset="-128"/>
              </a:rPr>
              <a:t>→ 後に、</a:t>
            </a:r>
            <a:r>
              <a:rPr lang="ja-JP" altLang="ja-JP" sz="1600">
                <a:latin typeface="HGMaruGothicMPRO" panose="020F0600000000000000" pitchFamily="34" charset="-128"/>
                <a:ea typeface="HGMaruGothicMPRO" panose="020F0600000000000000" pitchFamily="34" charset="-128"/>
              </a:rPr>
              <a:t>コリンズ</a:t>
            </a:r>
            <a:r>
              <a:rPr lang="ja-JP" altLang="ja-JP" sz="1600" dirty="0">
                <a:latin typeface="HGMaruGothicMPRO" panose="020F0600000000000000" pitchFamily="34" charset="-128"/>
                <a:ea typeface="HGMaruGothicMPRO" panose="020F0600000000000000" pitchFamily="34" charset="-128"/>
              </a:rPr>
              <a:t>の</a:t>
            </a:r>
            <a:r>
              <a:rPr lang="ja-JP" altLang="en-US" sz="1600" dirty="0">
                <a:latin typeface="HGMaruGothicMPRO" panose="020F0600000000000000" pitchFamily="34" charset="-128"/>
                <a:ea typeface="HGMaruGothicMPRO" panose="020F0600000000000000" pitchFamily="34" charset="-128"/>
              </a:rPr>
              <a:t>「無私の奉仕</a:t>
            </a:r>
            <a:r>
              <a:rPr lang="ja-JP" altLang="ja-JP" sz="1600" dirty="0">
                <a:latin typeface="HGMaruGothicMPRO" panose="020F0600000000000000" pitchFamily="34" charset="-128"/>
                <a:ea typeface="HGMaruGothicMPRO" panose="020F0600000000000000" pitchFamily="34" charset="-128"/>
              </a:rPr>
              <a:t>」はいきすぎであると</a:t>
            </a:r>
            <a:r>
              <a:rPr lang="ja-JP" altLang="en-US" sz="1600" dirty="0">
                <a:latin typeface="HGMaruGothicMPRO" panose="020F0600000000000000" pitchFamily="34" charset="-128"/>
                <a:ea typeface="HGMaruGothicMPRO" panose="020F0600000000000000" pitchFamily="34" charset="-128"/>
              </a:rPr>
              <a:t>し、</a:t>
            </a:r>
            <a:endParaRPr lang="en-US" altLang="ja-JP" sz="1600" dirty="0">
              <a:latin typeface="HGMaruGothicMPRO" panose="020F0600000000000000" pitchFamily="34" charset="-128"/>
              <a:ea typeface="HGMaruGothicMPRO" panose="020F0600000000000000" pitchFamily="34" charset="-128"/>
            </a:endParaRPr>
          </a:p>
          <a:p>
            <a:pPr algn="l"/>
            <a:r>
              <a:rPr lang="ja-JP" altLang="en-US" sz="1600" dirty="0">
                <a:latin typeface="HGMaruGothicMPRO" panose="020F0600000000000000" pitchFamily="34" charset="-128"/>
                <a:ea typeface="HGMaruGothicMPRO" panose="020F0600000000000000" pitchFamily="34" charset="-128"/>
              </a:rPr>
              <a:t>　　　　      </a:t>
            </a:r>
            <a:r>
              <a:rPr lang="ja-JP" altLang="ja-JP" sz="1600" dirty="0">
                <a:latin typeface="HGMaruGothicMPRO" panose="020F0600000000000000" pitchFamily="34" charset="-128"/>
                <a:ea typeface="HGMaruGothicMPRO" panose="020F0600000000000000" pitchFamily="34" charset="-128"/>
              </a:rPr>
              <a:t>「超我の奉仕」（</a:t>
            </a:r>
            <a:r>
              <a:rPr lang="en-US" altLang="ja-JP" sz="1600" b="1" dirty="0">
                <a:latin typeface="HGMaruGothicMPRO" panose="020F0600000000000000" pitchFamily="34" charset="-128"/>
                <a:ea typeface="HGMaruGothicMPRO" panose="020F0600000000000000" pitchFamily="34" charset="-128"/>
              </a:rPr>
              <a:t>Service above Self</a:t>
            </a:r>
            <a:r>
              <a:rPr lang="ja-JP" altLang="ja-JP" sz="1600" dirty="0">
                <a:latin typeface="HGMaruGothicMPRO" panose="020F0600000000000000" pitchFamily="34" charset="-128"/>
                <a:ea typeface="HGMaruGothicMPRO" panose="020F0600000000000000" pitchFamily="34" charset="-128"/>
              </a:rPr>
              <a:t>）</a:t>
            </a:r>
            <a:r>
              <a:rPr lang="ja-JP" altLang="ja-JP" sz="1600">
                <a:latin typeface="HGMaruGothicMPRO" panose="020F0600000000000000" pitchFamily="34" charset="-128"/>
                <a:ea typeface="HGMaruGothicMPRO" panose="020F0600000000000000" pitchFamily="34" charset="-128"/>
              </a:rPr>
              <a:t>に修正</a:t>
            </a:r>
            <a:r>
              <a:rPr lang="ja-JP" altLang="en-US" sz="1600">
                <a:latin typeface="HGMaruGothicMPRO" panose="020F0600000000000000" pitchFamily="34" charset="-128"/>
                <a:ea typeface="HGMaruGothicMPRO" panose="020F0600000000000000" pitchFamily="34" charset="-128"/>
              </a:rPr>
              <a:t>される。</a:t>
            </a:r>
            <a:endParaRPr lang="en-US" altLang="ja-JP" sz="1600" dirty="0">
              <a:latin typeface="HGMaruGothicMPRO" panose="020F0600000000000000" pitchFamily="34" charset="-128"/>
              <a:ea typeface="HGMaruGothicMPRO" panose="020F0600000000000000" pitchFamily="34" charset="-128"/>
            </a:endParaRPr>
          </a:p>
          <a:p>
            <a:pPr algn="l"/>
            <a:endParaRPr lang="en-US" altLang="ja-JP" sz="1600" dirty="0">
              <a:latin typeface="HGMaruGothicMPRO" panose="020F0600000000000000" pitchFamily="34" charset="-128"/>
              <a:ea typeface="HGMaruGothicMPRO" panose="020F0600000000000000" pitchFamily="34" charset="-128"/>
            </a:endParaRPr>
          </a:p>
          <a:p>
            <a:pPr algn="l"/>
            <a:r>
              <a:rPr lang="en-US" altLang="ja-JP" sz="1800" dirty="0">
                <a:latin typeface="HGMaruGothicMPRO" panose="020F0600000000000000" pitchFamily="34" charset="-128"/>
                <a:ea typeface="HGMaruGothicMPRO" panose="020F0600000000000000" pitchFamily="34" charset="-128"/>
              </a:rPr>
              <a:t>1912</a:t>
            </a:r>
            <a:r>
              <a:rPr lang="ja-JP" altLang="ja-JP" sz="1800">
                <a:latin typeface="HGMaruGothicMPRO" panose="020F0600000000000000" pitchFamily="34" charset="-128"/>
                <a:ea typeface="HGMaruGothicMPRO" panose="020F0600000000000000" pitchFamily="34" charset="-128"/>
              </a:rPr>
              <a:t>　</a:t>
            </a:r>
            <a:r>
              <a:rPr lang="ja-JP" altLang="en-US" sz="1800">
                <a:latin typeface="HGMaruGothicMPRO" panose="020F0600000000000000" pitchFamily="34" charset="-128"/>
                <a:ea typeface="HGMaruGothicMPRO" panose="020F0600000000000000" pitchFamily="34" charset="-128"/>
              </a:rPr>
              <a:t>「ロータリーの目的」（旧「ロータリーの綱領」）を制定する</a:t>
            </a:r>
            <a:r>
              <a:rPr lang="ja-JP" altLang="ja-JP" sz="1800">
                <a:latin typeface="HGMaruGothicMPRO" panose="020F0600000000000000" pitchFamily="34" charset="-128"/>
                <a:ea typeface="HGMaruGothicMPRO" panose="020F0600000000000000" pitchFamily="34" charset="-128"/>
              </a:rPr>
              <a:t>。</a:t>
            </a:r>
            <a:endParaRPr lang="en-US" altLang="ja-JP" sz="1800" dirty="0">
              <a:latin typeface="HGMaruGothicMPRO" panose="020F0600000000000000" pitchFamily="34" charset="-128"/>
              <a:ea typeface="HGMaruGothicMPRO" panose="020F0600000000000000" pitchFamily="34" charset="-128"/>
            </a:endParaRPr>
          </a:p>
          <a:p>
            <a:pPr algn="l"/>
            <a:endParaRPr lang="en-US" altLang="ja-JP" sz="1600" dirty="0">
              <a:latin typeface="HGMaruGothicMPRO" panose="020F0600000000000000" pitchFamily="34" charset="-128"/>
              <a:ea typeface="HGMaruGothicMPRO" panose="020F0600000000000000" pitchFamily="34" charset="-128"/>
            </a:endParaRPr>
          </a:p>
          <a:p>
            <a:pPr algn="l"/>
            <a:r>
              <a:rPr lang="en-US" altLang="ja-JP" sz="1800" dirty="0">
                <a:latin typeface="HGMaruGothicMPRO" panose="020F0600000000000000" pitchFamily="34" charset="-128"/>
                <a:ea typeface="HGMaruGothicMPRO" panose="020F0600000000000000" pitchFamily="34" charset="-128"/>
              </a:rPr>
              <a:t>1915</a:t>
            </a:r>
            <a:r>
              <a:rPr lang="ja-JP" altLang="ja-JP" sz="1800" dirty="0">
                <a:latin typeface="HGMaruGothicMPRO" panose="020F0600000000000000" pitchFamily="34" charset="-128"/>
                <a:ea typeface="HGMaruGothicMPRO" panose="020F0600000000000000" pitchFamily="34" charset="-128"/>
              </a:rPr>
              <a:t>　</a:t>
            </a:r>
            <a:r>
              <a:rPr lang="ja-JP" altLang="en-US" sz="1800" dirty="0">
                <a:latin typeface="HGMaruGothicMPRO" panose="020F0600000000000000" pitchFamily="34" charset="-128"/>
                <a:ea typeface="HGMaruGothicMPRO" panose="020F0600000000000000" pitchFamily="34" charset="-128"/>
              </a:rPr>
              <a:t>サンフランシスコ大会　</a:t>
            </a:r>
            <a:r>
              <a:rPr lang="ja-JP" altLang="ja-JP" sz="1800" dirty="0">
                <a:latin typeface="HGMaruGothicMPRO" panose="020F0600000000000000" pitchFamily="34" charset="-128"/>
                <a:ea typeface="HGMaruGothicMPRO" panose="020F0600000000000000" pitchFamily="34" charset="-128"/>
              </a:rPr>
              <a:t>ロータリーの倫理訓</a:t>
            </a:r>
            <a:r>
              <a:rPr lang="ja-JP" altLang="en-US" sz="1800" dirty="0">
                <a:latin typeface="HGMaruGothicMPRO" panose="020F0600000000000000" pitchFamily="34" charset="-128"/>
                <a:ea typeface="HGMaruGothicMPRO" panose="020F0600000000000000" pitchFamily="34" charset="-128"/>
              </a:rPr>
              <a:t>（道徳律）</a:t>
            </a:r>
            <a:r>
              <a:rPr lang="ja-JP" altLang="ja-JP" sz="1800" dirty="0">
                <a:latin typeface="HGMaruGothicMPRO" panose="020F0600000000000000" pitchFamily="34" charset="-128"/>
                <a:ea typeface="HGMaruGothicMPRO" panose="020F0600000000000000" pitchFamily="34" charset="-128"/>
              </a:rPr>
              <a:t>が採択される。</a:t>
            </a:r>
            <a:endParaRPr lang="en-US" altLang="ja-JP" sz="1800" dirty="0">
              <a:latin typeface="HGMaruGothicMPRO" panose="020F0600000000000000" pitchFamily="34" charset="-128"/>
              <a:ea typeface="HGMaruGothicMPRO" panose="020F0600000000000000" pitchFamily="34" charset="-128"/>
            </a:endParaRPr>
          </a:p>
          <a:p>
            <a:pPr algn="l"/>
            <a:r>
              <a:rPr lang="ja-JP" altLang="en-US" sz="2000" dirty="0">
                <a:latin typeface="HGMaruGothicMPRO" panose="020F0600000000000000" pitchFamily="34" charset="-128"/>
                <a:ea typeface="HGMaruGothicMPRO" panose="020F0600000000000000" pitchFamily="34" charset="-128"/>
              </a:rPr>
              <a:t>　　　　　</a:t>
            </a:r>
            <a:r>
              <a:rPr lang="ja-JP" altLang="en-US" sz="1600" dirty="0">
                <a:latin typeface="HGMaruGothicMPRO" panose="020F0600000000000000" pitchFamily="34" charset="-128"/>
                <a:ea typeface="HGMaruGothicMPRO" panose="020F0600000000000000" pitchFamily="34" charset="-128"/>
              </a:rPr>
              <a:t>第</a:t>
            </a:r>
            <a:r>
              <a:rPr lang="en-US" altLang="ja-JP" sz="1600" dirty="0">
                <a:latin typeface="HGMaruGothicMPRO" panose="020F0600000000000000" pitchFamily="34" charset="-128"/>
                <a:ea typeface="HGMaruGothicMPRO" panose="020F0600000000000000" pitchFamily="34" charset="-128"/>
              </a:rPr>
              <a:t>11</a:t>
            </a:r>
            <a:r>
              <a:rPr lang="ja-JP" altLang="en-US" sz="1600" dirty="0">
                <a:latin typeface="HGMaruGothicMPRO" panose="020F0600000000000000" pitchFamily="34" charset="-128"/>
                <a:ea typeface="HGMaruGothicMPRO" panose="020F0600000000000000" pitchFamily="34" charset="-128"/>
              </a:rPr>
              <a:t>条 マタイ伝からの引用　第</a:t>
            </a:r>
            <a:r>
              <a:rPr lang="en-US" altLang="ja-JP" sz="1600" dirty="0">
                <a:latin typeface="HGMaruGothicMPRO" panose="020F0600000000000000" pitchFamily="34" charset="-128"/>
                <a:ea typeface="HGMaruGothicMPRO" panose="020F0600000000000000" pitchFamily="34" charset="-128"/>
              </a:rPr>
              <a:t>6</a:t>
            </a:r>
            <a:r>
              <a:rPr lang="ja-JP" altLang="en-US" sz="1600" dirty="0">
                <a:latin typeface="HGMaruGothicMPRO" panose="020F0600000000000000" pitchFamily="34" charset="-128"/>
                <a:ea typeface="HGMaruGothicMPRO" panose="020F0600000000000000" pitchFamily="34" charset="-128"/>
              </a:rPr>
              <a:t>条 厳しすぎるサービスなどの批判から、</a:t>
            </a:r>
            <a:r>
              <a:rPr lang="en-US" altLang="ja-JP" sz="1600" dirty="0">
                <a:latin typeface="HGMaruGothicMPRO" panose="020F0600000000000000" pitchFamily="34" charset="-128"/>
                <a:ea typeface="HGMaruGothicMPRO" panose="020F0600000000000000" pitchFamily="34" charset="-128"/>
              </a:rPr>
              <a:t>1951</a:t>
            </a:r>
          </a:p>
          <a:p>
            <a:pPr algn="l"/>
            <a:r>
              <a:rPr lang="en-US" altLang="ja-JP" sz="1600" dirty="0">
                <a:latin typeface="HGMaruGothicMPRO" panose="020F0600000000000000" pitchFamily="34" charset="-128"/>
                <a:ea typeface="HGMaruGothicMPRO" panose="020F0600000000000000" pitchFamily="34" charset="-128"/>
              </a:rPr>
              <a:t>                 </a:t>
            </a:r>
            <a:r>
              <a:rPr lang="ja-JP" altLang="en-US" sz="1600" dirty="0">
                <a:latin typeface="HGMaruGothicMPRO" panose="020F0600000000000000" pitchFamily="34" charset="-128"/>
                <a:ea typeface="HGMaruGothicMPRO" panose="020F0600000000000000" pitchFamily="34" charset="-128"/>
              </a:rPr>
              <a:t>年にはロータリーのあらゆる文書から消える。これに代わるものとして、</a:t>
            </a:r>
            <a:r>
              <a:rPr lang="en-US" altLang="ja-JP" sz="1600" dirty="0">
                <a:latin typeface="HGMaruGothicMPRO" panose="020F0600000000000000" pitchFamily="34" charset="-128"/>
                <a:ea typeface="HGMaruGothicMPRO" panose="020F0600000000000000" pitchFamily="34" charset="-128"/>
              </a:rPr>
              <a:t>1989</a:t>
            </a:r>
            <a:r>
              <a:rPr lang="ja-JP" altLang="en-US" sz="1600" dirty="0">
                <a:latin typeface="HGMaruGothicMPRO" panose="020F0600000000000000" pitchFamily="34" charset="-128"/>
                <a:ea typeface="HGMaruGothicMPRO" panose="020F0600000000000000" pitchFamily="34" charset="-128"/>
              </a:rPr>
              <a:t>年、</a:t>
            </a:r>
            <a:endParaRPr lang="en-US" altLang="ja-JP" sz="1600" dirty="0">
              <a:latin typeface="HGMaruGothicMPRO" panose="020F0600000000000000" pitchFamily="34" charset="-128"/>
              <a:ea typeface="HGMaruGothicMPRO" panose="020F0600000000000000" pitchFamily="34" charset="-128"/>
            </a:endParaRPr>
          </a:p>
          <a:p>
            <a:pPr algn="l"/>
            <a:r>
              <a:rPr lang="ja-JP" altLang="en-US" sz="1600" dirty="0">
                <a:latin typeface="HGMaruGothicMPRO" panose="020F0600000000000000" pitchFamily="34" charset="-128"/>
                <a:ea typeface="HGMaruGothicMPRO" panose="020F0600000000000000" pitchFamily="34" charset="-128"/>
              </a:rPr>
              <a:t>　　　</a:t>
            </a:r>
            <a:r>
              <a:rPr lang="en-US" altLang="ja-JP" sz="1600" dirty="0">
                <a:latin typeface="HGMaruGothicMPRO" panose="020F0600000000000000" pitchFamily="34" charset="-128"/>
                <a:ea typeface="HGMaruGothicMPRO" panose="020F0600000000000000" pitchFamily="34" charset="-128"/>
              </a:rPr>
              <a:t>  </a:t>
            </a:r>
            <a:r>
              <a:rPr lang="ja-JP" altLang="en-US" sz="1600" dirty="0">
                <a:latin typeface="HGMaruGothicMPRO" panose="020F0600000000000000" pitchFamily="34" charset="-128"/>
                <a:ea typeface="HGMaruGothicMPRO" panose="020F0600000000000000" pitchFamily="34" charset="-128"/>
              </a:rPr>
              <a:t>　　ロータリアンの職業宣言（</a:t>
            </a:r>
            <a:r>
              <a:rPr lang="en-US" altLang="ja-JP" sz="1600" dirty="0">
                <a:latin typeface="HGMaruGothicMPRO" panose="020F0600000000000000" pitchFamily="34" charset="-128"/>
                <a:ea typeface="HGMaruGothicMPRO" panose="020F0600000000000000" pitchFamily="34" charset="-128"/>
              </a:rPr>
              <a:t>Declaration of Rotarians  in Businesses and</a:t>
            </a:r>
          </a:p>
          <a:p>
            <a:pPr algn="l"/>
            <a:r>
              <a:rPr lang="en-US" altLang="ja-JP" sz="1600" dirty="0">
                <a:latin typeface="HGMaruGothicMPRO" panose="020F0600000000000000" pitchFamily="34" charset="-128"/>
                <a:ea typeface="HGMaruGothicMPRO" panose="020F0600000000000000" pitchFamily="34" charset="-128"/>
              </a:rPr>
              <a:t>                 Professions</a:t>
            </a:r>
            <a:r>
              <a:rPr lang="ja-JP" altLang="en-US" sz="1600" dirty="0">
                <a:latin typeface="HGMaruGothicMPRO" panose="020F0600000000000000" pitchFamily="34" charset="-128"/>
                <a:ea typeface="HGMaruGothicMPRO" panose="020F0600000000000000" pitchFamily="34" charset="-128"/>
              </a:rPr>
              <a:t>）を採択した。（</a:t>
            </a:r>
            <a:r>
              <a:rPr lang="en-US" altLang="ja-JP" sz="1600" dirty="0">
                <a:latin typeface="HGMaruGothicMPRO" panose="020F0600000000000000" pitchFamily="34" charset="-128"/>
                <a:ea typeface="HGMaruGothicMPRO" panose="020F0600000000000000" pitchFamily="34" charset="-128"/>
              </a:rPr>
              <a:t>Ideal of Service</a:t>
            </a:r>
            <a:r>
              <a:rPr lang="ja-JP" altLang="en-US" sz="1600" dirty="0">
                <a:latin typeface="HGMaruGothicMPRO" panose="020F0600000000000000" pitchFamily="34" charset="-128"/>
                <a:ea typeface="HGMaruGothicMPRO" panose="020F0600000000000000" pitchFamily="34" charset="-128"/>
              </a:rPr>
              <a:t>の提唱）</a:t>
            </a:r>
            <a:endParaRPr lang="en-US" altLang="ja-JP" sz="16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xmlns="" val="251246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80AA539-756C-C44C-96B0-7E414CAADD30}"/>
              </a:ext>
            </a:extLst>
          </p:cNvPr>
          <p:cNvSpPr>
            <a:spLocks noGrp="1"/>
          </p:cNvSpPr>
          <p:nvPr>
            <p:ph type="title"/>
          </p:nvPr>
        </p:nvSpPr>
        <p:spPr/>
        <p:txBody>
          <a:bodyPr/>
          <a:lstStyle/>
          <a:p>
            <a:pPr algn="l"/>
            <a:r>
              <a:rPr lang="en-US" altLang="ja-JP" sz="1600" dirty="0">
                <a:latin typeface="HGMaruGothicMPRO" panose="020F0600000000000000" pitchFamily="34" charset="-128"/>
                <a:ea typeface="HGMaruGothicMPRO" panose="020F0600000000000000" pitchFamily="34" charset="-128"/>
              </a:rPr>
              <a:t/>
            </a:r>
            <a:br>
              <a:rPr lang="en-US" altLang="ja-JP" sz="1600" dirty="0">
                <a:latin typeface="HGMaruGothicMPRO" panose="020F0600000000000000" pitchFamily="34" charset="-128"/>
                <a:ea typeface="HGMaruGothicMPRO" panose="020F0600000000000000" pitchFamily="34" charset="-128"/>
              </a:rPr>
            </a:br>
            <a:r>
              <a:rPr lang="en-US" altLang="ja-JP" sz="1600" dirty="0">
                <a:latin typeface="HGMaruGothicMPRO" panose="020F0600000000000000" pitchFamily="34" charset="-128"/>
                <a:ea typeface="HGMaruGothicMPRO" panose="020F0600000000000000" pitchFamily="34" charset="-128"/>
              </a:rPr>
              <a:t>           </a:t>
            </a:r>
            <a:br>
              <a:rPr lang="en-US" altLang="ja-JP" sz="1600" dirty="0">
                <a:latin typeface="HGMaruGothicMPRO" panose="020F0600000000000000" pitchFamily="34" charset="-128"/>
                <a:ea typeface="HGMaruGothicMPRO" panose="020F0600000000000000" pitchFamily="34" charset="-128"/>
              </a:rPr>
            </a:br>
            <a:r>
              <a:rPr lang="en-US" altLang="ja-JP" sz="1600" dirty="0">
                <a:latin typeface="HGMaruGothicMPRO" panose="020F0600000000000000" pitchFamily="34" charset="-128"/>
                <a:ea typeface="HGMaruGothicMPRO" panose="020F0600000000000000" pitchFamily="34" charset="-128"/>
              </a:rPr>
              <a:t>                          </a:t>
            </a:r>
            <a:r>
              <a:rPr lang="ja-JP" altLang="en-US" sz="2000" dirty="0">
                <a:latin typeface="HGMaruGothicMPRO" panose="020F0600000000000000" pitchFamily="34" charset="-128"/>
                <a:ea typeface="HGMaruGothicMPRO" panose="020F0600000000000000" pitchFamily="34" charset="-128"/>
              </a:rPr>
              <a:t>職業奉仕関連の歴史概観　</a:t>
            </a:r>
            <a:r>
              <a:rPr lang="ja-JP" altLang="en-US" sz="2000">
                <a:latin typeface="HGMaruGothicMPRO" panose="020F0600000000000000" pitchFamily="34" charset="-128"/>
                <a:ea typeface="HGMaruGothicMPRO" panose="020F0600000000000000" pitchFamily="34" charset="-128"/>
              </a:rPr>
              <a:t>その</a:t>
            </a:r>
            <a:r>
              <a:rPr lang="en-US" altLang="ja-JP" sz="2000" dirty="0">
                <a:latin typeface="HGMaruGothicMPRO" panose="020F0600000000000000" pitchFamily="34" charset="-128"/>
                <a:ea typeface="HGMaruGothicMPRO" panose="020F0600000000000000" pitchFamily="34" charset="-128"/>
              </a:rPr>
              <a:t>3 </a:t>
            </a:r>
            <a:r>
              <a:rPr lang="ja-JP" altLang="en-US" sz="2000">
                <a:latin typeface="HGMaruGothicMPRO" panose="020F0600000000000000" pitchFamily="34" charset="-128"/>
                <a:ea typeface="HGMaruGothicMPRO" panose="020F0600000000000000" pitchFamily="34" charset="-128"/>
              </a:rPr>
              <a:t>＜決議第</a:t>
            </a:r>
            <a:r>
              <a:rPr lang="en-US" altLang="ja-JP" sz="2000" dirty="0">
                <a:latin typeface="HGMaruGothicMPRO" panose="020F0600000000000000" pitchFamily="34" charset="-128"/>
                <a:ea typeface="HGMaruGothicMPRO" panose="020F0600000000000000" pitchFamily="34" charset="-128"/>
              </a:rPr>
              <a:t>23-34</a:t>
            </a:r>
            <a:r>
              <a:rPr lang="ja-JP" altLang="en-US" sz="2000">
                <a:latin typeface="HGMaruGothicMPRO" panose="020F0600000000000000" pitchFamily="34" charset="-128"/>
                <a:ea typeface="HGMaruGothicMPRO" panose="020F0600000000000000" pitchFamily="34" charset="-128"/>
              </a:rPr>
              <a:t>＞</a:t>
            </a:r>
            <a:r>
              <a:rPr lang="en-US" altLang="ja-JP" sz="2000" dirty="0">
                <a:latin typeface="HGMaruGothicMPRO" panose="020F0600000000000000" pitchFamily="34" charset="-128"/>
                <a:ea typeface="HGMaruGothicMPRO" panose="020F0600000000000000" pitchFamily="34" charset="-128"/>
              </a:rPr>
              <a:t/>
            </a:r>
            <a:br>
              <a:rPr lang="en-US" altLang="ja-JP" sz="2000" dirty="0">
                <a:latin typeface="HGMaruGothicMPRO" panose="020F0600000000000000" pitchFamily="34" charset="-128"/>
                <a:ea typeface="HGMaruGothicMPRO" panose="020F0600000000000000" pitchFamily="34" charset="-128"/>
              </a:rPr>
            </a:br>
            <a:r>
              <a:rPr lang="ja-JP" altLang="en-US" sz="1600" dirty="0">
                <a:latin typeface="HGMaruGothicMPRO" panose="020F0600000000000000" pitchFamily="34" charset="-128"/>
                <a:ea typeface="HGMaruGothicMPRO" panose="020F0600000000000000" pitchFamily="34" charset="-128"/>
              </a:rPr>
              <a:t>　　　　　</a:t>
            </a:r>
            <a:endParaRPr kumimoji="1" lang="ja-JP" altLang="en-US" sz="1600" dirty="0"/>
          </a:p>
        </p:txBody>
      </p:sp>
      <p:sp>
        <p:nvSpPr>
          <p:cNvPr id="3" name="スライド番号プレースホルダー 2">
            <a:extLst>
              <a:ext uri="{FF2B5EF4-FFF2-40B4-BE49-F238E27FC236}">
                <a16:creationId xmlns:a16="http://schemas.microsoft.com/office/drawing/2014/main" xmlns="" id="{96194895-DC3F-AC41-B501-219AF256D3E8}"/>
              </a:ext>
            </a:extLst>
          </p:cNvPr>
          <p:cNvSpPr>
            <a:spLocks noGrp="1"/>
          </p:cNvSpPr>
          <p:nvPr>
            <p:ph type="sldNum" sz="quarter" idx="12"/>
          </p:nvPr>
        </p:nvSpPr>
        <p:spPr/>
        <p:txBody>
          <a:bodyPr/>
          <a:lstStyle/>
          <a:p>
            <a:pPr>
              <a:defRPr/>
            </a:pPr>
            <a:fld id="{2815D6F0-C4E5-4873-A6D3-EC4B6B29CD6D}" type="slidenum">
              <a:rPr lang="en-US" altLang="ja-JP" smtClean="0"/>
              <a:pPr>
                <a:defRPr/>
              </a:pPr>
              <a:t>6</a:t>
            </a:fld>
            <a:endParaRPr lang="en-US" altLang="ja-JP"/>
          </a:p>
        </p:txBody>
      </p:sp>
      <p:sp>
        <p:nvSpPr>
          <p:cNvPr id="4" name="テキスト ボックス 3">
            <a:extLst>
              <a:ext uri="{FF2B5EF4-FFF2-40B4-BE49-F238E27FC236}">
                <a16:creationId xmlns:a16="http://schemas.microsoft.com/office/drawing/2014/main" xmlns="" id="{F3CD7B9B-1943-1A4A-9602-8A371418AB7C}"/>
              </a:ext>
            </a:extLst>
          </p:cNvPr>
          <p:cNvSpPr txBox="1"/>
          <p:nvPr/>
        </p:nvSpPr>
        <p:spPr>
          <a:xfrm>
            <a:off x="704528" y="1417638"/>
            <a:ext cx="9001000" cy="4431983"/>
          </a:xfrm>
          <a:prstGeom prst="rect">
            <a:avLst/>
          </a:prstGeom>
          <a:noFill/>
        </p:spPr>
        <p:txBody>
          <a:bodyPr wrap="square" rtlCol="0">
            <a:spAutoFit/>
          </a:bodyPr>
          <a:lstStyle/>
          <a:p>
            <a:pPr algn="l"/>
            <a:r>
              <a:rPr lang="en-US" altLang="ja-JP" sz="1800" dirty="0">
                <a:latin typeface="HGMaruGothicMPRO" panose="020F0600000000000000" pitchFamily="34" charset="-128"/>
                <a:ea typeface="HGMaruGothicMPRO" panose="020F0600000000000000" pitchFamily="34" charset="-128"/>
              </a:rPr>
              <a:t>1922  </a:t>
            </a:r>
            <a:r>
              <a:rPr lang="ja-JP" altLang="en-US" sz="1800" dirty="0">
                <a:latin typeface="HGMaruGothicMPRO" panose="020F0600000000000000" pitchFamily="34" charset="-128"/>
                <a:ea typeface="HGMaruGothicMPRO" panose="020F0600000000000000" pitchFamily="34" charset="-128"/>
              </a:rPr>
              <a:t>ロサンゼルス大会　身体障害児救済事業に関する決議案を提出。</a:t>
            </a:r>
            <a:endParaRPr lang="en-US" altLang="ja-JP" sz="1800" dirty="0">
              <a:latin typeface="HGMaruGothicMPRO" panose="020F0600000000000000" pitchFamily="34" charset="-128"/>
              <a:ea typeface="HGMaruGothicMPRO" panose="020F0600000000000000" pitchFamily="34" charset="-128"/>
            </a:endParaRPr>
          </a:p>
          <a:p>
            <a:pPr algn="l"/>
            <a:r>
              <a:rPr lang="ja-JP" altLang="en-US" sz="1800" dirty="0">
                <a:latin typeface="HGMaruGothicMPRO" panose="020F0600000000000000" pitchFamily="34" charset="-128"/>
                <a:ea typeface="HGMaruGothicMPRO" panose="020F0600000000000000" pitchFamily="34" charset="-128"/>
              </a:rPr>
              <a:t>　　　　 </a:t>
            </a:r>
            <a:r>
              <a:rPr lang="ja-JP" altLang="en-US" sz="1600" dirty="0">
                <a:latin typeface="HGMaruGothicMPRO" panose="020F0600000000000000" pitchFamily="34" charset="-128"/>
                <a:ea typeface="HGMaruGothicMPRO" panose="020F0600000000000000" pitchFamily="34" charset="-128"/>
              </a:rPr>
              <a:t>シェルドンを中心とする理念派とアレンを中心とする実践派の対立が分裂の危機へ。</a:t>
            </a:r>
            <a:endParaRPr lang="en-US" altLang="ja-JP" sz="1600" dirty="0">
              <a:latin typeface="HGMaruGothicMPRO" panose="020F0600000000000000" pitchFamily="34" charset="-128"/>
              <a:ea typeface="HGMaruGothicMPRO" panose="020F0600000000000000" pitchFamily="34" charset="-128"/>
            </a:endParaRPr>
          </a:p>
          <a:p>
            <a:pPr algn="l"/>
            <a:endParaRPr lang="en-US" altLang="ja-JP" sz="1800" dirty="0">
              <a:latin typeface="HGMaruGothicMPRO" panose="020F0600000000000000" pitchFamily="34" charset="-128"/>
              <a:ea typeface="HGMaruGothicMPRO" panose="020F0600000000000000" pitchFamily="34" charset="-128"/>
            </a:endParaRPr>
          </a:p>
          <a:p>
            <a:pPr marL="342900" indent="-342900" algn="l">
              <a:buAutoNum type="arabicPlain" startAt="1923"/>
            </a:pPr>
            <a:r>
              <a:rPr lang="ja-JP" altLang="en-US" sz="1800" dirty="0">
                <a:latin typeface="HGMaruGothicMPRO" panose="020F0600000000000000" pitchFamily="34" charset="-128"/>
                <a:ea typeface="HGMaruGothicMPRO" panose="020F0600000000000000" pitchFamily="34" charset="-128"/>
              </a:rPr>
              <a:t>  セントルイス大会　決議</a:t>
            </a:r>
            <a:r>
              <a:rPr lang="en-US" altLang="ja-JP" sz="1800" dirty="0">
                <a:latin typeface="HGMaruGothicMPRO" panose="020F0600000000000000" pitchFamily="34" charset="-128"/>
                <a:ea typeface="HGMaruGothicMPRO" panose="020F0600000000000000" pitchFamily="34" charset="-128"/>
              </a:rPr>
              <a:t>23-34</a:t>
            </a:r>
            <a:r>
              <a:rPr lang="ja-JP" altLang="en-US" sz="1800" dirty="0">
                <a:latin typeface="HGMaruGothicMPRO" panose="020F0600000000000000" pitchFamily="34" charset="-128"/>
                <a:ea typeface="HGMaruGothicMPRO" panose="020F0600000000000000" pitchFamily="34" charset="-128"/>
              </a:rPr>
              <a:t>（「綱領に基づく諸活動に関するロータリー</a:t>
            </a:r>
            <a:endParaRPr lang="en-US" altLang="ja-JP" sz="1800" dirty="0">
              <a:latin typeface="HGMaruGothicMPRO" panose="020F0600000000000000" pitchFamily="34" charset="-128"/>
              <a:ea typeface="HGMaruGothicMPRO" panose="020F0600000000000000" pitchFamily="34" charset="-128"/>
            </a:endParaRPr>
          </a:p>
          <a:p>
            <a:pPr algn="l"/>
            <a:r>
              <a:rPr lang="ja-JP" altLang="en-US" sz="1800" dirty="0">
                <a:latin typeface="HGMaruGothicMPRO" panose="020F0600000000000000" pitchFamily="34" charset="-128"/>
                <a:ea typeface="HGMaruGothicMPRO" panose="020F0600000000000000" pitchFamily="34" charset="-128"/>
              </a:rPr>
              <a:t>　　　  の方針」） を採択。</a:t>
            </a:r>
            <a:endParaRPr lang="en-US" altLang="ja-JP" sz="1800" dirty="0">
              <a:latin typeface="HGMaruGothicMPRO" panose="020F0600000000000000" pitchFamily="34" charset="-128"/>
              <a:ea typeface="HGMaruGothicMPRO" panose="020F0600000000000000" pitchFamily="34" charset="-128"/>
            </a:endParaRPr>
          </a:p>
          <a:p>
            <a:pPr algn="l"/>
            <a:r>
              <a:rPr lang="ja-JP" altLang="en-US" sz="1800" dirty="0">
                <a:latin typeface="HGMaruGothicMPRO" panose="020F0600000000000000" pitchFamily="34" charset="-128"/>
                <a:ea typeface="HGMaruGothicMPRO" panose="020F0600000000000000" pitchFamily="34" charset="-128"/>
              </a:rPr>
              <a:t>　　　　</a:t>
            </a:r>
            <a:r>
              <a:rPr lang="en-US" altLang="ja-JP" sz="1600" dirty="0">
                <a:latin typeface="HGMaruGothicMPRO" panose="020F0600000000000000" pitchFamily="34" charset="-128"/>
                <a:ea typeface="HGMaruGothicMPRO" panose="020F0600000000000000" pitchFamily="34" charset="-128"/>
              </a:rPr>
              <a:t>1926</a:t>
            </a:r>
            <a:r>
              <a:rPr lang="ja-JP" altLang="en-US" sz="1600" dirty="0">
                <a:latin typeface="HGMaruGothicMPRO" panose="020F0600000000000000" pitchFamily="34" charset="-128"/>
                <a:ea typeface="HGMaruGothicMPRO" panose="020F0600000000000000" pitchFamily="34" charset="-128"/>
              </a:rPr>
              <a:t>年のデンバー国際大会で「社会奉仕に関するロータリーの方針」に名称変更</a:t>
            </a:r>
            <a:endParaRPr lang="en-US" altLang="ja-JP" sz="1600" dirty="0">
              <a:latin typeface="HGMaruGothicMPRO" panose="020F0600000000000000" pitchFamily="34" charset="-128"/>
              <a:ea typeface="HGMaruGothicMPRO" panose="020F0600000000000000" pitchFamily="34" charset="-128"/>
            </a:endParaRPr>
          </a:p>
          <a:p>
            <a:pPr algn="l"/>
            <a:r>
              <a:rPr lang="ja-JP" altLang="en-US" sz="1600" dirty="0">
                <a:latin typeface="HGMaruGothicMPRO" panose="020F0600000000000000" pitchFamily="34" charset="-128"/>
                <a:ea typeface="HGMaruGothicMPRO" panose="020F0600000000000000" pitchFamily="34" charset="-128"/>
              </a:rPr>
              <a:t>　　　　  がなされた（</a:t>
            </a:r>
            <a:r>
              <a:rPr lang="en-US" altLang="ja-JP" sz="1600" dirty="0">
                <a:latin typeface="HGMaruGothicMPRO" panose="020F0600000000000000" pitchFamily="34" charset="-128"/>
                <a:ea typeface="HGMaruGothicMPRO" panose="020F0600000000000000" pitchFamily="34" charset="-128"/>
              </a:rPr>
              <a:t>26-6</a:t>
            </a:r>
            <a:r>
              <a:rPr lang="ja-JP" altLang="en-US" sz="1600" dirty="0">
                <a:latin typeface="HGMaruGothicMPRO" panose="020F0600000000000000" pitchFamily="34" charset="-128"/>
                <a:ea typeface="HGMaruGothicMPRO" panose="020F0600000000000000" pitchFamily="34" charset="-128"/>
              </a:rPr>
              <a:t>）。その後も少しずつ改正を加えられ、現在にいたっている。</a:t>
            </a:r>
            <a:endParaRPr lang="en-US" altLang="ja-JP" sz="1600" dirty="0">
              <a:latin typeface="HGMaruGothicMPRO" panose="020F0600000000000000" pitchFamily="34" charset="-128"/>
              <a:ea typeface="HGMaruGothicMPRO" panose="020F0600000000000000" pitchFamily="34" charset="-128"/>
            </a:endParaRPr>
          </a:p>
          <a:p>
            <a:pPr algn="l"/>
            <a:endParaRPr lang="en-US" altLang="ja-JP" sz="1600" dirty="0">
              <a:latin typeface="HGMaruGothicMPRO" panose="020F0600000000000000" pitchFamily="34" charset="-128"/>
              <a:ea typeface="HGMaruGothicMPRO" panose="020F0600000000000000" pitchFamily="34" charset="-128"/>
            </a:endParaRPr>
          </a:p>
          <a:p>
            <a:pPr algn="l"/>
            <a:r>
              <a:rPr lang="en-US" altLang="ja-JP" sz="1600" dirty="0">
                <a:latin typeface="HGMaruGothicMPRO" panose="020F0600000000000000" pitchFamily="34" charset="-128"/>
                <a:ea typeface="HGMaruGothicMPRO" panose="020F0600000000000000" pitchFamily="34" charset="-128"/>
              </a:rPr>
              <a:t>             </a:t>
            </a:r>
            <a:r>
              <a:rPr lang="ja-JP" altLang="en-US" sz="1600" dirty="0"/>
              <a:t> → 決議</a:t>
            </a:r>
            <a:r>
              <a:rPr lang="en-US" altLang="ja-JP" sz="1600" dirty="0"/>
              <a:t>23-34 </a:t>
            </a:r>
            <a:r>
              <a:rPr lang="ja-JP" altLang="en-US" sz="1600" dirty="0"/>
              <a:t>第</a:t>
            </a:r>
            <a:r>
              <a:rPr lang="en-US" altLang="ja-JP" sz="1600" dirty="0"/>
              <a:t>6</a:t>
            </a:r>
            <a:r>
              <a:rPr lang="ja-JP" altLang="en-US" sz="1600" dirty="0"/>
              <a:t>条</a:t>
            </a:r>
            <a:r>
              <a:rPr lang="en-US" altLang="ja-JP" sz="1600" dirty="0"/>
              <a:t>g</a:t>
            </a:r>
            <a:r>
              <a:rPr lang="ja-JP" altLang="en-US" sz="1600" dirty="0"/>
              <a:t>項が、「論争に終止符」と言われている。</a:t>
            </a:r>
            <a:endParaRPr lang="en-US" altLang="ja-JP" sz="1600" dirty="0"/>
          </a:p>
          <a:p>
            <a:pPr algn="l"/>
            <a:endParaRPr lang="en-US" altLang="ja-JP" sz="1600" dirty="0"/>
          </a:p>
          <a:p>
            <a:pPr algn="l"/>
            <a:r>
              <a:rPr lang="ja-JP" altLang="en-US" sz="1600" dirty="0"/>
              <a:t>　　　　　「ロータリアン個人にも、ロータリークラブに</a:t>
            </a:r>
            <a:r>
              <a:rPr lang="ja-JP" altLang="en-US" sz="1600"/>
              <a:t>も、奉仕</a:t>
            </a:r>
            <a:r>
              <a:rPr lang="ja-JP" altLang="en-US" sz="1600" dirty="0"/>
              <a:t>の理念に基づく</a:t>
            </a:r>
            <a:r>
              <a:rPr lang="ja-JP" altLang="en-US" sz="1600"/>
              <a:t>実践が</a:t>
            </a:r>
            <a:endParaRPr lang="en-US" altLang="ja-JP" sz="1600" dirty="0"/>
          </a:p>
          <a:p>
            <a:pPr algn="l"/>
            <a:r>
              <a:rPr lang="ja-JP" altLang="en-US" sz="1600"/>
              <a:t>　　　　　　求められて</a:t>
            </a:r>
            <a:r>
              <a:rPr lang="ja-JP" altLang="en-US" sz="1600" dirty="0"/>
              <a:t>いる</a:t>
            </a:r>
            <a:r>
              <a:rPr lang="ja-JP" altLang="en-US" sz="1600"/>
              <a:t>が、</a:t>
            </a:r>
            <a:r>
              <a:rPr lang="en-US" altLang="ja-JP" sz="1600" b="1" dirty="0"/>
              <a:t> </a:t>
            </a:r>
            <a:r>
              <a:rPr lang="ja-JP" altLang="en-US" sz="1600" b="1" dirty="0"/>
              <a:t>ロータリーの奉仕活動</a:t>
            </a:r>
            <a:r>
              <a:rPr lang="ja-JP" altLang="en-US" sz="1600" b="1"/>
              <a:t>の実践は個人奉仕が原則であって、</a:t>
            </a:r>
            <a:endParaRPr lang="en-US" altLang="ja-JP" sz="1600" b="1" dirty="0"/>
          </a:p>
          <a:p>
            <a:pPr algn="l"/>
            <a:r>
              <a:rPr lang="ja-JP" altLang="en-US" sz="1600" b="1"/>
              <a:t>　　　　　　クラブが行う奉仕</a:t>
            </a:r>
            <a:r>
              <a:rPr lang="ja-JP" altLang="en-US" sz="1600" b="1" dirty="0"/>
              <a:t>活動は会員の訓練のための例示</a:t>
            </a:r>
            <a:r>
              <a:rPr lang="ja-JP" altLang="en-US" sz="1600" b="1"/>
              <a:t>である</a:t>
            </a:r>
            <a:r>
              <a:rPr lang="ja-JP" altLang="en-US" sz="1600"/>
              <a:t>こと</a:t>
            </a:r>
            <a:r>
              <a:rPr lang="ja-JP" altLang="en-US" sz="1600" dirty="0"/>
              <a:t>が明記</a:t>
            </a:r>
            <a:r>
              <a:rPr lang="ja-JP" altLang="en-US" sz="1600"/>
              <a:t>されたの</a:t>
            </a:r>
            <a:endParaRPr lang="en-US" altLang="ja-JP" sz="1600" dirty="0"/>
          </a:p>
          <a:p>
            <a:pPr algn="l"/>
            <a:r>
              <a:rPr lang="ja-JP" altLang="en-US" sz="1600"/>
              <a:t>　　　　　　です</a:t>
            </a:r>
            <a:r>
              <a:rPr lang="ja-JP" altLang="en-US" sz="1600" dirty="0"/>
              <a:t>。」</a:t>
            </a:r>
            <a:endParaRPr lang="en-US" altLang="ja-JP" sz="1600" dirty="0"/>
          </a:p>
          <a:p>
            <a:pPr algn="l"/>
            <a:r>
              <a:rPr lang="en-US" altLang="ja-JP" sz="1600" dirty="0"/>
              <a:t>                    </a:t>
            </a:r>
            <a:r>
              <a:rPr lang="ja-JP" altLang="en-US" sz="1600"/>
              <a:t>　</a:t>
            </a:r>
            <a:endParaRPr lang="en-US" altLang="ja-JP" sz="1600" dirty="0"/>
          </a:p>
          <a:p>
            <a:pPr algn="l"/>
            <a:r>
              <a:rPr lang="ja-JP" altLang="en-US" sz="1600"/>
              <a:t>　　　　　</a:t>
            </a:r>
            <a:r>
              <a:rPr lang="en-US" altLang="ja-JP" sz="1600" dirty="0"/>
              <a:t>    (『</a:t>
            </a:r>
            <a:r>
              <a:rPr lang="ja-JP" altLang="en-US" sz="1600" dirty="0"/>
              <a:t>ロータリーの心と実戦</a:t>
            </a:r>
            <a:r>
              <a:rPr lang="ja-JP" altLang="en-US" sz="1600"/>
              <a:t>（</a:t>
            </a:r>
            <a:r>
              <a:rPr lang="en-US" altLang="ja-JP" sz="1600" dirty="0"/>
              <a:t>2015</a:t>
            </a:r>
            <a:r>
              <a:rPr lang="ja-JP" altLang="en-US" sz="1600"/>
              <a:t>年改訂版）より</a:t>
            </a:r>
            <a:r>
              <a:rPr lang="en-US" altLang="ja-JP" sz="1600" dirty="0"/>
              <a:t>)</a:t>
            </a:r>
          </a:p>
          <a:p>
            <a:pPr algn="l"/>
            <a:endParaRPr lang="en-US" altLang="ja-JP" sz="1400" dirty="0"/>
          </a:p>
        </p:txBody>
      </p:sp>
    </p:spTree>
    <p:extLst>
      <p:ext uri="{BB962C8B-B14F-4D97-AF65-F5344CB8AC3E}">
        <p14:creationId xmlns:p14="http://schemas.microsoft.com/office/powerpoint/2010/main" xmlns="" val="1148937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4A73DC9-7196-9047-A995-25FE37E9CC12}"/>
              </a:ext>
            </a:extLst>
          </p:cNvPr>
          <p:cNvSpPr>
            <a:spLocks noGrp="1"/>
          </p:cNvSpPr>
          <p:nvPr>
            <p:ph type="title"/>
          </p:nvPr>
        </p:nvSpPr>
        <p:spPr/>
        <p:txBody>
          <a:bodyPr/>
          <a:lstStyle/>
          <a:p>
            <a:pPr algn="l"/>
            <a:r>
              <a:rPr lang="en-US" altLang="ja-JP" sz="1600" dirty="0">
                <a:latin typeface="HGMaruGothicMPRO" panose="020F0600000000000000" pitchFamily="34" charset="-128"/>
                <a:ea typeface="HGMaruGothicMPRO" panose="020F0600000000000000" pitchFamily="34" charset="-128"/>
              </a:rPr>
              <a:t/>
            </a:r>
            <a:br>
              <a:rPr lang="en-US" altLang="ja-JP" sz="1600" dirty="0">
                <a:latin typeface="HGMaruGothicMPRO" panose="020F0600000000000000" pitchFamily="34" charset="-128"/>
                <a:ea typeface="HGMaruGothicMPRO" panose="020F0600000000000000" pitchFamily="34" charset="-128"/>
              </a:rPr>
            </a:br>
            <a:r>
              <a:rPr lang="en-US" altLang="ja-JP" sz="1400" dirty="0">
                <a:latin typeface="HGMaruGothicMPRO" panose="020F0600000000000000" pitchFamily="34" charset="-128"/>
                <a:ea typeface="HGMaruGothicMPRO" panose="020F0600000000000000" pitchFamily="34" charset="-128"/>
              </a:rPr>
              <a:t/>
            </a:r>
            <a:br>
              <a:rPr lang="en-US" altLang="ja-JP" sz="1400" dirty="0">
                <a:latin typeface="HGMaruGothicMPRO" panose="020F0600000000000000" pitchFamily="34" charset="-128"/>
                <a:ea typeface="HGMaruGothicMPRO" panose="020F0600000000000000" pitchFamily="34" charset="-128"/>
              </a:rPr>
            </a:br>
            <a:r>
              <a:rPr lang="ja-JP" altLang="en-US" sz="1400" dirty="0">
                <a:latin typeface="HGMaruGothicMPRO" panose="020F0600000000000000" pitchFamily="34" charset="-128"/>
                <a:ea typeface="HGMaruGothicMPRO" panose="020F0600000000000000" pitchFamily="34" charset="-128"/>
              </a:rPr>
              <a:t>　　　　　                              　</a:t>
            </a:r>
            <a:r>
              <a:rPr lang="en-US" altLang="ja-JP" sz="1400" dirty="0">
                <a:latin typeface="HGMaruGothicMPRO" panose="020F0600000000000000" pitchFamily="34" charset="-128"/>
                <a:ea typeface="HGMaruGothicMPRO" panose="020F0600000000000000" pitchFamily="34" charset="-128"/>
              </a:rPr>
              <a:t/>
            </a:r>
            <a:br>
              <a:rPr lang="en-US" altLang="ja-JP" sz="1400" dirty="0">
                <a:latin typeface="HGMaruGothicMPRO" panose="020F0600000000000000" pitchFamily="34" charset="-128"/>
                <a:ea typeface="HGMaruGothicMPRO" panose="020F0600000000000000" pitchFamily="34" charset="-128"/>
              </a:rPr>
            </a:br>
            <a:r>
              <a:rPr lang="ja-JP" altLang="en-US" sz="1400" dirty="0">
                <a:latin typeface="HGMaruGothicMPRO" panose="020F0600000000000000" pitchFamily="34" charset="-128"/>
                <a:ea typeface="HGMaruGothicMPRO" panose="020F0600000000000000" pitchFamily="34" charset="-128"/>
              </a:rPr>
              <a:t>　　　　　　　</a:t>
            </a:r>
            <a:r>
              <a:rPr lang="ja-JP" altLang="en-US" sz="1400">
                <a:latin typeface="HGMaruGothicMPRO" panose="020F0600000000000000" pitchFamily="34" charset="-128"/>
                <a:ea typeface="HGMaruGothicMPRO" panose="020F0600000000000000" pitchFamily="34" charset="-128"/>
              </a:rPr>
              <a:t>　</a:t>
            </a:r>
            <a:r>
              <a:rPr lang="ja-JP" altLang="en-US" sz="2000">
                <a:latin typeface="HGMaruGothicMPRO" panose="020F0600000000000000" pitchFamily="34" charset="-128"/>
                <a:ea typeface="HGMaruGothicMPRO" panose="020F0600000000000000" pitchFamily="34" charset="-128"/>
              </a:rPr>
              <a:t>職業</a:t>
            </a:r>
            <a:r>
              <a:rPr lang="ja-JP" altLang="en-US" sz="2000" dirty="0">
                <a:latin typeface="HGMaruGothicMPRO" panose="020F0600000000000000" pitchFamily="34" charset="-128"/>
                <a:ea typeface="HGMaruGothicMPRO" panose="020F0600000000000000" pitchFamily="34" charset="-128"/>
              </a:rPr>
              <a:t>奉仕関連の歴史概観　</a:t>
            </a:r>
            <a:r>
              <a:rPr lang="ja-JP" altLang="en-US" sz="2000">
                <a:latin typeface="HGMaruGothicMPRO" panose="020F0600000000000000" pitchFamily="34" charset="-128"/>
                <a:ea typeface="HGMaruGothicMPRO" panose="020F0600000000000000" pitchFamily="34" charset="-128"/>
              </a:rPr>
              <a:t>その４＜四つのテストほか＞</a:t>
            </a:r>
            <a:r>
              <a:rPr lang="en-US" altLang="ja-JP" sz="2000" dirty="0">
                <a:latin typeface="HGMaruGothicMPRO" panose="020F0600000000000000" pitchFamily="34" charset="-128"/>
                <a:ea typeface="HGMaruGothicMPRO" panose="020F0600000000000000" pitchFamily="34" charset="-128"/>
              </a:rPr>
              <a:t/>
            </a:r>
            <a:br>
              <a:rPr lang="en-US" altLang="ja-JP" sz="2000" dirty="0">
                <a:latin typeface="HGMaruGothicMPRO" panose="020F0600000000000000" pitchFamily="34" charset="-128"/>
                <a:ea typeface="HGMaruGothicMPRO" panose="020F0600000000000000" pitchFamily="34" charset="-128"/>
              </a:rPr>
            </a:br>
            <a:r>
              <a:rPr lang="ja-JP" altLang="en-US" sz="1400" dirty="0">
                <a:latin typeface="HGMaruGothicMPRO" panose="020F0600000000000000" pitchFamily="34" charset="-128"/>
                <a:ea typeface="HGMaruGothicMPRO" panose="020F0600000000000000" pitchFamily="34" charset="-128"/>
              </a:rPr>
              <a:t>　　　　　　　　</a:t>
            </a:r>
            <a:r>
              <a:rPr lang="ja-JP" altLang="en-US" sz="2000" dirty="0">
                <a:latin typeface="HGMaruGothicMPRO" panose="020F0600000000000000" pitchFamily="34" charset="-128"/>
                <a:ea typeface="HGMaruGothicMPRO" panose="020F0600000000000000" pitchFamily="34" charset="-128"/>
              </a:rPr>
              <a:t>　</a:t>
            </a:r>
            <a:endParaRPr kumimoji="1" lang="ja-JP" altLang="en-US" sz="2000" dirty="0"/>
          </a:p>
        </p:txBody>
      </p:sp>
      <p:sp>
        <p:nvSpPr>
          <p:cNvPr id="3" name="スライド番号プレースホルダー 2">
            <a:extLst>
              <a:ext uri="{FF2B5EF4-FFF2-40B4-BE49-F238E27FC236}">
                <a16:creationId xmlns:a16="http://schemas.microsoft.com/office/drawing/2014/main" xmlns="" id="{CD8EBEF3-4E64-AC4E-B84A-C97D2EF71F72}"/>
              </a:ext>
            </a:extLst>
          </p:cNvPr>
          <p:cNvSpPr>
            <a:spLocks noGrp="1"/>
          </p:cNvSpPr>
          <p:nvPr>
            <p:ph type="sldNum" sz="quarter" idx="12"/>
          </p:nvPr>
        </p:nvSpPr>
        <p:spPr/>
        <p:txBody>
          <a:bodyPr/>
          <a:lstStyle/>
          <a:p>
            <a:pPr>
              <a:defRPr/>
            </a:pPr>
            <a:fld id="{2815D6F0-C4E5-4873-A6D3-EC4B6B29CD6D}" type="slidenum">
              <a:rPr lang="en-US" altLang="ja-JP" smtClean="0"/>
              <a:pPr>
                <a:defRPr/>
              </a:pPr>
              <a:t>7</a:t>
            </a:fld>
            <a:endParaRPr lang="en-US" altLang="ja-JP"/>
          </a:p>
        </p:txBody>
      </p:sp>
      <p:sp>
        <p:nvSpPr>
          <p:cNvPr id="5" name="テキスト ボックス 4">
            <a:extLst>
              <a:ext uri="{FF2B5EF4-FFF2-40B4-BE49-F238E27FC236}">
                <a16:creationId xmlns:a16="http://schemas.microsoft.com/office/drawing/2014/main" xmlns="" id="{299F30A1-F3D4-8340-AB7F-A17DC031F660}"/>
              </a:ext>
            </a:extLst>
          </p:cNvPr>
          <p:cNvSpPr txBox="1"/>
          <p:nvPr/>
        </p:nvSpPr>
        <p:spPr>
          <a:xfrm>
            <a:off x="776536" y="1211228"/>
            <a:ext cx="8928992" cy="5109091"/>
          </a:xfrm>
          <a:prstGeom prst="rect">
            <a:avLst/>
          </a:prstGeom>
          <a:noFill/>
        </p:spPr>
        <p:txBody>
          <a:bodyPr wrap="square" rtlCol="0">
            <a:spAutoFit/>
          </a:bodyPr>
          <a:lstStyle/>
          <a:p>
            <a:pPr algn="l"/>
            <a:endParaRPr lang="en-US" altLang="ja-JP" sz="1800" dirty="0"/>
          </a:p>
          <a:p>
            <a:pPr algn="l"/>
            <a:r>
              <a:rPr lang="en-US" altLang="ja-JP" sz="1800" dirty="0">
                <a:latin typeface="HGMaruGothicMPRO" panose="020F0600000000000000" pitchFamily="34" charset="-128"/>
                <a:ea typeface="HGMaruGothicMPRO" panose="020F0600000000000000" pitchFamily="34" charset="-128"/>
              </a:rPr>
              <a:t>1927 </a:t>
            </a:r>
            <a:r>
              <a:rPr lang="ja-JP" altLang="en-US" sz="1800" dirty="0"/>
              <a:t>ベルギーオステンド国際大会　</a:t>
            </a:r>
            <a:endParaRPr lang="en-US" altLang="ja-JP" sz="1800" dirty="0"/>
          </a:p>
          <a:p>
            <a:pPr algn="l"/>
            <a:r>
              <a:rPr lang="ja-JP" altLang="en-US" sz="1600" dirty="0"/>
              <a:t>　　　　</a:t>
            </a:r>
            <a:endParaRPr lang="en-US" altLang="ja-JP" sz="1600" dirty="0"/>
          </a:p>
          <a:p>
            <a:pPr algn="l"/>
            <a:r>
              <a:rPr lang="ja-JP" altLang="en-US" sz="1600" dirty="0"/>
              <a:t>　　　　「</a:t>
            </a:r>
            <a:r>
              <a:rPr lang="ja-JP" altLang="en-US" sz="1400" dirty="0"/>
              <a:t>奉仕部門を四大奉仕、すなわち、クラブ奉仕、職業奉仕、社会奉仕、国際奉仕に分けることが</a:t>
            </a:r>
            <a:endParaRPr lang="en-US" altLang="ja-JP" sz="1400" dirty="0"/>
          </a:p>
          <a:p>
            <a:pPr algn="l"/>
            <a:r>
              <a:rPr lang="ja-JP" altLang="en-US" sz="1400" dirty="0"/>
              <a:t>　　　　   決定され、</a:t>
            </a:r>
            <a:r>
              <a:rPr lang="ja-JP" altLang="en-US" sz="1400" b="1" dirty="0"/>
              <a:t>当初、ロータリーの基本理念として一般奉仕概念と呼ばれていたものに、職業奉仕と</a:t>
            </a:r>
            <a:endParaRPr lang="en-US" altLang="ja-JP" sz="1400" b="1" dirty="0"/>
          </a:p>
          <a:p>
            <a:pPr algn="l"/>
            <a:r>
              <a:rPr lang="ja-JP" altLang="en-US" sz="1400" b="1" dirty="0"/>
              <a:t>                   いう呼び名が正式に与えられました。</a:t>
            </a:r>
            <a:r>
              <a:rPr lang="ja-JP" altLang="en-US" sz="1400" dirty="0"/>
              <a:t>」（前掲</a:t>
            </a:r>
            <a:r>
              <a:rPr lang="en-US" altLang="ja-JP" sz="1400" dirty="0"/>
              <a:t>『</a:t>
            </a:r>
            <a:r>
              <a:rPr lang="ja-JP" altLang="en-US" sz="1400" dirty="0"/>
              <a:t>ロータリーの心と実践</a:t>
            </a:r>
            <a:r>
              <a:rPr lang="en-US" altLang="ja-JP" sz="1400" dirty="0"/>
              <a:t>』</a:t>
            </a:r>
            <a:r>
              <a:rPr lang="ja-JP" altLang="en-US" sz="1400" dirty="0"/>
              <a:t>）</a:t>
            </a:r>
            <a:endParaRPr lang="en-US" altLang="ja-JP" sz="1400" dirty="0"/>
          </a:p>
          <a:p>
            <a:pPr algn="l"/>
            <a:endParaRPr lang="en-US" altLang="ja-JP" sz="1400" dirty="0"/>
          </a:p>
          <a:p>
            <a:pPr algn="l"/>
            <a:r>
              <a:rPr lang="en-US" altLang="ja-JP" sz="1800" dirty="0">
                <a:latin typeface="HGMaruGothicMPRO" panose="020F0600000000000000" pitchFamily="34" charset="-128"/>
                <a:ea typeface="HGMaruGothicMPRO" panose="020F0600000000000000" pitchFamily="34" charset="-128"/>
              </a:rPr>
              <a:t>1932</a:t>
            </a:r>
            <a:r>
              <a:rPr lang="ja-JP" altLang="ja-JP" sz="1800">
                <a:latin typeface="HGMaruGothicMPRO" panose="020F0600000000000000" pitchFamily="34" charset="-128"/>
                <a:ea typeface="HGMaruGothicMPRO" panose="020F0600000000000000" pitchFamily="34" charset="-128"/>
              </a:rPr>
              <a:t>　ハーバー</a:t>
            </a:r>
            <a:r>
              <a:rPr lang="ja-JP" altLang="en-US" sz="1800">
                <a:latin typeface="HGMaruGothicMPRO" panose="020F0600000000000000" pitchFamily="34" charset="-128"/>
                <a:ea typeface="HGMaruGothicMPRO" panose="020F0600000000000000" pitchFamily="34" charset="-128"/>
              </a:rPr>
              <a:t>ト</a:t>
            </a:r>
            <a:r>
              <a:rPr lang="ja-JP" altLang="ja-JP" sz="1800">
                <a:latin typeface="HGMaruGothicMPRO" panose="020F0600000000000000" pitchFamily="34" charset="-128"/>
                <a:ea typeface="HGMaruGothicMPRO" panose="020F0600000000000000" pitchFamily="34" charset="-128"/>
              </a:rPr>
              <a:t>・</a:t>
            </a:r>
            <a:r>
              <a:rPr lang="ja-JP" altLang="ja-JP" sz="1800" dirty="0">
                <a:latin typeface="HGMaruGothicMPRO" panose="020F0600000000000000" pitchFamily="34" charset="-128"/>
                <a:ea typeface="HGMaruGothicMPRO" panose="020F0600000000000000" pitchFamily="34" charset="-128"/>
              </a:rPr>
              <a:t>テーラー</a:t>
            </a:r>
            <a:r>
              <a:rPr lang="en-US" altLang="ja-JP" sz="1800" dirty="0">
                <a:latin typeface="HGMaruGothicMPRO" panose="020F0600000000000000" pitchFamily="34" charset="-128"/>
                <a:ea typeface="HGMaruGothicMPRO" panose="020F0600000000000000" pitchFamily="34" charset="-128"/>
              </a:rPr>
              <a:t>  </a:t>
            </a:r>
            <a:r>
              <a:rPr lang="ja-JP" altLang="ja-JP" sz="1800" dirty="0">
                <a:latin typeface="HGMaruGothicMPRO" panose="020F0600000000000000" pitchFamily="34" charset="-128"/>
                <a:ea typeface="HGMaruGothicMPRO" panose="020F0600000000000000" pitchFamily="34" charset="-128"/>
              </a:rPr>
              <a:t>会社再建のため「四つのテスト」考案し実践する。</a:t>
            </a:r>
            <a:endParaRPr lang="en-US" altLang="ja-JP" sz="1800" dirty="0">
              <a:latin typeface="HGMaruGothicMPRO" panose="020F0600000000000000" pitchFamily="34" charset="-128"/>
              <a:ea typeface="HGMaruGothicMPRO" panose="020F0600000000000000" pitchFamily="34" charset="-128"/>
            </a:endParaRPr>
          </a:p>
          <a:p>
            <a:pPr algn="l"/>
            <a:r>
              <a:rPr lang="ja-JP" altLang="en-US" sz="1600" dirty="0">
                <a:latin typeface="HGMaruGothicMPRO" panose="020F0600000000000000" pitchFamily="34" charset="-128"/>
                <a:ea typeface="HGMaruGothicMPRO" panose="020F0600000000000000" pitchFamily="34" charset="-128"/>
              </a:rPr>
              <a:t>　　　　 </a:t>
            </a:r>
            <a:r>
              <a:rPr lang="ja-JP" altLang="ja-JP" sz="1400" dirty="0">
                <a:latin typeface="HGMaruGothicMPRO" panose="020F0600000000000000" pitchFamily="34" charset="-128"/>
                <a:ea typeface="HGMaruGothicMPRO" panose="020F0600000000000000" pitchFamily="34" charset="-128"/>
              </a:rPr>
              <a:t>その後</a:t>
            </a:r>
            <a:r>
              <a:rPr lang="en-US" altLang="ja-JP" sz="1400" dirty="0">
                <a:latin typeface="HGMaruGothicMPRO" panose="020F0600000000000000" pitchFamily="34" charset="-128"/>
                <a:ea typeface="HGMaruGothicMPRO" panose="020F0600000000000000" pitchFamily="34" charset="-128"/>
              </a:rPr>
              <a:t>RI</a:t>
            </a:r>
            <a:r>
              <a:rPr lang="ja-JP" altLang="ja-JP" sz="1400" dirty="0">
                <a:latin typeface="HGMaruGothicMPRO" panose="020F0600000000000000" pitchFamily="34" charset="-128"/>
                <a:ea typeface="HGMaruGothicMPRO" panose="020F0600000000000000" pitchFamily="34" charset="-128"/>
              </a:rPr>
              <a:t>理事会は四つのテスト」を職業奉仕の構成要素として採用する。</a:t>
            </a:r>
          </a:p>
          <a:p>
            <a:pPr algn="l"/>
            <a:endParaRPr lang="en-US" altLang="ja-JP" sz="1400" dirty="0">
              <a:latin typeface="HGMaruGothicMPRO" panose="020F0600000000000000" pitchFamily="34" charset="-128"/>
              <a:ea typeface="HGMaruGothicMPRO" panose="020F0600000000000000" pitchFamily="34" charset="-128"/>
            </a:endParaRPr>
          </a:p>
          <a:p>
            <a:pPr algn="l"/>
            <a:r>
              <a:rPr lang="en-US" altLang="ja-JP" sz="1800" dirty="0">
                <a:latin typeface="HGMaruGothicMPRO" panose="020F0600000000000000" pitchFamily="34" charset="-128"/>
                <a:ea typeface="HGMaruGothicMPRO" panose="020F0600000000000000" pitchFamily="34" charset="-128"/>
              </a:rPr>
              <a:t>1954</a:t>
            </a:r>
            <a:r>
              <a:rPr lang="ja-JP" altLang="ja-JP" sz="1800">
                <a:latin typeface="HGMaruGothicMPRO" panose="020F0600000000000000" pitchFamily="34" charset="-128"/>
                <a:ea typeface="HGMaruGothicMPRO" panose="020F0600000000000000" pitchFamily="34" charset="-128"/>
              </a:rPr>
              <a:t>　ハーバー</a:t>
            </a:r>
            <a:r>
              <a:rPr lang="ja-JP" altLang="en-US" sz="1800">
                <a:latin typeface="HGMaruGothicMPRO" panose="020F0600000000000000" pitchFamily="34" charset="-128"/>
                <a:ea typeface="HGMaruGothicMPRO" panose="020F0600000000000000" pitchFamily="34" charset="-128"/>
              </a:rPr>
              <a:t>ト</a:t>
            </a:r>
            <a:r>
              <a:rPr lang="ja-JP" altLang="ja-JP" sz="1800">
                <a:latin typeface="HGMaruGothicMPRO" panose="020F0600000000000000" pitchFamily="34" charset="-128"/>
                <a:ea typeface="HGMaruGothicMPRO" panose="020F0600000000000000" pitchFamily="34" charset="-128"/>
              </a:rPr>
              <a:t>・</a:t>
            </a:r>
            <a:r>
              <a:rPr lang="ja-JP" altLang="ja-JP" sz="1800" dirty="0">
                <a:latin typeface="HGMaruGothicMPRO" panose="020F0600000000000000" pitchFamily="34" charset="-128"/>
                <a:ea typeface="HGMaruGothicMPRO" panose="020F0600000000000000" pitchFamily="34" charset="-128"/>
              </a:rPr>
              <a:t>テーラー「四つのテスト」の版権を</a:t>
            </a:r>
            <a:r>
              <a:rPr lang="en-US" altLang="ja-JP" sz="1800" dirty="0">
                <a:latin typeface="HGMaruGothicMPRO" panose="020F0600000000000000" pitchFamily="34" charset="-128"/>
                <a:ea typeface="HGMaruGothicMPRO" panose="020F0600000000000000" pitchFamily="34" charset="-128"/>
              </a:rPr>
              <a:t>RI</a:t>
            </a:r>
            <a:r>
              <a:rPr lang="ja-JP" altLang="ja-JP" sz="1800" dirty="0">
                <a:latin typeface="HGMaruGothicMPRO" panose="020F0600000000000000" pitchFamily="34" charset="-128"/>
                <a:ea typeface="HGMaruGothicMPRO" panose="020F0600000000000000" pitchFamily="34" charset="-128"/>
              </a:rPr>
              <a:t>に寄贈する。</a:t>
            </a:r>
            <a:endParaRPr lang="ja-JP" altLang="en-US" sz="1800" dirty="0">
              <a:latin typeface="HGMaruGothicMPRO" panose="020F0600000000000000" pitchFamily="34" charset="-128"/>
              <a:ea typeface="HGMaruGothicMPRO" panose="020F0600000000000000" pitchFamily="34" charset="-128"/>
            </a:endParaRPr>
          </a:p>
          <a:p>
            <a:pPr algn="l"/>
            <a:r>
              <a:rPr lang="en-US" altLang="ja-JP" sz="1400" dirty="0"/>
              <a:t> </a:t>
            </a:r>
          </a:p>
          <a:p>
            <a:pPr algn="l"/>
            <a:r>
              <a:rPr lang="en-US" altLang="ja-JP" sz="1800" b="1" dirty="0">
                <a:latin typeface="HGMaruGothicMPRO" panose="020F0600000000000000" pitchFamily="34" charset="-128"/>
                <a:ea typeface="HGMaruGothicMPRO" panose="020F0600000000000000" pitchFamily="34" charset="-128"/>
              </a:rPr>
              <a:t>1987   </a:t>
            </a:r>
            <a:r>
              <a:rPr lang="ja-JP" altLang="en-US" sz="1800" b="1" dirty="0"/>
              <a:t>職業奉仕に関する声明（</a:t>
            </a:r>
            <a:r>
              <a:rPr lang="en-US" altLang="ja-JP" sz="1800" b="1" dirty="0"/>
              <a:t>Statement on Vocational Service</a:t>
            </a:r>
            <a:r>
              <a:rPr lang="ja-JP" altLang="en-US" sz="1800" b="1" dirty="0"/>
              <a:t>）（抜粋）</a:t>
            </a:r>
            <a:endParaRPr lang="en-US" altLang="ja-JP" sz="1800" b="1" dirty="0"/>
          </a:p>
          <a:p>
            <a:pPr algn="l"/>
            <a:endParaRPr lang="en-US" altLang="ja-JP" sz="1800" b="1" dirty="0"/>
          </a:p>
          <a:p>
            <a:pPr algn="l"/>
            <a:r>
              <a:rPr lang="en-US" altLang="ja-JP" sz="1600" b="1" dirty="0"/>
              <a:t>                  </a:t>
            </a:r>
            <a:r>
              <a:rPr lang="ja-JP" altLang="en-US" sz="1400" b="1" dirty="0"/>
              <a:t>職業奉仕は、ロータリークラブとクラブ会員双方の責務である。クラブの役割は、たびたび職業</a:t>
            </a:r>
            <a:endParaRPr lang="en-US" altLang="ja-JP" sz="1400" b="1" dirty="0"/>
          </a:p>
          <a:p>
            <a:pPr algn="l"/>
            <a:r>
              <a:rPr lang="ja-JP" altLang="en-US" sz="1400" b="1" dirty="0"/>
              <a:t>　　　　　奉仕を実践してみせることによって、また、クラブ自身の行動に職業奉仕を生かすことによって、</a:t>
            </a:r>
            <a:endParaRPr lang="en-US" altLang="ja-JP" sz="1400" b="1" dirty="0"/>
          </a:p>
          <a:p>
            <a:pPr algn="l"/>
            <a:r>
              <a:rPr lang="ja-JP" altLang="en-US" sz="1400" b="1" dirty="0"/>
              <a:t>　　　　　模範となる実例を示すことによって、さらに、クラブ会員が自己の職業上の手腕を発揮できるよ</a:t>
            </a:r>
            <a:endParaRPr lang="en-US" altLang="ja-JP" sz="1400" b="1" dirty="0"/>
          </a:p>
          <a:p>
            <a:pPr algn="l"/>
            <a:r>
              <a:rPr lang="ja-JP" altLang="en-US" sz="1400" b="1" dirty="0"/>
              <a:t>　　　　　うなプロジェクトを開発することによって、目標を実践、奨励することである。クラブ会員の役</a:t>
            </a:r>
            <a:endParaRPr lang="en-US" altLang="ja-JP" sz="1400" b="1" dirty="0"/>
          </a:p>
          <a:p>
            <a:pPr algn="l"/>
            <a:r>
              <a:rPr lang="ja-JP" altLang="en-US" sz="1400" b="1" dirty="0"/>
              <a:t>　　　　　割は、ロータリーの原理に沿って、自らと自分の職業を律し、併せて</a:t>
            </a:r>
            <a:r>
              <a:rPr lang="ja-JP" altLang="en-US" sz="1400" b="1" dirty="0">
                <a:solidFill>
                  <a:srgbClr val="FF0000"/>
                </a:solidFill>
              </a:rPr>
              <a:t>クラブが開発したプロジェ</a:t>
            </a:r>
            <a:endParaRPr lang="en-US" altLang="ja-JP" sz="1400" b="1" dirty="0">
              <a:solidFill>
                <a:srgbClr val="FF0000"/>
              </a:solidFill>
            </a:endParaRPr>
          </a:p>
          <a:p>
            <a:pPr algn="l"/>
            <a:r>
              <a:rPr lang="ja-JP" altLang="en-US" sz="1400" b="1" dirty="0">
                <a:solidFill>
                  <a:srgbClr val="FF0000"/>
                </a:solidFill>
              </a:rPr>
              <a:t>　　　　　クトに応えること</a:t>
            </a:r>
            <a:r>
              <a:rPr lang="ja-JP" altLang="en-US" sz="1400" b="1" dirty="0"/>
              <a:t>である。　</a:t>
            </a:r>
            <a:endParaRPr lang="en-US" altLang="ja-JP" sz="1400" b="1" dirty="0"/>
          </a:p>
          <a:p>
            <a:pPr algn="l"/>
            <a:endParaRPr lang="en-US" altLang="ja-JP" sz="1400" b="1" dirty="0"/>
          </a:p>
        </p:txBody>
      </p:sp>
    </p:spTree>
    <p:extLst>
      <p:ext uri="{BB962C8B-B14F-4D97-AF65-F5344CB8AC3E}">
        <p14:creationId xmlns:p14="http://schemas.microsoft.com/office/powerpoint/2010/main" xmlns="" val="328235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41B0C3B-7B68-7F48-8090-3838D14F52B3}"/>
              </a:ext>
            </a:extLst>
          </p:cNvPr>
          <p:cNvSpPr>
            <a:spLocks noGrp="1"/>
          </p:cNvSpPr>
          <p:nvPr>
            <p:ph type="title"/>
          </p:nvPr>
        </p:nvSpPr>
        <p:spPr/>
        <p:txBody>
          <a:bodyPr/>
          <a:lstStyle/>
          <a:p>
            <a:pPr algn="l"/>
            <a:r>
              <a:rPr kumimoji="1" lang="en-US" altLang="ja-JP" sz="1600" dirty="0">
                <a:latin typeface="HGMaruGothicMPRO" panose="020F0600000000000000" pitchFamily="34" charset="-128"/>
                <a:ea typeface="HGMaruGothicMPRO" panose="020F0600000000000000" pitchFamily="34" charset="-128"/>
              </a:rPr>
              <a:t/>
            </a:r>
            <a:br>
              <a:rPr kumimoji="1" lang="en-US" altLang="ja-JP" sz="1600" dirty="0">
                <a:latin typeface="HGMaruGothicMPRO" panose="020F0600000000000000" pitchFamily="34" charset="-128"/>
                <a:ea typeface="HGMaruGothicMPRO" panose="020F0600000000000000" pitchFamily="34" charset="-128"/>
              </a:rPr>
            </a:br>
            <a:r>
              <a:rPr kumimoji="1" lang="ja-JP" altLang="en-US" sz="1600" dirty="0">
                <a:latin typeface="HGMaruGothicMPRO" panose="020F0600000000000000" pitchFamily="34" charset="-128"/>
                <a:ea typeface="HGMaruGothicMPRO" panose="020F0600000000000000" pitchFamily="34" charset="-128"/>
              </a:rPr>
              <a:t>　　　　　　　　　　　　　　　　</a:t>
            </a:r>
            <a:r>
              <a:rPr kumimoji="1" lang="en-US" altLang="ja-JP" sz="2000" dirty="0">
                <a:latin typeface="HGMaruGothicMPRO" panose="020F0600000000000000" pitchFamily="34" charset="-128"/>
                <a:ea typeface="HGMaruGothicMPRO" panose="020F0600000000000000" pitchFamily="34" charset="-128"/>
              </a:rPr>
              <a:t>2016</a:t>
            </a:r>
            <a:r>
              <a:rPr kumimoji="1" lang="ja-JP" altLang="en-US" sz="2000" dirty="0">
                <a:latin typeface="HGMaruGothicMPRO" panose="020F0600000000000000" pitchFamily="34" charset="-128"/>
                <a:ea typeface="HGMaruGothicMPRO" panose="020F0600000000000000" pitchFamily="34" charset="-128"/>
              </a:rPr>
              <a:t>年規定審議会</a:t>
            </a:r>
            <a:r>
              <a:rPr kumimoji="1" lang="en-US" altLang="ja-JP" sz="2000" dirty="0">
                <a:latin typeface="HGMaruGothicMPRO" panose="020F0600000000000000" pitchFamily="34" charset="-128"/>
                <a:ea typeface="HGMaruGothicMPRO" panose="020F0600000000000000" pitchFamily="34" charset="-128"/>
              </a:rPr>
              <a:t/>
            </a:r>
            <a:br>
              <a:rPr kumimoji="1" lang="en-US" altLang="ja-JP" sz="2000" dirty="0">
                <a:latin typeface="HGMaruGothicMPRO" panose="020F0600000000000000" pitchFamily="34" charset="-128"/>
                <a:ea typeface="HGMaruGothicMPRO" panose="020F0600000000000000" pitchFamily="34" charset="-128"/>
              </a:rPr>
            </a:br>
            <a:r>
              <a:rPr kumimoji="1" lang="ja-JP" altLang="en-US" sz="2000" dirty="0">
                <a:latin typeface="HGMaruGothicMPRO" panose="020F0600000000000000" pitchFamily="34" charset="-128"/>
                <a:ea typeface="HGMaruGothicMPRO" panose="020F0600000000000000" pitchFamily="34" charset="-128"/>
              </a:rPr>
              <a:t>　　　　　「制定案</a:t>
            </a:r>
            <a:r>
              <a:rPr kumimoji="1" lang="en-US" altLang="ja-JP" sz="2000" dirty="0">
                <a:latin typeface="HGMaruGothicMPRO" panose="020F0600000000000000" pitchFamily="34" charset="-128"/>
                <a:ea typeface="HGMaruGothicMPRO" panose="020F0600000000000000" pitchFamily="34" charset="-128"/>
              </a:rPr>
              <a:t>16-10</a:t>
            </a:r>
            <a:r>
              <a:rPr kumimoji="1" lang="ja-JP" altLang="en-US" sz="2000" dirty="0">
                <a:latin typeface="HGMaruGothicMPRO" panose="020F0600000000000000" pitchFamily="34" charset="-128"/>
                <a:ea typeface="HGMaruGothicMPRO" panose="020F0600000000000000" pitchFamily="34" charset="-128"/>
              </a:rPr>
              <a:t> 奉仕の第二部門を改正する件」の採択</a:t>
            </a:r>
          </a:p>
        </p:txBody>
      </p:sp>
      <p:sp>
        <p:nvSpPr>
          <p:cNvPr id="3" name="コンテンツ プレースホルダー 2">
            <a:extLst>
              <a:ext uri="{FF2B5EF4-FFF2-40B4-BE49-F238E27FC236}">
                <a16:creationId xmlns:a16="http://schemas.microsoft.com/office/drawing/2014/main" xmlns="" id="{69CF389A-A67F-BE4C-B7C8-C290A020D156}"/>
              </a:ext>
            </a:extLst>
          </p:cNvPr>
          <p:cNvSpPr>
            <a:spLocks noGrp="1"/>
          </p:cNvSpPr>
          <p:nvPr>
            <p:ph idx="1"/>
          </p:nvPr>
        </p:nvSpPr>
        <p:spPr>
          <a:xfrm>
            <a:off x="848544" y="1639912"/>
            <a:ext cx="7917482" cy="4525963"/>
          </a:xfrm>
        </p:spPr>
        <p:txBody>
          <a:bodyPr/>
          <a:lstStyle/>
          <a:p>
            <a:pPr marL="0" indent="0">
              <a:buNone/>
            </a:pPr>
            <a:endParaRPr lang="en-US" altLang="ja-JP" sz="2000" b="1" dirty="0">
              <a:latin typeface="HGMaruGothicMPRO" panose="020F0600000000000000" pitchFamily="34" charset="-128"/>
              <a:ea typeface="HGMaruGothicMPRO" panose="020F0600000000000000" pitchFamily="34" charset="-128"/>
            </a:endParaRPr>
          </a:p>
          <a:p>
            <a:pPr marL="0" indent="0">
              <a:buNone/>
            </a:pPr>
            <a:r>
              <a:rPr lang="ja-JP" altLang="en-US" sz="1800" b="1" dirty="0">
                <a:latin typeface="HGMaruGothicMPRO" panose="020F0600000000000000" pitchFamily="34" charset="-128"/>
                <a:ea typeface="HGMaruGothicMPRO" panose="020F0600000000000000" pitchFamily="34" charset="-128"/>
              </a:rPr>
              <a:t>標準ロータリークラブ</a:t>
            </a:r>
            <a:r>
              <a:rPr lang="ja-JP" altLang="ja-JP" sz="1800" b="1" dirty="0">
                <a:latin typeface="HGMaruGothicMPRO" panose="020F0600000000000000" pitchFamily="34" charset="-128"/>
                <a:ea typeface="HGMaruGothicMPRO" panose="020F0600000000000000" pitchFamily="34" charset="-128"/>
              </a:rPr>
              <a:t>定款　</a:t>
            </a:r>
            <a:endParaRPr lang="en-US" altLang="ja-JP" sz="1800" b="1" dirty="0">
              <a:latin typeface="HGMaruGothicMPRO" panose="020F0600000000000000" pitchFamily="34" charset="-128"/>
              <a:ea typeface="HGMaruGothicMPRO" panose="020F0600000000000000" pitchFamily="34" charset="-128"/>
            </a:endParaRPr>
          </a:p>
          <a:p>
            <a:pPr marL="0" indent="0">
              <a:buNone/>
            </a:pPr>
            <a:r>
              <a:rPr lang="ja-JP" altLang="ja-JP" sz="1800" b="1" dirty="0">
                <a:latin typeface="HGMaruGothicMPRO" panose="020F0600000000000000" pitchFamily="34" charset="-128"/>
                <a:ea typeface="HGMaruGothicMPRO" panose="020F0600000000000000" pitchFamily="34" charset="-128"/>
              </a:rPr>
              <a:t>第６条　五大奉仕部門</a:t>
            </a:r>
            <a:endParaRPr lang="en-US" altLang="ja-JP" sz="1800" b="1" dirty="0">
              <a:latin typeface="HGMaruGothicMPRO" panose="020F0600000000000000" pitchFamily="34" charset="-128"/>
              <a:ea typeface="HGMaruGothicMPRO" panose="020F0600000000000000" pitchFamily="34" charset="-128"/>
            </a:endParaRPr>
          </a:p>
          <a:p>
            <a:pPr marL="0" indent="0">
              <a:buNone/>
            </a:pPr>
            <a:endParaRPr lang="ja-JP"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２．奉仕の第二部門である職業奉仕は、事業および専門職務の道徳的水準を高め、品位ある業務はすべて尊重されるべきであるという認識を深め、あらゆる職業に携わる中で奉仕の理念を実践していくという目的を持つものである。会員の役割には、ロータリーの理念に従って自分自身を律し、事業を行うこと</a:t>
            </a:r>
            <a:r>
              <a:rPr lang="ja-JP" altLang="ja-JP" sz="1800" u="sng" dirty="0">
                <a:solidFill>
                  <a:srgbClr val="FF0000"/>
                </a:solidFill>
                <a:latin typeface="HGMaruGothicMPRO" panose="020F0600000000000000" pitchFamily="34" charset="-128"/>
                <a:ea typeface="HGMaruGothicMPRO" panose="020F0600000000000000" pitchFamily="34" charset="-128"/>
              </a:rPr>
              <a:t>、そして自己の職業上の手腕を社会の問題やニーズに役立てるために、クラブが開発したプロジェクトに応えること</a:t>
            </a:r>
            <a:r>
              <a:rPr lang="ja-JP" altLang="ja-JP" sz="1800" dirty="0">
                <a:latin typeface="HGMaruGothicMPRO" panose="020F0600000000000000" pitchFamily="34" charset="-128"/>
                <a:ea typeface="HGMaruGothicMPRO" panose="020F0600000000000000" pitchFamily="34" charset="-128"/>
              </a:rPr>
              <a:t>が含まれる。</a:t>
            </a:r>
          </a:p>
          <a:p>
            <a:endParaRPr kumimoji="1" lang="ja-JP" altLang="en-US" dirty="0"/>
          </a:p>
        </p:txBody>
      </p:sp>
      <p:sp>
        <p:nvSpPr>
          <p:cNvPr id="5" name="スライド番号プレースホルダー 4">
            <a:extLst>
              <a:ext uri="{FF2B5EF4-FFF2-40B4-BE49-F238E27FC236}">
                <a16:creationId xmlns:a16="http://schemas.microsoft.com/office/drawing/2014/main" xmlns="" id="{9C46FEDC-3DA9-F448-BAFC-A85825BADC15}"/>
              </a:ext>
            </a:extLst>
          </p:cNvPr>
          <p:cNvSpPr>
            <a:spLocks noGrp="1"/>
          </p:cNvSpPr>
          <p:nvPr>
            <p:ph type="sldNum" sz="quarter" idx="12"/>
          </p:nvPr>
        </p:nvSpPr>
        <p:spPr/>
        <p:txBody>
          <a:bodyPr/>
          <a:lstStyle/>
          <a:p>
            <a:pPr>
              <a:defRPr/>
            </a:pPr>
            <a:fld id="{2737D89D-B0EC-4A55-ADA2-A3D59CDCB9B9}" type="slidenum">
              <a:rPr lang="en-US" altLang="ja-JP" smtClean="0"/>
              <a:pPr>
                <a:defRPr/>
              </a:pPr>
              <a:t>8</a:t>
            </a:fld>
            <a:endParaRPr lang="en-US" altLang="ja-JP"/>
          </a:p>
        </p:txBody>
      </p:sp>
    </p:spTree>
    <p:extLst>
      <p:ext uri="{BB962C8B-B14F-4D97-AF65-F5344CB8AC3E}">
        <p14:creationId xmlns:p14="http://schemas.microsoft.com/office/powerpoint/2010/main" xmlns="" val="28922547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3406</TotalTime>
  <Words>301</Words>
  <Application>Microsoft Office PowerPoint</Application>
  <PresentationFormat>A4 210 x 297 mm</PresentationFormat>
  <Paragraphs>122</Paragraphs>
  <Slides>8</Slides>
  <Notes>5</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 ロータリーの職業奉仕 歴史と変遷  </vt:lpstr>
      <vt:lpstr>スライド 2</vt:lpstr>
      <vt:lpstr>   　　　　　　　　　　　　2008年RI国際協議会　 　「ロータリーにおける職業奉仕の重要性について」講演　渡辺好政RI理事 　　　　　　　　 　　　　　　　　　　　　　　　　　　　　　</vt:lpstr>
      <vt:lpstr> 　　　　　　　　　　                          職業奉仕関連の歴史概観　　その１ ＜創立期＞</vt:lpstr>
      <vt:lpstr> 　　　　　　　　                         職業奉仕関連の歴史概観　その２ ＜奉仕の理想＞</vt:lpstr>
      <vt:lpstr>                                       職業奉仕関連の歴史概観　その3 ＜決議第23-34＞ 　　　　　</vt:lpstr>
      <vt:lpstr>  　　　　　                              　 　　　　　　　　職業奉仕関連の歴史概観　その４＜四つのテストほか＞ 　　　　　　　　　</vt:lpstr>
      <vt:lpstr> 　　　　　　　　　　　　　　　　2016年規定審議会 　　　　　「制定案16-10 奉仕の第二部門を改正する件」の採択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Akane</dc:creator>
  <cp:lastModifiedBy>t.okamatsu</cp:lastModifiedBy>
  <cp:revision>402</cp:revision>
  <cp:lastPrinted>2019-10-22T13:38:24Z</cp:lastPrinted>
  <dcterms:created xsi:type="dcterms:W3CDTF">2005-04-10T02:49:47Z</dcterms:created>
  <dcterms:modified xsi:type="dcterms:W3CDTF">2019-12-26T03:44:57Z</dcterms:modified>
</cp:coreProperties>
</file>