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11943" r:id="rId2"/>
    <p:sldId id="11944" r:id="rId3"/>
    <p:sldId id="11945" r:id="rId4"/>
    <p:sldId id="11946" r:id="rId5"/>
    <p:sldId id="11947" r:id="rId6"/>
    <p:sldId id="11948" r:id="rId7"/>
    <p:sldId id="11949" r:id="rId8"/>
    <p:sldId id="11950" r:id="rId9"/>
    <p:sldId id="11951" r:id="rId10"/>
    <p:sldId id="11952" r:id="rId11"/>
    <p:sldId id="11953" r:id="rId12"/>
    <p:sldId id="11954" r:id="rId13"/>
    <p:sldId id="11955" r:id="rId14"/>
    <p:sldId id="620" r:id="rId15"/>
    <p:sldId id="11956" r:id="rId16"/>
    <p:sldId id="11957" r:id="rId17"/>
    <p:sldId id="617" r:id="rId18"/>
    <p:sldId id="607" r:id="rId19"/>
    <p:sldId id="606" r:id="rId20"/>
    <p:sldId id="665" r:id="rId21"/>
    <p:sldId id="11926" r:id="rId22"/>
    <p:sldId id="11929" r:id="rId23"/>
    <p:sldId id="256" r:id="rId24"/>
    <p:sldId id="11939" r:id="rId25"/>
    <p:sldId id="11941" r:id="rId26"/>
    <p:sldId id="11940" r:id="rId27"/>
    <p:sldId id="265" r:id="rId28"/>
    <p:sldId id="11927" r:id="rId29"/>
    <p:sldId id="11913" r:id="rId30"/>
    <p:sldId id="11960" r:id="rId31"/>
    <p:sldId id="11959" r:id="rId3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CDB"/>
    <a:srgbClr val="FFFF71"/>
    <a:srgbClr val="FF0000"/>
    <a:srgbClr val="595959"/>
    <a:srgbClr val="FFFFFF"/>
    <a:srgbClr val="00A1DA"/>
    <a:srgbClr val="000000"/>
    <a:srgbClr val="65D7FF"/>
    <a:srgbClr val="66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E256DF-D9BA-4A35-86A4-6F7D64607B10}" v="54" dt="2022-09-15T14:34:07.50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5765" autoAdjust="0"/>
  </p:normalViewPr>
  <p:slideViewPr>
    <p:cSldViewPr showGuides="1">
      <p:cViewPr varScale="1">
        <p:scale>
          <a:sx n="92" d="100"/>
          <a:sy n="92" d="100"/>
        </p:scale>
        <p:origin x="90" y="102"/>
      </p:cViewPr>
      <p:guideLst>
        <p:guide orient="horz" pos="436"/>
        <p:guide pos="3840"/>
      </p:guideLst>
    </p:cSldViewPr>
  </p:slideViewPr>
  <p:notesTextViewPr>
    <p:cViewPr>
      <p:scale>
        <a:sx n="3" d="2"/>
        <a:sy n="3" d="2"/>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林 恵司 Keiji Hayashi" userId="e85291f5-becb-41e9-a982-4dd4695d7cbf" providerId="ADAL" clId="{39FFA1FF-5C9E-44D4-BB85-69A012A52BA5}"/>
    <pc:docChg chg="undo custSel addSld delSld modSld sldOrd modMainMaster">
      <pc:chgData name="林 恵司 Keiji Hayashi" userId="e85291f5-becb-41e9-a982-4dd4695d7cbf" providerId="ADAL" clId="{39FFA1FF-5C9E-44D4-BB85-69A012A52BA5}" dt="2022-09-01T08:06:48.834" v="10744" actId="2696"/>
      <pc:docMkLst>
        <pc:docMk/>
      </pc:docMkLst>
      <pc:sldChg chg="add del">
        <pc:chgData name="林 恵司 Keiji Hayashi" userId="e85291f5-becb-41e9-a982-4dd4695d7cbf" providerId="ADAL" clId="{39FFA1FF-5C9E-44D4-BB85-69A012A52BA5}" dt="2022-08-25T06:24:18.246" v="7729" actId="2696"/>
        <pc:sldMkLst>
          <pc:docMk/>
          <pc:sldMk cId="3357036535" sldId="256"/>
        </pc:sldMkLst>
      </pc:sldChg>
      <pc:sldChg chg="addSp delSp modSp add ord">
        <pc:chgData name="林 恵司 Keiji Hayashi" userId="e85291f5-becb-41e9-a982-4dd4695d7cbf" providerId="ADAL" clId="{39FFA1FF-5C9E-44D4-BB85-69A012A52BA5}" dt="2022-08-25T11:47:01.940" v="10622" actId="1035"/>
        <pc:sldMkLst>
          <pc:docMk/>
          <pc:sldMk cId="4107167108" sldId="256"/>
        </pc:sldMkLst>
        <pc:spChg chg="add mod">
          <ac:chgData name="林 恵司 Keiji Hayashi" userId="e85291f5-becb-41e9-a982-4dd4695d7cbf" providerId="ADAL" clId="{39FFA1FF-5C9E-44D4-BB85-69A012A52BA5}" dt="2022-08-25T11:47:01.940" v="10622" actId="1035"/>
          <ac:spMkLst>
            <pc:docMk/>
            <pc:sldMk cId="4107167108" sldId="256"/>
            <ac:spMk id="3" creationId="{C94C440E-49A3-499F-AA4F-4D21F6C6F6C7}"/>
          </ac:spMkLst>
        </pc:spChg>
        <pc:spChg chg="del">
          <ac:chgData name="林 恵司 Keiji Hayashi" userId="e85291f5-becb-41e9-a982-4dd4695d7cbf" providerId="ADAL" clId="{39FFA1FF-5C9E-44D4-BB85-69A012A52BA5}" dt="2022-08-25T09:00:56.804" v="7866" actId="478"/>
          <ac:spMkLst>
            <pc:docMk/>
            <pc:sldMk cId="4107167108" sldId="256"/>
            <ac:spMk id="4" creationId="{75AE0F4B-B0E3-4792-B7B2-279FCB33B0B8}"/>
          </ac:spMkLst>
        </pc:spChg>
        <pc:spChg chg="mod">
          <ac:chgData name="林 恵司 Keiji Hayashi" userId="e85291f5-becb-41e9-a982-4dd4695d7cbf" providerId="ADAL" clId="{39FFA1FF-5C9E-44D4-BB85-69A012A52BA5}" dt="2022-08-25T09:02:34.040" v="7942" actId="1036"/>
          <ac:spMkLst>
            <pc:docMk/>
            <pc:sldMk cId="4107167108" sldId="256"/>
            <ac:spMk id="6" creationId="{BCB5C135-8859-442A-9626-064BCBA91D5F}"/>
          </ac:spMkLst>
        </pc:spChg>
        <pc:spChg chg="mod">
          <ac:chgData name="林 恵司 Keiji Hayashi" userId="e85291f5-becb-41e9-a982-4dd4695d7cbf" providerId="ADAL" clId="{39FFA1FF-5C9E-44D4-BB85-69A012A52BA5}" dt="2022-08-25T09:02:34.040" v="7942" actId="1036"/>
          <ac:spMkLst>
            <pc:docMk/>
            <pc:sldMk cId="4107167108" sldId="256"/>
            <ac:spMk id="7" creationId="{3DC508AB-CDD3-4A85-B31F-7F9567AE4136}"/>
          </ac:spMkLst>
        </pc:spChg>
        <pc:spChg chg="mod">
          <ac:chgData name="林 恵司 Keiji Hayashi" userId="e85291f5-becb-41e9-a982-4dd4695d7cbf" providerId="ADAL" clId="{39FFA1FF-5C9E-44D4-BB85-69A012A52BA5}" dt="2022-08-25T10:12:22.272" v="8586" actId="1036"/>
          <ac:spMkLst>
            <pc:docMk/>
            <pc:sldMk cId="4107167108" sldId="256"/>
            <ac:spMk id="8" creationId="{315A7F40-7CCA-4B31-A9B4-80176BFA896D}"/>
          </ac:spMkLst>
        </pc:spChg>
        <pc:spChg chg="mod">
          <ac:chgData name="林 恵司 Keiji Hayashi" userId="e85291f5-becb-41e9-a982-4dd4695d7cbf" providerId="ADAL" clId="{39FFA1FF-5C9E-44D4-BB85-69A012A52BA5}" dt="2022-08-25T09:02:34.040" v="7942" actId="1036"/>
          <ac:spMkLst>
            <pc:docMk/>
            <pc:sldMk cId="4107167108" sldId="256"/>
            <ac:spMk id="9" creationId="{7DCCDBBD-A602-4710-BEC1-C1B52B67274B}"/>
          </ac:spMkLst>
        </pc:spChg>
        <pc:spChg chg="mod">
          <ac:chgData name="林 恵司 Keiji Hayashi" userId="e85291f5-becb-41e9-a982-4dd4695d7cbf" providerId="ADAL" clId="{39FFA1FF-5C9E-44D4-BB85-69A012A52BA5}" dt="2022-08-25T09:02:34.040" v="7942" actId="1036"/>
          <ac:spMkLst>
            <pc:docMk/>
            <pc:sldMk cId="4107167108" sldId="256"/>
            <ac:spMk id="10" creationId="{4525D3BA-66DC-4F96-92FA-5517E1EF2301}"/>
          </ac:spMkLst>
        </pc:spChg>
        <pc:spChg chg="mod">
          <ac:chgData name="林 恵司 Keiji Hayashi" userId="e85291f5-becb-41e9-a982-4dd4695d7cbf" providerId="ADAL" clId="{39FFA1FF-5C9E-44D4-BB85-69A012A52BA5}" dt="2022-08-25T09:02:34.040" v="7942" actId="1036"/>
          <ac:spMkLst>
            <pc:docMk/>
            <pc:sldMk cId="4107167108" sldId="256"/>
            <ac:spMk id="11" creationId="{C866B5DF-49E7-4625-861E-9728B16A4343}"/>
          </ac:spMkLst>
        </pc:spChg>
        <pc:spChg chg="del">
          <ac:chgData name="林 恵司 Keiji Hayashi" userId="e85291f5-becb-41e9-a982-4dd4695d7cbf" providerId="ADAL" clId="{39FFA1FF-5C9E-44D4-BB85-69A012A52BA5}" dt="2022-08-25T06:25:03.527" v="7736" actId="478"/>
          <ac:spMkLst>
            <pc:docMk/>
            <pc:sldMk cId="4107167108" sldId="256"/>
            <ac:spMk id="12" creationId="{AA20324A-8081-4770-9DFF-726EAE36F647}"/>
          </ac:spMkLst>
        </pc:spChg>
        <pc:spChg chg="del">
          <ac:chgData name="林 恵司 Keiji Hayashi" userId="e85291f5-becb-41e9-a982-4dd4695d7cbf" providerId="ADAL" clId="{39FFA1FF-5C9E-44D4-BB85-69A012A52BA5}" dt="2022-08-25T06:25:03.527" v="7736" actId="478"/>
          <ac:spMkLst>
            <pc:docMk/>
            <pc:sldMk cId="4107167108" sldId="256"/>
            <ac:spMk id="13" creationId="{C8C2AA4F-E951-45FF-94E3-8CB1197B678D}"/>
          </ac:spMkLst>
        </pc:spChg>
        <pc:spChg chg="mod">
          <ac:chgData name="林 恵司 Keiji Hayashi" userId="e85291f5-becb-41e9-a982-4dd4695d7cbf" providerId="ADAL" clId="{39FFA1FF-5C9E-44D4-BB85-69A012A52BA5}" dt="2022-08-25T11:46:10.740" v="10606" actId="20577"/>
          <ac:spMkLst>
            <pc:docMk/>
            <pc:sldMk cId="4107167108" sldId="256"/>
            <ac:spMk id="16" creationId="{E50FF473-B618-4963-A9FC-49943CC91363}"/>
          </ac:spMkLst>
        </pc:spChg>
        <pc:spChg chg="del">
          <ac:chgData name="林 恵司 Keiji Hayashi" userId="e85291f5-becb-41e9-a982-4dd4695d7cbf" providerId="ADAL" clId="{39FFA1FF-5C9E-44D4-BB85-69A012A52BA5}" dt="2022-08-25T06:25:03.527" v="7736" actId="478"/>
          <ac:spMkLst>
            <pc:docMk/>
            <pc:sldMk cId="4107167108" sldId="256"/>
            <ac:spMk id="18" creationId="{27B2D066-DA21-40F1-9510-98AE8439820D}"/>
          </ac:spMkLst>
        </pc:spChg>
        <pc:spChg chg="add mod">
          <ac:chgData name="林 恵司 Keiji Hayashi" userId="e85291f5-becb-41e9-a982-4dd4695d7cbf" providerId="ADAL" clId="{39FFA1FF-5C9E-44D4-BB85-69A012A52BA5}" dt="2022-08-25T09:02:34.040" v="7942" actId="1036"/>
          <ac:spMkLst>
            <pc:docMk/>
            <pc:sldMk cId="4107167108" sldId="256"/>
            <ac:spMk id="19" creationId="{A4E2BA22-2B61-4AD9-8AB1-DD16D3606297}"/>
          </ac:spMkLst>
        </pc:spChg>
        <pc:spChg chg="add mod">
          <ac:chgData name="林 恵司 Keiji Hayashi" userId="e85291f5-becb-41e9-a982-4dd4695d7cbf" providerId="ADAL" clId="{39FFA1FF-5C9E-44D4-BB85-69A012A52BA5}" dt="2022-08-25T09:02:34.040" v="7942" actId="1036"/>
          <ac:spMkLst>
            <pc:docMk/>
            <pc:sldMk cId="4107167108" sldId="256"/>
            <ac:spMk id="20" creationId="{9835C7DF-6604-444C-AA45-4B646BEE47B4}"/>
          </ac:spMkLst>
        </pc:spChg>
        <pc:spChg chg="add mod">
          <ac:chgData name="林 恵司 Keiji Hayashi" userId="e85291f5-becb-41e9-a982-4dd4695d7cbf" providerId="ADAL" clId="{39FFA1FF-5C9E-44D4-BB85-69A012A52BA5}" dt="2022-08-25T09:02:34.040" v="7942" actId="1036"/>
          <ac:spMkLst>
            <pc:docMk/>
            <pc:sldMk cId="4107167108" sldId="256"/>
            <ac:spMk id="21" creationId="{4E5A1519-060F-4D69-A467-733AE714E223}"/>
          </ac:spMkLst>
        </pc:spChg>
        <pc:spChg chg="add mod">
          <ac:chgData name="林 恵司 Keiji Hayashi" userId="e85291f5-becb-41e9-a982-4dd4695d7cbf" providerId="ADAL" clId="{39FFA1FF-5C9E-44D4-BB85-69A012A52BA5}" dt="2022-08-25T10:12:11.533" v="8583" actId="1036"/>
          <ac:spMkLst>
            <pc:docMk/>
            <pc:sldMk cId="4107167108" sldId="256"/>
            <ac:spMk id="23" creationId="{66C3C615-AD9B-4244-BDC4-CBE2FCB5A129}"/>
          </ac:spMkLst>
        </pc:spChg>
        <pc:picChg chg="mod">
          <ac:chgData name="林 恵司 Keiji Hayashi" userId="e85291f5-becb-41e9-a982-4dd4695d7cbf" providerId="ADAL" clId="{39FFA1FF-5C9E-44D4-BB85-69A012A52BA5}" dt="2022-08-25T09:02:34.040" v="7942" actId="1036"/>
          <ac:picMkLst>
            <pc:docMk/>
            <pc:sldMk cId="4107167108" sldId="256"/>
            <ac:picMk id="2" creationId="{F107BD97-314C-4462-83B2-C3C72D377398}"/>
          </ac:picMkLst>
        </pc:picChg>
        <pc:picChg chg="mod">
          <ac:chgData name="林 恵司 Keiji Hayashi" userId="e85291f5-becb-41e9-a982-4dd4695d7cbf" providerId="ADAL" clId="{39FFA1FF-5C9E-44D4-BB85-69A012A52BA5}" dt="2022-08-25T09:02:34.040" v="7942" actId="1036"/>
          <ac:picMkLst>
            <pc:docMk/>
            <pc:sldMk cId="4107167108" sldId="256"/>
            <ac:picMk id="15" creationId="{4885BBFD-3168-4A0D-8343-4EFC023A06A7}"/>
          </ac:picMkLst>
        </pc:picChg>
        <pc:picChg chg="del">
          <ac:chgData name="林 恵司 Keiji Hayashi" userId="e85291f5-becb-41e9-a982-4dd4695d7cbf" providerId="ADAL" clId="{39FFA1FF-5C9E-44D4-BB85-69A012A52BA5}" dt="2022-08-25T06:25:03.527" v="7736" actId="478"/>
          <ac:picMkLst>
            <pc:docMk/>
            <pc:sldMk cId="4107167108" sldId="256"/>
            <ac:picMk id="17" creationId="{46386682-0E2D-4B72-AE27-218547CB1721}"/>
          </ac:picMkLst>
        </pc:picChg>
        <pc:picChg chg="add mod">
          <ac:chgData name="林 恵司 Keiji Hayashi" userId="e85291f5-becb-41e9-a982-4dd4695d7cbf" providerId="ADAL" clId="{39FFA1FF-5C9E-44D4-BB85-69A012A52BA5}" dt="2022-08-25T09:02:34.040" v="7942" actId="1036"/>
          <ac:picMkLst>
            <pc:docMk/>
            <pc:sldMk cId="4107167108" sldId="256"/>
            <ac:picMk id="22" creationId="{47540583-5933-49A5-84EE-5113C3A263EA}"/>
          </ac:picMkLst>
        </pc:picChg>
      </pc:sldChg>
      <pc:sldChg chg="add del">
        <pc:chgData name="林 恵司 Keiji Hayashi" userId="e85291f5-becb-41e9-a982-4dd4695d7cbf" providerId="ADAL" clId="{39FFA1FF-5C9E-44D4-BB85-69A012A52BA5}" dt="2022-08-25T06:23:59.120" v="7728" actId="2696"/>
        <pc:sldMkLst>
          <pc:docMk/>
          <pc:sldMk cId="4019330216" sldId="260"/>
        </pc:sldMkLst>
      </pc:sldChg>
      <pc:sldChg chg="addSp delSp modSp add ord">
        <pc:chgData name="林 恵司 Keiji Hayashi" userId="e85291f5-becb-41e9-a982-4dd4695d7cbf" providerId="ADAL" clId="{39FFA1FF-5C9E-44D4-BB85-69A012A52BA5}" dt="2022-08-25T11:36:19.636" v="10581"/>
        <pc:sldMkLst>
          <pc:docMk/>
          <pc:sldMk cId="1819242474" sldId="262"/>
        </pc:sldMkLst>
        <pc:spChg chg="add mod">
          <ac:chgData name="林 恵司 Keiji Hayashi" userId="e85291f5-becb-41e9-a982-4dd4695d7cbf" providerId="ADAL" clId="{39FFA1FF-5C9E-44D4-BB85-69A012A52BA5}" dt="2022-08-25T09:09:46.218" v="7994" actId="14100"/>
          <ac:spMkLst>
            <pc:docMk/>
            <pc:sldMk cId="1819242474" sldId="262"/>
            <ac:spMk id="3" creationId="{FD83776C-448E-4A9D-8B02-95D5659C973D}"/>
          </ac:spMkLst>
        </pc:spChg>
        <pc:spChg chg="del">
          <ac:chgData name="林 恵司 Keiji Hayashi" userId="e85291f5-becb-41e9-a982-4dd4695d7cbf" providerId="ADAL" clId="{39FFA1FF-5C9E-44D4-BB85-69A012A52BA5}" dt="2022-08-25T09:08:03.182" v="7959" actId="478"/>
          <ac:spMkLst>
            <pc:docMk/>
            <pc:sldMk cId="1819242474" sldId="262"/>
            <ac:spMk id="4" creationId="{75AE0F4B-B0E3-4792-B7B2-279FCB33B0B8}"/>
          </ac:spMkLst>
        </pc:spChg>
        <pc:spChg chg="add mod">
          <ac:chgData name="林 恵司 Keiji Hayashi" userId="e85291f5-becb-41e9-a982-4dd4695d7cbf" providerId="ADAL" clId="{39FFA1FF-5C9E-44D4-BB85-69A012A52BA5}" dt="2022-08-25T09:14:32.962" v="8050" actId="1076"/>
          <ac:spMkLst>
            <pc:docMk/>
            <pc:sldMk cId="1819242474" sldId="262"/>
            <ac:spMk id="5" creationId="{0A211D7B-14F9-433A-B224-2D4AC69C0AE7}"/>
          </ac:spMkLst>
        </pc:spChg>
        <pc:spChg chg="del">
          <ac:chgData name="林 恵司 Keiji Hayashi" userId="e85291f5-becb-41e9-a982-4dd4695d7cbf" providerId="ADAL" clId="{39FFA1FF-5C9E-44D4-BB85-69A012A52BA5}" dt="2022-08-25T10:16:41.790" v="8650" actId="478"/>
          <ac:spMkLst>
            <pc:docMk/>
            <pc:sldMk cId="1819242474" sldId="262"/>
            <ac:spMk id="9" creationId="{A730AF99-B908-48F4-8830-81F90782BAAC}"/>
          </ac:spMkLst>
        </pc:spChg>
        <pc:spChg chg="del">
          <ac:chgData name="林 恵司 Keiji Hayashi" userId="e85291f5-becb-41e9-a982-4dd4695d7cbf" providerId="ADAL" clId="{39FFA1FF-5C9E-44D4-BB85-69A012A52BA5}" dt="2022-08-25T10:16:41.790" v="8650" actId="478"/>
          <ac:spMkLst>
            <pc:docMk/>
            <pc:sldMk cId="1819242474" sldId="262"/>
            <ac:spMk id="10" creationId="{A99165E5-4983-4188-B906-38963A2244E6}"/>
          </ac:spMkLst>
        </pc:spChg>
        <pc:spChg chg="del">
          <ac:chgData name="林 恵司 Keiji Hayashi" userId="e85291f5-becb-41e9-a982-4dd4695d7cbf" providerId="ADAL" clId="{39FFA1FF-5C9E-44D4-BB85-69A012A52BA5}" dt="2022-08-25T09:06:43.762" v="7943" actId="478"/>
          <ac:spMkLst>
            <pc:docMk/>
            <pc:sldMk cId="1819242474" sldId="262"/>
            <ac:spMk id="16" creationId="{A9AF8E08-DF55-43C8-82E4-2DBA20CD848B}"/>
          </ac:spMkLst>
        </pc:spChg>
        <pc:spChg chg="add">
          <ac:chgData name="林 恵司 Keiji Hayashi" userId="e85291f5-becb-41e9-a982-4dd4695d7cbf" providerId="ADAL" clId="{39FFA1FF-5C9E-44D4-BB85-69A012A52BA5}" dt="2022-08-25T10:16:43.948" v="8651"/>
          <ac:spMkLst>
            <pc:docMk/>
            <pc:sldMk cId="1819242474" sldId="262"/>
            <ac:spMk id="21" creationId="{29D80434-94D1-478D-8713-1FEA112708F9}"/>
          </ac:spMkLst>
        </pc:spChg>
        <pc:spChg chg="add">
          <ac:chgData name="林 恵司 Keiji Hayashi" userId="e85291f5-becb-41e9-a982-4dd4695d7cbf" providerId="ADAL" clId="{39FFA1FF-5C9E-44D4-BB85-69A012A52BA5}" dt="2022-08-25T10:16:43.948" v="8651"/>
          <ac:spMkLst>
            <pc:docMk/>
            <pc:sldMk cId="1819242474" sldId="262"/>
            <ac:spMk id="23" creationId="{1DEF2D8E-2D58-4C0D-A42A-F2AD9ADCFB37}"/>
          </ac:spMkLst>
        </pc:spChg>
        <pc:picChg chg="add mod modCrop">
          <ac:chgData name="林 恵司 Keiji Hayashi" userId="e85291f5-becb-41e9-a982-4dd4695d7cbf" providerId="ADAL" clId="{39FFA1FF-5C9E-44D4-BB85-69A012A52BA5}" dt="2022-08-25T09:12:27.776" v="8008" actId="1038"/>
          <ac:picMkLst>
            <pc:docMk/>
            <pc:sldMk cId="1819242474" sldId="262"/>
            <ac:picMk id="2" creationId="{51D5ECF8-EB30-419E-976A-06F28D1CDBFB}"/>
          </ac:picMkLst>
        </pc:picChg>
        <pc:picChg chg="del">
          <ac:chgData name="林 恵司 Keiji Hayashi" userId="e85291f5-becb-41e9-a982-4dd4695d7cbf" providerId="ADAL" clId="{39FFA1FF-5C9E-44D4-BB85-69A012A52BA5}" dt="2022-08-25T09:06:43.762" v="7943" actId="478"/>
          <ac:picMkLst>
            <pc:docMk/>
            <pc:sldMk cId="1819242474" sldId="262"/>
            <ac:picMk id="15" creationId="{650BA4B1-F1B5-456F-88D6-2DFF557C2F63}"/>
          </ac:picMkLst>
        </pc:picChg>
        <pc:cxnChg chg="del">
          <ac:chgData name="林 恵司 Keiji Hayashi" userId="e85291f5-becb-41e9-a982-4dd4695d7cbf" providerId="ADAL" clId="{39FFA1FF-5C9E-44D4-BB85-69A012A52BA5}" dt="2022-08-25T09:06:43.762" v="7943" actId="478"/>
          <ac:cxnSpMkLst>
            <pc:docMk/>
            <pc:sldMk cId="1819242474" sldId="262"/>
            <ac:cxnSpMk id="17" creationId="{9C99F3C1-A501-4D6C-AE41-02C5123D8549}"/>
          </ac:cxnSpMkLst>
        </pc:cxnChg>
        <pc:cxnChg chg="del">
          <ac:chgData name="林 恵司 Keiji Hayashi" userId="e85291f5-becb-41e9-a982-4dd4695d7cbf" providerId="ADAL" clId="{39FFA1FF-5C9E-44D4-BB85-69A012A52BA5}" dt="2022-08-25T09:06:43.762" v="7943" actId="478"/>
          <ac:cxnSpMkLst>
            <pc:docMk/>
            <pc:sldMk cId="1819242474" sldId="262"/>
            <ac:cxnSpMk id="18" creationId="{22BC17DE-95B6-474D-8A28-83895B830435}"/>
          </ac:cxnSpMkLst>
        </pc:cxnChg>
        <pc:cxnChg chg="del">
          <ac:chgData name="林 恵司 Keiji Hayashi" userId="e85291f5-becb-41e9-a982-4dd4695d7cbf" providerId="ADAL" clId="{39FFA1FF-5C9E-44D4-BB85-69A012A52BA5}" dt="2022-08-25T09:06:43.762" v="7943" actId="478"/>
          <ac:cxnSpMkLst>
            <pc:docMk/>
            <pc:sldMk cId="1819242474" sldId="262"/>
            <ac:cxnSpMk id="19" creationId="{04A85A14-C048-42D3-9E00-380B89638C8E}"/>
          </ac:cxnSpMkLst>
        </pc:cxnChg>
      </pc:sldChg>
      <pc:sldChg chg="add del">
        <pc:chgData name="林 恵司 Keiji Hayashi" userId="e85291f5-becb-41e9-a982-4dd4695d7cbf" providerId="ADAL" clId="{39FFA1FF-5C9E-44D4-BB85-69A012A52BA5}" dt="2022-08-25T06:24:18.253" v="7731" actId="2696"/>
        <pc:sldMkLst>
          <pc:docMk/>
          <pc:sldMk cId="2941790124" sldId="262"/>
        </pc:sldMkLst>
      </pc:sldChg>
      <pc:sldChg chg="addSp delSp modSp add ord">
        <pc:chgData name="林 恵司 Keiji Hayashi" userId="e85291f5-becb-41e9-a982-4dd4695d7cbf" providerId="ADAL" clId="{39FFA1FF-5C9E-44D4-BB85-69A012A52BA5}" dt="2022-08-25T11:36:19.636" v="10581"/>
        <pc:sldMkLst>
          <pc:docMk/>
          <pc:sldMk cId="2776108561" sldId="263"/>
        </pc:sldMkLst>
        <pc:spChg chg="del">
          <ac:chgData name="林 恵司 Keiji Hayashi" userId="e85291f5-becb-41e9-a982-4dd4695d7cbf" providerId="ADAL" clId="{39FFA1FF-5C9E-44D4-BB85-69A012A52BA5}" dt="2022-08-25T09:19:33.513" v="8067" actId="478"/>
          <ac:spMkLst>
            <pc:docMk/>
            <pc:sldMk cId="2776108561" sldId="263"/>
            <ac:spMk id="4" creationId="{75AE0F4B-B0E3-4792-B7B2-279FCB33B0B8}"/>
          </ac:spMkLst>
        </pc:spChg>
        <pc:spChg chg="del">
          <ac:chgData name="林 恵司 Keiji Hayashi" userId="e85291f5-becb-41e9-a982-4dd4695d7cbf" providerId="ADAL" clId="{39FFA1FF-5C9E-44D4-BB85-69A012A52BA5}" dt="2022-08-25T09:15:04.490" v="8052" actId="478"/>
          <ac:spMkLst>
            <pc:docMk/>
            <pc:sldMk cId="2776108561" sldId="263"/>
            <ac:spMk id="7" creationId="{3517ECDF-1AD1-465B-925E-04C9E871E596}"/>
          </ac:spMkLst>
        </pc:spChg>
        <pc:spChg chg="del">
          <ac:chgData name="林 恵司 Keiji Hayashi" userId="e85291f5-becb-41e9-a982-4dd4695d7cbf" providerId="ADAL" clId="{39FFA1FF-5C9E-44D4-BB85-69A012A52BA5}" dt="2022-08-25T10:16:47.844" v="8652" actId="478"/>
          <ac:spMkLst>
            <pc:docMk/>
            <pc:sldMk cId="2776108561" sldId="263"/>
            <ac:spMk id="9" creationId="{A730AF99-B908-48F4-8830-81F90782BAAC}"/>
          </ac:spMkLst>
        </pc:spChg>
        <pc:spChg chg="del">
          <ac:chgData name="林 恵司 Keiji Hayashi" userId="e85291f5-becb-41e9-a982-4dd4695d7cbf" providerId="ADAL" clId="{39FFA1FF-5C9E-44D4-BB85-69A012A52BA5}" dt="2022-08-25T10:16:47.844" v="8652" actId="478"/>
          <ac:spMkLst>
            <pc:docMk/>
            <pc:sldMk cId="2776108561" sldId="263"/>
            <ac:spMk id="10" creationId="{A99165E5-4983-4188-B906-38963A2244E6}"/>
          </ac:spMkLst>
        </pc:spChg>
        <pc:spChg chg="del mod">
          <ac:chgData name="林 恵司 Keiji Hayashi" userId="e85291f5-becb-41e9-a982-4dd4695d7cbf" providerId="ADAL" clId="{39FFA1FF-5C9E-44D4-BB85-69A012A52BA5}" dt="2022-08-25T09:15:10.076" v="8054" actId="478"/>
          <ac:spMkLst>
            <pc:docMk/>
            <pc:sldMk cId="2776108561" sldId="263"/>
            <ac:spMk id="11" creationId="{D92A9707-BD0C-4690-AE81-BA102F453E86}"/>
          </ac:spMkLst>
        </pc:spChg>
        <pc:spChg chg="del">
          <ac:chgData name="林 恵司 Keiji Hayashi" userId="e85291f5-becb-41e9-a982-4dd4695d7cbf" providerId="ADAL" clId="{39FFA1FF-5C9E-44D4-BB85-69A012A52BA5}" dt="2022-08-25T09:15:04.490" v="8052" actId="478"/>
          <ac:spMkLst>
            <pc:docMk/>
            <pc:sldMk cId="2776108561" sldId="263"/>
            <ac:spMk id="13" creationId="{6E7CFC97-18B5-4605-BEC5-6264A15B0BFF}"/>
          </ac:spMkLst>
        </pc:spChg>
        <pc:spChg chg="add del mod">
          <ac:chgData name="林 恵司 Keiji Hayashi" userId="e85291f5-becb-41e9-a982-4dd4695d7cbf" providerId="ADAL" clId="{39FFA1FF-5C9E-44D4-BB85-69A012A52BA5}" dt="2022-08-25T09:19:30.825" v="8066" actId="478"/>
          <ac:spMkLst>
            <pc:docMk/>
            <pc:sldMk cId="2776108561" sldId="263"/>
            <ac:spMk id="14" creationId="{AADE09EA-7318-4621-B176-38CAD1B8C5B4}"/>
          </ac:spMkLst>
        </pc:spChg>
        <pc:spChg chg="del">
          <ac:chgData name="林 恵司 Keiji Hayashi" userId="e85291f5-becb-41e9-a982-4dd4695d7cbf" providerId="ADAL" clId="{39FFA1FF-5C9E-44D4-BB85-69A012A52BA5}" dt="2022-08-25T09:18:20.103" v="8055" actId="478"/>
          <ac:spMkLst>
            <pc:docMk/>
            <pc:sldMk cId="2776108561" sldId="263"/>
            <ac:spMk id="16" creationId="{A9AF8E08-DF55-43C8-82E4-2DBA20CD848B}"/>
          </ac:spMkLst>
        </pc:spChg>
        <pc:spChg chg="add mod">
          <ac:chgData name="林 恵司 Keiji Hayashi" userId="e85291f5-becb-41e9-a982-4dd4695d7cbf" providerId="ADAL" clId="{39FFA1FF-5C9E-44D4-BB85-69A012A52BA5}" dt="2022-08-25T09:19:25.532" v="8065" actId="1076"/>
          <ac:spMkLst>
            <pc:docMk/>
            <pc:sldMk cId="2776108561" sldId="263"/>
            <ac:spMk id="18" creationId="{9AFCD771-3127-40F1-AF61-3F3301E0ABCA}"/>
          </ac:spMkLst>
        </pc:spChg>
        <pc:spChg chg="add mod">
          <ac:chgData name="林 恵司 Keiji Hayashi" userId="e85291f5-becb-41e9-a982-4dd4695d7cbf" providerId="ADAL" clId="{39FFA1FF-5C9E-44D4-BB85-69A012A52BA5}" dt="2022-08-25T09:19:25.532" v="8065" actId="1076"/>
          <ac:spMkLst>
            <pc:docMk/>
            <pc:sldMk cId="2776108561" sldId="263"/>
            <ac:spMk id="19" creationId="{0CAD6598-684C-4B01-90C4-D1B8C27BD3C1}"/>
          </ac:spMkLst>
        </pc:spChg>
        <pc:spChg chg="add">
          <ac:chgData name="林 恵司 Keiji Hayashi" userId="e85291f5-becb-41e9-a982-4dd4695d7cbf" providerId="ADAL" clId="{39FFA1FF-5C9E-44D4-BB85-69A012A52BA5}" dt="2022-08-25T09:19:43.509" v="8068"/>
          <ac:spMkLst>
            <pc:docMk/>
            <pc:sldMk cId="2776108561" sldId="263"/>
            <ac:spMk id="22" creationId="{0EF04942-21AE-4795-99E8-40667F801123}"/>
          </ac:spMkLst>
        </pc:spChg>
        <pc:spChg chg="add">
          <ac:chgData name="林 恵司 Keiji Hayashi" userId="e85291f5-becb-41e9-a982-4dd4695d7cbf" providerId="ADAL" clId="{39FFA1FF-5C9E-44D4-BB85-69A012A52BA5}" dt="2022-08-25T10:16:50.366" v="8653"/>
          <ac:spMkLst>
            <pc:docMk/>
            <pc:sldMk cId="2776108561" sldId="263"/>
            <ac:spMk id="23" creationId="{32AB0B3B-2A0B-4C29-B4E8-B3C4D27445B0}"/>
          </ac:spMkLst>
        </pc:spChg>
        <pc:spChg chg="add">
          <ac:chgData name="林 恵司 Keiji Hayashi" userId="e85291f5-becb-41e9-a982-4dd4695d7cbf" providerId="ADAL" clId="{39FFA1FF-5C9E-44D4-BB85-69A012A52BA5}" dt="2022-08-25T10:16:50.366" v="8653"/>
          <ac:spMkLst>
            <pc:docMk/>
            <pc:sldMk cId="2776108561" sldId="263"/>
            <ac:spMk id="24" creationId="{43420A80-91B3-490B-A8E9-A0A74E86361B}"/>
          </ac:spMkLst>
        </pc:spChg>
        <pc:picChg chg="del">
          <ac:chgData name="林 恵司 Keiji Hayashi" userId="e85291f5-becb-41e9-a982-4dd4695d7cbf" providerId="ADAL" clId="{39FFA1FF-5C9E-44D4-BB85-69A012A52BA5}" dt="2022-08-25T09:18:20.103" v="8055" actId="478"/>
          <ac:picMkLst>
            <pc:docMk/>
            <pc:sldMk cId="2776108561" sldId="263"/>
            <ac:picMk id="2" creationId="{3856F7B9-4768-49E6-9037-768873927EC7}"/>
          </ac:picMkLst>
        </pc:picChg>
        <pc:picChg chg="del">
          <ac:chgData name="林 恵司 Keiji Hayashi" userId="e85291f5-becb-41e9-a982-4dd4695d7cbf" providerId="ADAL" clId="{39FFA1FF-5C9E-44D4-BB85-69A012A52BA5}" dt="2022-08-25T09:15:04.490" v="8052" actId="478"/>
          <ac:picMkLst>
            <pc:docMk/>
            <pc:sldMk cId="2776108561" sldId="263"/>
            <ac:picMk id="3" creationId="{2D377E65-A43C-488B-BB06-B37C2C13C257}"/>
          </ac:picMkLst>
        </pc:picChg>
        <pc:picChg chg="add mod modCrop">
          <ac:chgData name="林 恵司 Keiji Hayashi" userId="e85291f5-becb-41e9-a982-4dd4695d7cbf" providerId="ADAL" clId="{39FFA1FF-5C9E-44D4-BB85-69A012A52BA5}" dt="2022-08-25T09:19:01.276" v="8063" actId="14100"/>
          <ac:picMkLst>
            <pc:docMk/>
            <pc:sldMk cId="2776108561" sldId="263"/>
            <ac:picMk id="5" creationId="{A9BD2384-879E-491D-B480-8499B90741C6}"/>
          </ac:picMkLst>
        </pc:picChg>
        <pc:picChg chg="add mod">
          <ac:chgData name="林 恵司 Keiji Hayashi" userId="e85291f5-becb-41e9-a982-4dd4695d7cbf" providerId="ADAL" clId="{39FFA1FF-5C9E-44D4-BB85-69A012A52BA5}" dt="2022-08-25T09:19:25.532" v="8065" actId="1076"/>
          <ac:picMkLst>
            <pc:docMk/>
            <pc:sldMk cId="2776108561" sldId="263"/>
            <ac:picMk id="15" creationId="{EF4471A9-AD6B-4753-842F-6CA38700B782}"/>
          </ac:picMkLst>
        </pc:picChg>
        <pc:cxnChg chg="del">
          <ac:chgData name="林 恵司 Keiji Hayashi" userId="e85291f5-becb-41e9-a982-4dd4695d7cbf" providerId="ADAL" clId="{39FFA1FF-5C9E-44D4-BB85-69A012A52BA5}" dt="2022-08-25T09:18:20.103" v="8055" actId="478"/>
          <ac:cxnSpMkLst>
            <pc:docMk/>
            <pc:sldMk cId="2776108561" sldId="263"/>
            <ac:cxnSpMk id="6" creationId="{FDEC249A-2571-4194-B0F5-0604948BCFE9}"/>
          </ac:cxnSpMkLst>
        </pc:cxnChg>
        <pc:cxnChg chg="del">
          <ac:chgData name="林 恵司 Keiji Hayashi" userId="e85291f5-becb-41e9-a982-4dd4695d7cbf" providerId="ADAL" clId="{39FFA1FF-5C9E-44D4-BB85-69A012A52BA5}" dt="2022-08-25T09:18:20.103" v="8055" actId="478"/>
          <ac:cxnSpMkLst>
            <pc:docMk/>
            <pc:sldMk cId="2776108561" sldId="263"/>
            <ac:cxnSpMk id="17" creationId="{DEC1E216-229B-42A4-861F-816615ABCD56}"/>
          </ac:cxnSpMkLst>
        </pc:cxnChg>
        <pc:cxnChg chg="add mod">
          <ac:chgData name="林 恵司 Keiji Hayashi" userId="e85291f5-becb-41e9-a982-4dd4695d7cbf" providerId="ADAL" clId="{39FFA1FF-5C9E-44D4-BB85-69A012A52BA5}" dt="2022-08-25T09:19:25.532" v="8065" actId="1076"/>
          <ac:cxnSpMkLst>
            <pc:docMk/>
            <pc:sldMk cId="2776108561" sldId="263"/>
            <ac:cxnSpMk id="20" creationId="{4EEC776E-DC2B-46C6-8320-96168E92A39D}"/>
          </ac:cxnSpMkLst>
        </pc:cxnChg>
        <pc:cxnChg chg="add mod">
          <ac:chgData name="林 恵司 Keiji Hayashi" userId="e85291f5-becb-41e9-a982-4dd4695d7cbf" providerId="ADAL" clId="{39FFA1FF-5C9E-44D4-BB85-69A012A52BA5}" dt="2022-08-25T09:19:25.532" v="8065" actId="1076"/>
          <ac:cxnSpMkLst>
            <pc:docMk/>
            <pc:sldMk cId="2776108561" sldId="263"/>
            <ac:cxnSpMk id="21" creationId="{7BC76555-38F2-4F94-BE27-B6B1069AD976}"/>
          </ac:cxnSpMkLst>
        </pc:cxnChg>
      </pc:sldChg>
      <pc:sldChg chg="add del">
        <pc:chgData name="林 恵司 Keiji Hayashi" userId="e85291f5-becb-41e9-a982-4dd4695d7cbf" providerId="ADAL" clId="{39FFA1FF-5C9E-44D4-BB85-69A012A52BA5}" dt="2022-08-25T06:24:18.255" v="7732" actId="2696"/>
        <pc:sldMkLst>
          <pc:docMk/>
          <pc:sldMk cId="3685384863" sldId="263"/>
        </pc:sldMkLst>
      </pc:sldChg>
      <pc:sldChg chg="delSp add del">
        <pc:chgData name="林 恵司 Keiji Hayashi" userId="e85291f5-becb-41e9-a982-4dd4695d7cbf" providerId="ADAL" clId="{39FFA1FF-5C9E-44D4-BB85-69A012A52BA5}" dt="2022-08-25T06:26:03.492" v="7762" actId="2696"/>
        <pc:sldMkLst>
          <pc:docMk/>
          <pc:sldMk cId="2313382359" sldId="264"/>
        </pc:sldMkLst>
        <pc:spChg chg="del">
          <ac:chgData name="林 恵司 Keiji Hayashi" userId="e85291f5-becb-41e9-a982-4dd4695d7cbf" providerId="ADAL" clId="{39FFA1FF-5C9E-44D4-BB85-69A012A52BA5}" dt="2022-08-25T06:24:47.784" v="7735" actId="478"/>
          <ac:spMkLst>
            <pc:docMk/>
            <pc:sldMk cId="2313382359" sldId="264"/>
            <ac:spMk id="12" creationId="{AA20324A-8081-4770-9DFF-726EAE36F647}"/>
          </ac:spMkLst>
        </pc:spChg>
        <pc:spChg chg="del">
          <ac:chgData name="林 恵司 Keiji Hayashi" userId="e85291f5-becb-41e9-a982-4dd4695d7cbf" providerId="ADAL" clId="{39FFA1FF-5C9E-44D4-BB85-69A012A52BA5}" dt="2022-08-25T06:24:47.784" v="7735" actId="478"/>
          <ac:spMkLst>
            <pc:docMk/>
            <pc:sldMk cId="2313382359" sldId="264"/>
            <ac:spMk id="13" creationId="{C8C2AA4F-E951-45FF-94E3-8CB1197B678D}"/>
          </ac:spMkLst>
        </pc:spChg>
        <pc:spChg chg="del">
          <ac:chgData name="林 恵司 Keiji Hayashi" userId="e85291f5-becb-41e9-a982-4dd4695d7cbf" providerId="ADAL" clId="{39FFA1FF-5C9E-44D4-BB85-69A012A52BA5}" dt="2022-08-25T06:24:47.784" v="7735" actId="478"/>
          <ac:spMkLst>
            <pc:docMk/>
            <pc:sldMk cId="2313382359" sldId="264"/>
            <ac:spMk id="18" creationId="{27B2D066-DA21-40F1-9510-98AE8439820D}"/>
          </ac:spMkLst>
        </pc:spChg>
        <pc:picChg chg="del">
          <ac:chgData name="林 恵司 Keiji Hayashi" userId="e85291f5-becb-41e9-a982-4dd4695d7cbf" providerId="ADAL" clId="{39FFA1FF-5C9E-44D4-BB85-69A012A52BA5}" dt="2022-08-25T06:24:47.784" v="7735" actId="478"/>
          <ac:picMkLst>
            <pc:docMk/>
            <pc:sldMk cId="2313382359" sldId="264"/>
            <ac:picMk id="15" creationId="{22852AE8-ED95-460B-8F8C-FBFBE7419751}"/>
          </ac:picMkLst>
        </pc:picChg>
      </pc:sldChg>
      <pc:sldChg chg="add del">
        <pc:chgData name="林 恵司 Keiji Hayashi" userId="e85291f5-becb-41e9-a982-4dd4695d7cbf" providerId="ADAL" clId="{39FFA1FF-5C9E-44D4-BB85-69A012A52BA5}" dt="2022-08-25T06:24:18.250" v="7730" actId="2696"/>
        <pc:sldMkLst>
          <pc:docMk/>
          <pc:sldMk cId="2975988550" sldId="264"/>
        </pc:sldMkLst>
      </pc:sldChg>
      <pc:sldChg chg="add del">
        <pc:chgData name="林 恵司 Keiji Hayashi" userId="e85291f5-becb-41e9-a982-4dd4695d7cbf" providerId="ADAL" clId="{39FFA1FF-5C9E-44D4-BB85-69A012A52BA5}" dt="2022-08-25T06:24:18.259" v="7733" actId="2696"/>
        <pc:sldMkLst>
          <pc:docMk/>
          <pc:sldMk cId="1941161578" sldId="265"/>
        </pc:sldMkLst>
      </pc:sldChg>
      <pc:sldChg chg="addSp delSp modSp add ord">
        <pc:chgData name="林 恵司 Keiji Hayashi" userId="e85291f5-becb-41e9-a982-4dd4695d7cbf" providerId="ADAL" clId="{39FFA1FF-5C9E-44D4-BB85-69A012A52BA5}" dt="2022-08-25T11:47:59.607" v="10635" actId="20577"/>
        <pc:sldMkLst>
          <pc:docMk/>
          <pc:sldMk cId="3738707750" sldId="265"/>
        </pc:sldMkLst>
        <pc:spChg chg="del">
          <ac:chgData name="林 恵司 Keiji Hayashi" userId="e85291f5-becb-41e9-a982-4dd4695d7cbf" providerId="ADAL" clId="{39FFA1FF-5C9E-44D4-BB85-69A012A52BA5}" dt="2022-08-25T09:23:16.413" v="8070" actId="478"/>
          <ac:spMkLst>
            <pc:docMk/>
            <pc:sldMk cId="3738707750" sldId="265"/>
            <ac:spMk id="4" creationId="{75AE0F4B-B0E3-4792-B7B2-279FCB33B0B8}"/>
          </ac:spMkLst>
        </pc:spChg>
        <pc:spChg chg="del">
          <ac:chgData name="林 恵司 Keiji Hayashi" userId="e85291f5-becb-41e9-a982-4dd4695d7cbf" providerId="ADAL" clId="{39FFA1FF-5C9E-44D4-BB85-69A012A52BA5}" dt="2022-08-25T09:19:57.884" v="8069" actId="478"/>
          <ac:spMkLst>
            <pc:docMk/>
            <pc:sldMk cId="3738707750" sldId="265"/>
            <ac:spMk id="7" creationId="{3517ECDF-1AD1-465B-925E-04C9E871E596}"/>
          </ac:spMkLst>
        </pc:spChg>
        <pc:spChg chg="mod">
          <ac:chgData name="林 恵司 Keiji Hayashi" userId="e85291f5-becb-41e9-a982-4dd4695d7cbf" providerId="ADAL" clId="{39FFA1FF-5C9E-44D4-BB85-69A012A52BA5}" dt="2022-08-25T09:33:59.893" v="8174" actId="164"/>
          <ac:spMkLst>
            <pc:docMk/>
            <pc:sldMk cId="3738707750" sldId="265"/>
            <ac:spMk id="9" creationId="{A730AF99-B908-48F4-8830-81F90782BAAC}"/>
          </ac:spMkLst>
        </pc:spChg>
        <pc:spChg chg="mod ord">
          <ac:chgData name="林 恵司 Keiji Hayashi" userId="e85291f5-becb-41e9-a982-4dd4695d7cbf" providerId="ADAL" clId="{39FFA1FF-5C9E-44D4-BB85-69A012A52BA5}" dt="2022-08-25T09:38:33.873" v="8406" actId="255"/>
          <ac:spMkLst>
            <pc:docMk/>
            <pc:sldMk cId="3738707750" sldId="265"/>
            <ac:spMk id="10" creationId="{A99165E5-4983-4188-B906-38963A2244E6}"/>
          </ac:spMkLst>
        </pc:spChg>
        <pc:spChg chg="del">
          <ac:chgData name="林 恵司 Keiji Hayashi" userId="e85291f5-becb-41e9-a982-4dd4695d7cbf" providerId="ADAL" clId="{39FFA1FF-5C9E-44D4-BB85-69A012A52BA5}" dt="2022-08-25T09:23:19.575" v="8071" actId="478"/>
          <ac:spMkLst>
            <pc:docMk/>
            <pc:sldMk cId="3738707750" sldId="265"/>
            <ac:spMk id="11" creationId="{D92A9707-BD0C-4690-AE81-BA102F453E86}"/>
          </ac:spMkLst>
        </pc:spChg>
        <pc:spChg chg="del mod">
          <ac:chgData name="林 恵司 Keiji Hayashi" userId="e85291f5-becb-41e9-a982-4dd4695d7cbf" providerId="ADAL" clId="{39FFA1FF-5C9E-44D4-BB85-69A012A52BA5}" dt="2022-08-25T09:38:06.683" v="8403" actId="478"/>
          <ac:spMkLst>
            <pc:docMk/>
            <pc:sldMk cId="3738707750" sldId="265"/>
            <ac:spMk id="13" creationId="{6E7CFC97-18B5-4605-BEC5-6264A15B0BFF}"/>
          </ac:spMkLst>
        </pc:spChg>
        <pc:spChg chg="del">
          <ac:chgData name="林 恵司 Keiji Hayashi" userId="e85291f5-becb-41e9-a982-4dd4695d7cbf" providerId="ADAL" clId="{39FFA1FF-5C9E-44D4-BB85-69A012A52BA5}" dt="2022-08-25T09:19:57.884" v="8069" actId="478"/>
          <ac:spMkLst>
            <pc:docMk/>
            <pc:sldMk cId="3738707750" sldId="265"/>
            <ac:spMk id="14" creationId="{4E540300-FFB1-4076-8658-31B028FA3C1D}"/>
          </ac:spMkLst>
        </pc:spChg>
        <pc:spChg chg="del">
          <ac:chgData name="林 恵司 Keiji Hayashi" userId="e85291f5-becb-41e9-a982-4dd4695d7cbf" providerId="ADAL" clId="{39FFA1FF-5C9E-44D4-BB85-69A012A52BA5}" dt="2022-08-25T09:32:23.213" v="8096" actId="478"/>
          <ac:spMkLst>
            <pc:docMk/>
            <pc:sldMk cId="3738707750" sldId="265"/>
            <ac:spMk id="16" creationId="{A9AF8E08-DF55-43C8-82E4-2DBA20CD848B}"/>
          </ac:spMkLst>
        </pc:spChg>
        <pc:spChg chg="del">
          <ac:chgData name="林 恵司 Keiji Hayashi" userId="e85291f5-becb-41e9-a982-4dd4695d7cbf" providerId="ADAL" clId="{39FFA1FF-5C9E-44D4-BB85-69A012A52BA5}" dt="2022-08-25T09:23:16.413" v="8070" actId="478"/>
          <ac:spMkLst>
            <pc:docMk/>
            <pc:sldMk cId="3738707750" sldId="265"/>
            <ac:spMk id="19" creationId="{35F2933C-E234-4465-8AA1-5577E238746C}"/>
          </ac:spMkLst>
        </pc:spChg>
        <pc:spChg chg="add mod">
          <ac:chgData name="林 恵司 Keiji Hayashi" userId="e85291f5-becb-41e9-a982-4dd4695d7cbf" providerId="ADAL" clId="{39FFA1FF-5C9E-44D4-BB85-69A012A52BA5}" dt="2022-08-25T09:38:02.624" v="8402" actId="1037"/>
          <ac:spMkLst>
            <pc:docMk/>
            <pc:sldMk cId="3738707750" sldId="265"/>
            <ac:spMk id="23" creationId="{031A12C2-CA23-4824-89D0-B9DBDDDCC782}"/>
          </ac:spMkLst>
        </pc:spChg>
        <pc:spChg chg="del mod topLvl">
          <ac:chgData name="林 恵司 Keiji Hayashi" userId="e85291f5-becb-41e9-a982-4dd4695d7cbf" providerId="ADAL" clId="{39FFA1FF-5C9E-44D4-BB85-69A012A52BA5}" dt="2022-08-25T09:35:27.950" v="8187" actId="478"/>
          <ac:spMkLst>
            <pc:docMk/>
            <pc:sldMk cId="3738707750" sldId="265"/>
            <ac:spMk id="25" creationId="{D412BA9B-69F6-4917-B265-1359B49FD338}"/>
          </ac:spMkLst>
        </pc:spChg>
        <pc:spChg chg="mod topLvl">
          <ac:chgData name="林 恵司 Keiji Hayashi" userId="e85291f5-becb-41e9-a982-4dd4695d7cbf" providerId="ADAL" clId="{39FFA1FF-5C9E-44D4-BB85-69A012A52BA5}" dt="2022-08-25T11:47:59.607" v="10635" actId="20577"/>
          <ac:spMkLst>
            <pc:docMk/>
            <pc:sldMk cId="3738707750" sldId="265"/>
            <ac:spMk id="26" creationId="{4F568FC0-7B6F-41B5-BACF-C6B76C5DF21B}"/>
          </ac:spMkLst>
        </pc:spChg>
        <pc:spChg chg="add mod">
          <ac:chgData name="林 恵司 Keiji Hayashi" userId="e85291f5-becb-41e9-a982-4dd4695d7cbf" providerId="ADAL" clId="{39FFA1FF-5C9E-44D4-BB85-69A012A52BA5}" dt="2022-08-25T09:39:00.388" v="8413" actId="1036"/>
          <ac:spMkLst>
            <pc:docMk/>
            <pc:sldMk cId="3738707750" sldId="265"/>
            <ac:spMk id="27" creationId="{604213D5-B2F6-497A-A7E0-54115EDF65B6}"/>
          </ac:spMkLst>
        </pc:spChg>
        <pc:spChg chg="add mod">
          <ac:chgData name="林 恵司 Keiji Hayashi" userId="e85291f5-becb-41e9-a982-4dd4695d7cbf" providerId="ADAL" clId="{39FFA1FF-5C9E-44D4-BB85-69A012A52BA5}" dt="2022-08-25T10:14:38.106" v="8626" actId="6549"/>
          <ac:spMkLst>
            <pc:docMk/>
            <pc:sldMk cId="3738707750" sldId="265"/>
            <ac:spMk id="28" creationId="{BBAFCA77-5467-4C94-8772-94EF04907643}"/>
          </ac:spMkLst>
        </pc:spChg>
        <pc:grpChg chg="add mod ord">
          <ac:chgData name="林 恵司 Keiji Hayashi" userId="e85291f5-becb-41e9-a982-4dd4695d7cbf" providerId="ADAL" clId="{39FFA1FF-5C9E-44D4-BB85-69A012A52BA5}" dt="2022-08-25T09:38:39.673" v="8407" actId="14100"/>
          <ac:grpSpMkLst>
            <pc:docMk/>
            <pc:sldMk cId="3738707750" sldId="265"/>
            <ac:grpSpMk id="6" creationId="{D8958ED2-EDC2-45AD-92A3-22D3B1782621}"/>
          </ac:grpSpMkLst>
        </pc:grpChg>
        <pc:grpChg chg="add del mod">
          <ac:chgData name="林 恵司 Keiji Hayashi" userId="e85291f5-becb-41e9-a982-4dd4695d7cbf" providerId="ADAL" clId="{39FFA1FF-5C9E-44D4-BB85-69A012A52BA5}" dt="2022-08-25T09:35:24.459" v="8185" actId="165"/>
          <ac:grpSpMkLst>
            <pc:docMk/>
            <pc:sldMk cId="3738707750" sldId="265"/>
            <ac:grpSpMk id="24" creationId="{89623B92-F2CC-457B-9F85-4E4FCE5FA719}"/>
          </ac:grpSpMkLst>
        </pc:grpChg>
        <pc:picChg chg="add del mod">
          <ac:chgData name="林 恵司 Keiji Hayashi" userId="e85291f5-becb-41e9-a982-4dd4695d7cbf" providerId="ADAL" clId="{39FFA1FF-5C9E-44D4-BB85-69A012A52BA5}" dt="2022-08-25T09:25:28.798" v="8077" actId="478"/>
          <ac:picMkLst>
            <pc:docMk/>
            <pc:sldMk cId="3738707750" sldId="265"/>
            <ac:picMk id="2" creationId="{145C8392-EEA2-48A6-8ED1-C2B60034B42A}"/>
          </ac:picMkLst>
        </pc:picChg>
        <pc:picChg chg="add del mod">
          <ac:chgData name="林 恵司 Keiji Hayashi" userId="e85291f5-becb-41e9-a982-4dd4695d7cbf" providerId="ADAL" clId="{39FFA1FF-5C9E-44D4-BB85-69A012A52BA5}" dt="2022-08-25T09:31:43.418" v="8089" actId="478"/>
          <ac:picMkLst>
            <pc:docMk/>
            <pc:sldMk cId="3738707750" sldId="265"/>
            <ac:picMk id="3" creationId="{FED0736D-10AC-46FE-9961-2E3CBE857414}"/>
          </ac:picMkLst>
        </pc:picChg>
        <pc:picChg chg="del">
          <ac:chgData name="林 恵司 Keiji Hayashi" userId="e85291f5-becb-41e9-a982-4dd4695d7cbf" providerId="ADAL" clId="{39FFA1FF-5C9E-44D4-BB85-69A012A52BA5}" dt="2022-08-25T09:19:57.884" v="8069" actId="478"/>
          <ac:picMkLst>
            <pc:docMk/>
            <pc:sldMk cId="3738707750" sldId="265"/>
            <ac:picMk id="5" creationId="{9C30ADEC-8CEF-4D3B-A33B-B81FBB900801}"/>
          </ac:picMkLst>
        </pc:picChg>
        <pc:picChg chg="del">
          <ac:chgData name="林 恵司 Keiji Hayashi" userId="e85291f5-becb-41e9-a982-4dd4695d7cbf" providerId="ADAL" clId="{39FFA1FF-5C9E-44D4-BB85-69A012A52BA5}" dt="2022-08-25T09:23:16.413" v="8070" actId="478"/>
          <ac:picMkLst>
            <pc:docMk/>
            <pc:sldMk cId="3738707750" sldId="265"/>
            <ac:picMk id="12" creationId="{F3ADB420-FFA4-47A0-A4E8-BE647710939F}"/>
          </ac:picMkLst>
        </pc:picChg>
        <pc:picChg chg="add mod modCrop">
          <ac:chgData name="林 恵司 Keiji Hayashi" userId="e85291f5-becb-41e9-a982-4dd4695d7cbf" providerId="ADAL" clId="{39FFA1FF-5C9E-44D4-BB85-69A012A52BA5}" dt="2022-08-25T10:14:46.759" v="8628" actId="1076"/>
          <ac:picMkLst>
            <pc:docMk/>
            <pc:sldMk cId="3738707750" sldId="265"/>
            <ac:picMk id="21" creationId="{69229FA7-3D55-4910-BD34-A44E3F9FB2FC}"/>
          </ac:picMkLst>
        </pc:picChg>
        <pc:cxnChg chg="del">
          <ac:chgData name="林 恵司 Keiji Hayashi" userId="e85291f5-becb-41e9-a982-4dd4695d7cbf" providerId="ADAL" clId="{39FFA1FF-5C9E-44D4-BB85-69A012A52BA5}" dt="2022-08-25T09:19:57.884" v="8069" actId="478"/>
          <ac:cxnSpMkLst>
            <pc:docMk/>
            <pc:sldMk cId="3738707750" sldId="265"/>
            <ac:cxnSpMk id="15" creationId="{A8FD75A1-AEC6-4365-8ADC-92658C1C1050}"/>
          </ac:cxnSpMkLst>
        </pc:cxnChg>
        <pc:cxnChg chg="del">
          <ac:chgData name="林 恵司 Keiji Hayashi" userId="e85291f5-becb-41e9-a982-4dd4695d7cbf" providerId="ADAL" clId="{39FFA1FF-5C9E-44D4-BB85-69A012A52BA5}" dt="2022-08-25T09:19:57.884" v="8069" actId="478"/>
          <ac:cxnSpMkLst>
            <pc:docMk/>
            <pc:sldMk cId="3738707750" sldId="265"/>
            <ac:cxnSpMk id="18" creationId="{575615CA-AB7C-411D-B6F7-200A2EFE5109}"/>
          </ac:cxnSpMkLst>
        </pc:cxnChg>
        <pc:cxnChg chg="del">
          <ac:chgData name="林 恵司 Keiji Hayashi" userId="e85291f5-becb-41e9-a982-4dd4695d7cbf" providerId="ADAL" clId="{39FFA1FF-5C9E-44D4-BB85-69A012A52BA5}" dt="2022-08-25T09:23:16.413" v="8070" actId="478"/>
          <ac:cxnSpMkLst>
            <pc:docMk/>
            <pc:sldMk cId="3738707750" sldId="265"/>
            <ac:cxnSpMk id="20" creationId="{5D8400CD-3E5B-4B98-A39E-7A3785ED8ACF}"/>
          </ac:cxnSpMkLst>
        </pc:cxnChg>
        <pc:cxnChg chg="del">
          <ac:chgData name="林 恵司 Keiji Hayashi" userId="e85291f5-becb-41e9-a982-4dd4695d7cbf" providerId="ADAL" clId="{39FFA1FF-5C9E-44D4-BB85-69A012A52BA5}" dt="2022-08-25T09:23:16.413" v="8070" actId="478"/>
          <ac:cxnSpMkLst>
            <pc:docMk/>
            <pc:sldMk cId="3738707750" sldId="265"/>
            <ac:cxnSpMk id="22" creationId="{EE0B7390-4ADE-4A71-81C5-198BF84D7AE4}"/>
          </ac:cxnSpMkLst>
        </pc:cxnChg>
      </pc:sldChg>
      <pc:sldChg chg="del">
        <pc:chgData name="林 恵司 Keiji Hayashi" userId="e85291f5-becb-41e9-a982-4dd4695d7cbf" providerId="ADAL" clId="{39FFA1FF-5C9E-44D4-BB85-69A012A52BA5}" dt="2022-08-08T05:52:37.419" v="10" actId="2696"/>
        <pc:sldMkLst>
          <pc:docMk/>
          <pc:sldMk cId="1146242919" sldId="269"/>
        </pc:sldMkLst>
      </pc:sldChg>
      <pc:sldChg chg="add del ord">
        <pc:chgData name="林 恵司 Keiji Hayashi" userId="e85291f5-becb-41e9-a982-4dd4695d7cbf" providerId="ADAL" clId="{39FFA1FF-5C9E-44D4-BB85-69A012A52BA5}" dt="2022-08-13T02:54:51.907" v="3742" actId="2696"/>
        <pc:sldMkLst>
          <pc:docMk/>
          <pc:sldMk cId="1636393891" sldId="294"/>
        </pc:sldMkLst>
      </pc:sldChg>
      <pc:sldChg chg="add del ord">
        <pc:chgData name="林 恵司 Keiji Hayashi" userId="e85291f5-becb-41e9-a982-4dd4695d7cbf" providerId="ADAL" clId="{39FFA1FF-5C9E-44D4-BB85-69A012A52BA5}" dt="2022-08-13T02:54:52.653" v="3744" actId="2696"/>
        <pc:sldMkLst>
          <pc:docMk/>
          <pc:sldMk cId="3643854554" sldId="295"/>
        </pc:sldMkLst>
      </pc:sldChg>
      <pc:sldChg chg="add del ord">
        <pc:chgData name="林 恵司 Keiji Hayashi" userId="e85291f5-becb-41e9-a982-4dd4695d7cbf" providerId="ADAL" clId="{39FFA1FF-5C9E-44D4-BB85-69A012A52BA5}" dt="2022-08-13T02:54:54.578" v="3746" actId="2696"/>
        <pc:sldMkLst>
          <pc:docMk/>
          <pc:sldMk cId="197535664" sldId="300"/>
        </pc:sldMkLst>
      </pc:sldChg>
      <pc:sldChg chg="add del ord">
        <pc:chgData name="林 恵司 Keiji Hayashi" userId="e85291f5-becb-41e9-a982-4dd4695d7cbf" providerId="ADAL" clId="{39FFA1FF-5C9E-44D4-BB85-69A012A52BA5}" dt="2022-08-13T02:54:56.404" v="3748" actId="2696"/>
        <pc:sldMkLst>
          <pc:docMk/>
          <pc:sldMk cId="682630470" sldId="308"/>
        </pc:sldMkLst>
      </pc:sldChg>
      <pc:sldChg chg="add del ord">
        <pc:chgData name="林 恵司 Keiji Hayashi" userId="e85291f5-becb-41e9-a982-4dd4695d7cbf" providerId="ADAL" clId="{39FFA1FF-5C9E-44D4-BB85-69A012A52BA5}" dt="2022-08-13T02:55:01.366" v="3750" actId="2696"/>
        <pc:sldMkLst>
          <pc:docMk/>
          <pc:sldMk cId="418956872" sldId="309"/>
        </pc:sldMkLst>
      </pc:sldChg>
      <pc:sldChg chg="add del ord">
        <pc:chgData name="林 恵司 Keiji Hayashi" userId="e85291f5-becb-41e9-a982-4dd4695d7cbf" providerId="ADAL" clId="{39FFA1FF-5C9E-44D4-BB85-69A012A52BA5}" dt="2022-08-13T02:55:02.808" v="3752" actId="2696"/>
        <pc:sldMkLst>
          <pc:docMk/>
          <pc:sldMk cId="2387285953" sldId="310"/>
        </pc:sldMkLst>
      </pc:sldChg>
      <pc:sldChg chg="add del ord">
        <pc:chgData name="林 恵司 Keiji Hayashi" userId="e85291f5-becb-41e9-a982-4dd4695d7cbf" providerId="ADAL" clId="{39FFA1FF-5C9E-44D4-BB85-69A012A52BA5}" dt="2022-08-13T02:55:04.230" v="3754" actId="2696"/>
        <pc:sldMkLst>
          <pc:docMk/>
          <pc:sldMk cId="4096756401" sldId="311"/>
        </pc:sldMkLst>
      </pc:sldChg>
      <pc:sldChg chg="add del ord">
        <pc:chgData name="林 恵司 Keiji Hayashi" userId="e85291f5-becb-41e9-a982-4dd4695d7cbf" providerId="ADAL" clId="{39FFA1FF-5C9E-44D4-BB85-69A012A52BA5}" dt="2022-08-13T02:55:06.137" v="3756" actId="2696"/>
        <pc:sldMkLst>
          <pc:docMk/>
          <pc:sldMk cId="2348761276" sldId="312"/>
        </pc:sldMkLst>
      </pc:sldChg>
      <pc:sldChg chg="add del ord">
        <pc:chgData name="林 恵司 Keiji Hayashi" userId="e85291f5-becb-41e9-a982-4dd4695d7cbf" providerId="ADAL" clId="{39FFA1FF-5C9E-44D4-BB85-69A012A52BA5}" dt="2022-08-13T02:55:07.171" v="3758" actId="2696"/>
        <pc:sldMkLst>
          <pc:docMk/>
          <pc:sldMk cId="3356530254" sldId="313"/>
        </pc:sldMkLst>
      </pc:sldChg>
      <pc:sldChg chg="add del ord">
        <pc:chgData name="林 恵司 Keiji Hayashi" userId="e85291f5-becb-41e9-a982-4dd4695d7cbf" providerId="ADAL" clId="{39FFA1FF-5C9E-44D4-BB85-69A012A52BA5}" dt="2022-08-13T02:55:08.158" v="3760" actId="2696"/>
        <pc:sldMkLst>
          <pc:docMk/>
          <pc:sldMk cId="561941238" sldId="314"/>
        </pc:sldMkLst>
      </pc:sldChg>
      <pc:sldChg chg="add del ord">
        <pc:chgData name="林 恵司 Keiji Hayashi" userId="e85291f5-becb-41e9-a982-4dd4695d7cbf" providerId="ADAL" clId="{39FFA1FF-5C9E-44D4-BB85-69A012A52BA5}" dt="2022-08-17T11:45:30.043" v="4608" actId="2696"/>
        <pc:sldMkLst>
          <pc:docMk/>
          <pc:sldMk cId="736751395" sldId="328"/>
        </pc:sldMkLst>
      </pc:sldChg>
      <pc:sldChg chg="addSp delSp modSp add ord delAnim modAnim">
        <pc:chgData name="林 恵司 Keiji Hayashi" userId="e85291f5-becb-41e9-a982-4dd4695d7cbf" providerId="ADAL" clId="{39FFA1FF-5C9E-44D4-BB85-69A012A52BA5}" dt="2022-08-17T11:37:48.321" v="4532" actId="1582"/>
        <pc:sldMkLst>
          <pc:docMk/>
          <pc:sldMk cId="4031786623" sldId="423"/>
        </pc:sldMkLst>
        <pc:spChg chg="del mod">
          <ac:chgData name="林 恵司 Keiji Hayashi" userId="e85291f5-becb-41e9-a982-4dd4695d7cbf" providerId="ADAL" clId="{39FFA1FF-5C9E-44D4-BB85-69A012A52BA5}" dt="2022-08-17T11:32:13.016" v="4443" actId="478"/>
          <ac:spMkLst>
            <pc:docMk/>
            <pc:sldMk cId="4031786623" sldId="423"/>
            <ac:spMk id="2" creationId="{00000000-0000-0000-0000-000000000000}"/>
          </ac:spMkLst>
        </pc:spChg>
        <pc:spChg chg="add mod">
          <ac:chgData name="林 恵司 Keiji Hayashi" userId="e85291f5-becb-41e9-a982-4dd4695d7cbf" providerId="ADAL" clId="{39FFA1FF-5C9E-44D4-BB85-69A012A52BA5}" dt="2022-08-17T11:36:44.138" v="4525" actId="1038"/>
          <ac:spMkLst>
            <pc:docMk/>
            <pc:sldMk cId="4031786623" sldId="423"/>
            <ac:spMk id="3" creationId="{9484C827-C1BB-451B-8CD3-76D0E99BB17E}"/>
          </ac:spMkLst>
        </pc:spChg>
        <pc:spChg chg="del mod">
          <ac:chgData name="林 恵司 Keiji Hayashi" userId="e85291f5-becb-41e9-a982-4dd4695d7cbf" providerId="ADAL" clId="{39FFA1FF-5C9E-44D4-BB85-69A012A52BA5}" dt="2022-08-17T11:32:55.547" v="4455" actId="478"/>
          <ac:spMkLst>
            <pc:docMk/>
            <pc:sldMk cId="4031786623" sldId="423"/>
            <ac:spMk id="4" creationId="{00000000-0000-0000-0000-000000000000}"/>
          </ac:spMkLst>
        </pc:spChg>
        <pc:spChg chg="mod">
          <ac:chgData name="林 恵司 Keiji Hayashi" userId="e85291f5-becb-41e9-a982-4dd4695d7cbf" providerId="ADAL" clId="{39FFA1FF-5C9E-44D4-BB85-69A012A52BA5}" dt="2022-08-17T11:35:54.853" v="4514" actId="27636"/>
          <ac:spMkLst>
            <pc:docMk/>
            <pc:sldMk cId="4031786623" sldId="423"/>
            <ac:spMk id="5" creationId="{00000000-0000-0000-0000-000000000000}"/>
          </ac:spMkLst>
        </pc:spChg>
        <pc:spChg chg="del mod topLvl">
          <ac:chgData name="林 恵司 Keiji Hayashi" userId="e85291f5-becb-41e9-a982-4dd4695d7cbf" providerId="ADAL" clId="{39FFA1FF-5C9E-44D4-BB85-69A012A52BA5}" dt="2022-08-17T11:30:31.680" v="4420" actId="478"/>
          <ac:spMkLst>
            <pc:docMk/>
            <pc:sldMk cId="4031786623" sldId="423"/>
            <ac:spMk id="8" creationId="{00000000-0000-0000-0000-000000000000}"/>
          </ac:spMkLst>
        </pc:spChg>
        <pc:spChg chg="mod topLvl">
          <ac:chgData name="林 恵司 Keiji Hayashi" userId="e85291f5-becb-41e9-a982-4dd4695d7cbf" providerId="ADAL" clId="{39FFA1FF-5C9E-44D4-BB85-69A012A52BA5}" dt="2022-08-17T11:32:20.803" v="4449" actId="1036"/>
          <ac:spMkLst>
            <pc:docMk/>
            <pc:sldMk cId="4031786623" sldId="423"/>
            <ac:spMk id="9" creationId="{00000000-0000-0000-0000-000000000000}"/>
          </ac:spMkLst>
        </pc:spChg>
        <pc:spChg chg="del mod">
          <ac:chgData name="林 恵司 Keiji Hayashi" userId="e85291f5-becb-41e9-a982-4dd4695d7cbf" providerId="ADAL" clId="{39FFA1FF-5C9E-44D4-BB85-69A012A52BA5}" dt="2022-08-17T11:29:07.833" v="4405" actId="478"/>
          <ac:spMkLst>
            <pc:docMk/>
            <pc:sldMk cId="4031786623" sldId="423"/>
            <ac:spMk id="10" creationId="{00000000-0000-0000-0000-000000000000}"/>
          </ac:spMkLst>
        </pc:spChg>
        <pc:spChg chg="add mod">
          <ac:chgData name="林 恵司 Keiji Hayashi" userId="e85291f5-becb-41e9-a982-4dd4695d7cbf" providerId="ADAL" clId="{39FFA1FF-5C9E-44D4-BB85-69A012A52BA5}" dt="2022-08-17T11:37:04.093" v="4528" actId="1038"/>
          <ac:spMkLst>
            <pc:docMk/>
            <pc:sldMk cId="4031786623" sldId="423"/>
            <ac:spMk id="11" creationId="{8E92D2EB-9696-4BBA-B1AF-560C14FB79E1}"/>
          </ac:spMkLst>
        </pc:spChg>
        <pc:spChg chg="add mod">
          <ac:chgData name="林 恵司 Keiji Hayashi" userId="e85291f5-becb-41e9-a982-4dd4695d7cbf" providerId="ADAL" clId="{39FFA1FF-5C9E-44D4-BB85-69A012A52BA5}" dt="2022-08-17T11:37:04.093" v="4528" actId="1038"/>
          <ac:spMkLst>
            <pc:docMk/>
            <pc:sldMk cId="4031786623" sldId="423"/>
            <ac:spMk id="13" creationId="{BAF3A856-8DF0-4303-8E67-CD3888E06F51}"/>
          </ac:spMkLst>
        </pc:spChg>
        <pc:spChg chg="add mod">
          <ac:chgData name="林 恵司 Keiji Hayashi" userId="e85291f5-becb-41e9-a982-4dd4695d7cbf" providerId="ADAL" clId="{39FFA1FF-5C9E-44D4-BB85-69A012A52BA5}" dt="2022-08-17T11:37:04.093" v="4528" actId="1038"/>
          <ac:spMkLst>
            <pc:docMk/>
            <pc:sldMk cId="4031786623" sldId="423"/>
            <ac:spMk id="16" creationId="{0BC19501-0F7F-4EF1-854A-4B23BA53C36A}"/>
          </ac:spMkLst>
        </pc:spChg>
        <pc:grpChg chg="del mod">
          <ac:chgData name="林 恵司 Keiji Hayashi" userId="e85291f5-becb-41e9-a982-4dd4695d7cbf" providerId="ADAL" clId="{39FFA1FF-5C9E-44D4-BB85-69A012A52BA5}" dt="2022-08-17T11:30:26.173" v="4417" actId="165"/>
          <ac:grpSpMkLst>
            <pc:docMk/>
            <pc:sldMk cId="4031786623" sldId="423"/>
            <ac:grpSpMk id="7" creationId="{00000000-0000-0000-0000-000000000000}"/>
          </ac:grpSpMkLst>
        </pc:grpChg>
        <pc:picChg chg="add del mod">
          <ac:chgData name="林 恵司 Keiji Hayashi" userId="e85291f5-becb-41e9-a982-4dd4695d7cbf" providerId="ADAL" clId="{39FFA1FF-5C9E-44D4-BB85-69A012A52BA5}" dt="2022-08-17T11:32:48.745" v="4454" actId="478"/>
          <ac:picMkLst>
            <pc:docMk/>
            <pc:sldMk cId="4031786623" sldId="423"/>
            <ac:picMk id="6" creationId="{8F0F8546-E79F-4B44-B9D5-004D9B098E87}"/>
          </ac:picMkLst>
        </pc:picChg>
        <pc:picChg chg="add mod">
          <ac:chgData name="林 恵司 Keiji Hayashi" userId="e85291f5-becb-41e9-a982-4dd4695d7cbf" providerId="ADAL" clId="{39FFA1FF-5C9E-44D4-BB85-69A012A52BA5}" dt="2022-08-17T11:37:04.093" v="4528" actId="1038"/>
          <ac:picMkLst>
            <pc:docMk/>
            <pc:sldMk cId="4031786623" sldId="423"/>
            <ac:picMk id="12" creationId="{1FB0F088-2FA5-49B7-A4BD-099AC9349608}"/>
          </ac:picMkLst>
        </pc:picChg>
        <pc:cxnChg chg="add mod">
          <ac:chgData name="林 恵司 Keiji Hayashi" userId="e85291f5-becb-41e9-a982-4dd4695d7cbf" providerId="ADAL" clId="{39FFA1FF-5C9E-44D4-BB85-69A012A52BA5}" dt="2022-08-17T11:37:48.321" v="4532" actId="1582"/>
          <ac:cxnSpMkLst>
            <pc:docMk/>
            <pc:sldMk cId="4031786623" sldId="423"/>
            <ac:cxnSpMk id="15" creationId="{D8C85B82-19CA-4E3A-A98D-4F66387B27FA}"/>
          </ac:cxnSpMkLst>
        </pc:cxnChg>
        <pc:cxnChg chg="add mod">
          <ac:chgData name="林 恵司 Keiji Hayashi" userId="e85291f5-becb-41e9-a982-4dd4695d7cbf" providerId="ADAL" clId="{39FFA1FF-5C9E-44D4-BB85-69A012A52BA5}" dt="2022-08-17T11:37:38.841" v="4531" actId="1582"/>
          <ac:cxnSpMkLst>
            <pc:docMk/>
            <pc:sldMk cId="4031786623" sldId="423"/>
            <ac:cxnSpMk id="18" creationId="{83E3DB11-B7F2-4640-9741-00E187D89BDB}"/>
          </ac:cxnSpMkLst>
        </pc:cxnChg>
      </pc:sldChg>
      <pc:sldChg chg="add del ord">
        <pc:chgData name="林 恵司 Keiji Hayashi" userId="e85291f5-becb-41e9-a982-4dd4695d7cbf" providerId="ADAL" clId="{39FFA1FF-5C9E-44D4-BB85-69A012A52BA5}" dt="2022-08-17T11:27:40.665" v="4401" actId="2696"/>
        <pc:sldMkLst>
          <pc:docMk/>
          <pc:sldMk cId="3422038501" sldId="446"/>
        </pc:sldMkLst>
      </pc:sldChg>
      <pc:sldChg chg="modSp add ord">
        <pc:chgData name="林 恵司 Keiji Hayashi" userId="e85291f5-becb-41e9-a982-4dd4695d7cbf" providerId="ADAL" clId="{39FFA1FF-5C9E-44D4-BB85-69A012A52BA5}" dt="2022-08-17T11:06:03.924" v="4046" actId="207"/>
        <pc:sldMkLst>
          <pc:docMk/>
          <pc:sldMk cId="4106225974" sldId="448"/>
        </pc:sldMkLst>
        <pc:spChg chg="mod">
          <ac:chgData name="林 恵司 Keiji Hayashi" userId="e85291f5-becb-41e9-a982-4dd4695d7cbf" providerId="ADAL" clId="{39FFA1FF-5C9E-44D4-BB85-69A012A52BA5}" dt="2022-08-10T10:11:40.856" v="2681" actId="6549"/>
          <ac:spMkLst>
            <pc:docMk/>
            <pc:sldMk cId="4106225974" sldId="448"/>
            <ac:spMk id="13" creationId="{00000000-0000-0000-0000-000000000000}"/>
          </ac:spMkLst>
        </pc:spChg>
        <pc:spChg chg="mod">
          <ac:chgData name="林 恵司 Keiji Hayashi" userId="e85291f5-becb-41e9-a982-4dd4695d7cbf" providerId="ADAL" clId="{39FFA1FF-5C9E-44D4-BB85-69A012A52BA5}" dt="2022-08-17T11:06:03.924" v="4046" actId="207"/>
          <ac:spMkLst>
            <pc:docMk/>
            <pc:sldMk cId="4106225974" sldId="448"/>
            <ac:spMk id="15" creationId="{00000000-0000-0000-0000-000000000000}"/>
          </ac:spMkLst>
        </pc:spChg>
        <pc:spChg chg="mod">
          <ac:chgData name="林 恵司 Keiji Hayashi" userId="e85291f5-becb-41e9-a982-4dd4695d7cbf" providerId="ADAL" clId="{39FFA1FF-5C9E-44D4-BB85-69A012A52BA5}" dt="2022-08-08T07:09:28.233" v="1503" actId="207"/>
          <ac:spMkLst>
            <pc:docMk/>
            <pc:sldMk cId="4106225974" sldId="448"/>
            <ac:spMk id="18" creationId="{00000000-0000-0000-0000-000000000000}"/>
          </ac:spMkLst>
        </pc:spChg>
        <pc:spChg chg="mod">
          <ac:chgData name="林 恵司 Keiji Hayashi" userId="e85291f5-becb-41e9-a982-4dd4695d7cbf" providerId="ADAL" clId="{39FFA1FF-5C9E-44D4-BB85-69A012A52BA5}" dt="2022-08-08T07:09:16.022" v="1501" actId="207"/>
          <ac:spMkLst>
            <pc:docMk/>
            <pc:sldMk cId="4106225974" sldId="448"/>
            <ac:spMk id="21" creationId="{00000000-0000-0000-0000-000000000000}"/>
          </ac:spMkLst>
        </pc:spChg>
        <pc:spChg chg="mod">
          <ac:chgData name="林 恵司 Keiji Hayashi" userId="e85291f5-becb-41e9-a982-4dd4695d7cbf" providerId="ADAL" clId="{39FFA1FF-5C9E-44D4-BB85-69A012A52BA5}" dt="2022-08-08T07:09:20.650" v="1502" actId="207"/>
          <ac:spMkLst>
            <pc:docMk/>
            <pc:sldMk cId="4106225974" sldId="448"/>
            <ac:spMk id="23" creationId="{00000000-0000-0000-0000-000000000000}"/>
          </ac:spMkLst>
        </pc:spChg>
        <pc:spChg chg="mod">
          <ac:chgData name="林 恵司 Keiji Hayashi" userId="e85291f5-becb-41e9-a982-4dd4695d7cbf" providerId="ADAL" clId="{39FFA1FF-5C9E-44D4-BB85-69A012A52BA5}" dt="2022-08-08T07:09:33.487" v="1504" actId="207"/>
          <ac:spMkLst>
            <pc:docMk/>
            <pc:sldMk cId="4106225974" sldId="448"/>
            <ac:spMk id="27" creationId="{00000000-0000-0000-0000-000000000000}"/>
          </ac:spMkLst>
        </pc:spChg>
        <pc:spChg chg="mod">
          <ac:chgData name="林 恵司 Keiji Hayashi" userId="e85291f5-becb-41e9-a982-4dd4695d7cbf" providerId="ADAL" clId="{39FFA1FF-5C9E-44D4-BB85-69A012A52BA5}" dt="2022-08-13T02:40:43.017" v="3493" actId="255"/>
          <ac:spMkLst>
            <pc:docMk/>
            <pc:sldMk cId="4106225974" sldId="448"/>
            <ac:spMk id="41" creationId="{00000000-0000-0000-0000-000000000000}"/>
          </ac:spMkLst>
        </pc:spChg>
        <pc:spChg chg="mod">
          <ac:chgData name="林 恵司 Keiji Hayashi" userId="e85291f5-becb-41e9-a982-4dd4695d7cbf" providerId="ADAL" clId="{39FFA1FF-5C9E-44D4-BB85-69A012A52BA5}" dt="2022-08-17T11:06:03.924" v="4046" actId="207"/>
          <ac:spMkLst>
            <pc:docMk/>
            <pc:sldMk cId="4106225974" sldId="448"/>
            <ac:spMk id="42" creationId="{00000000-0000-0000-0000-000000000000}"/>
          </ac:spMkLst>
        </pc:spChg>
      </pc:sldChg>
      <pc:sldChg chg="addSp delSp modSp add del ord">
        <pc:chgData name="林 恵司 Keiji Hayashi" userId="e85291f5-becb-41e9-a982-4dd4695d7cbf" providerId="ADAL" clId="{39FFA1FF-5C9E-44D4-BB85-69A012A52BA5}" dt="2022-08-17T11:15:27.283" v="4219" actId="2696"/>
        <pc:sldMkLst>
          <pc:docMk/>
          <pc:sldMk cId="482969498" sldId="530"/>
        </pc:sldMkLst>
        <pc:spChg chg="del mod">
          <ac:chgData name="林 恵司 Keiji Hayashi" userId="e85291f5-becb-41e9-a982-4dd4695d7cbf" providerId="ADAL" clId="{39FFA1FF-5C9E-44D4-BB85-69A012A52BA5}" dt="2022-08-17T11:11:34.795" v="4113"/>
          <ac:spMkLst>
            <pc:docMk/>
            <pc:sldMk cId="482969498" sldId="530"/>
            <ac:spMk id="4" creationId="{00000000-0000-0000-0000-000000000000}"/>
          </ac:spMkLst>
        </pc:spChg>
        <pc:spChg chg="del mod">
          <ac:chgData name="林 恵司 Keiji Hayashi" userId="e85291f5-becb-41e9-a982-4dd4695d7cbf" providerId="ADAL" clId="{39FFA1FF-5C9E-44D4-BB85-69A012A52BA5}" dt="2022-08-17T11:11:34.795" v="4113"/>
          <ac:spMkLst>
            <pc:docMk/>
            <pc:sldMk cId="482969498" sldId="530"/>
            <ac:spMk id="8" creationId="{00000000-0000-0000-0000-000000000000}"/>
          </ac:spMkLst>
        </pc:spChg>
        <pc:spChg chg="del">
          <ac:chgData name="林 恵司 Keiji Hayashi" userId="e85291f5-becb-41e9-a982-4dd4695d7cbf" providerId="ADAL" clId="{39FFA1FF-5C9E-44D4-BB85-69A012A52BA5}" dt="2022-08-13T04:04:59.214" v="3921" actId="478"/>
          <ac:spMkLst>
            <pc:docMk/>
            <pc:sldMk cId="482969498" sldId="530"/>
            <ac:spMk id="11" creationId="{00000000-0000-0000-0000-000000000000}"/>
          </ac:spMkLst>
        </pc:spChg>
        <pc:spChg chg="del mod topLvl">
          <ac:chgData name="林 恵司 Keiji Hayashi" userId="e85291f5-becb-41e9-a982-4dd4695d7cbf" providerId="ADAL" clId="{39FFA1FF-5C9E-44D4-BB85-69A012A52BA5}" dt="2022-08-13T04:06:42.647" v="3940" actId="478"/>
          <ac:spMkLst>
            <pc:docMk/>
            <pc:sldMk cId="482969498" sldId="530"/>
            <ac:spMk id="14" creationId="{00000000-0000-0000-0000-000000000000}"/>
          </ac:spMkLst>
        </pc:spChg>
        <pc:spChg chg="del mod topLvl">
          <ac:chgData name="林 恵司 Keiji Hayashi" userId="e85291f5-becb-41e9-a982-4dd4695d7cbf" providerId="ADAL" clId="{39FFA1FF-5C9E-44D4-BB85-69A012A52BA5}" dt="2022-08-17T11:11:34.795" v="4113"/>
          <ac:spMkLst>
            <pc:docMk/>
            <pc:sldMk cId="482969498" sldId="530"/>
            <ac:spMk id="15" creationId="{00000000-0000-0000-0000-000000000000}"/>
          </ac:spMkLst>
        </pc:spChg>
        <pc:grpChg chg="add del mod">
          <ac:chgData name="林 恵司 Keiji Hayashi" userId="e85291f5-becb-41e9-a982-4dd4695d7cbf" providerId="ADAL" clId="{39FFA1FF-5C9E-44D4-BB85-69A012A52BA5}" dt="2022-08-13T04:06:39.542" v="3938" actId="165"/>
          <ac:grpSpMkLst>
            <pc:docMk/>
            <pc:sldMk cId="482969498" sldId="530"/>
            <ac:grpSpMk id="13" creationId="{00000000-0000-0000-0000-000000000000}"/>
          </ac:grpSpMkLst>
        </pc:grpChg>
      </pc:sldChg>
      <pc:sldChg chg="modSp add ord">
        <pc:chgData name="林 恵司 Keiji Hayashi" userId="e85291f5-becb-41e9-a982-4dd4695d7cbf" providerId="ADAL" clId="{39FFA1FF-5C9E-44D4-BB85-69A012A52BA5}" dt="2022-08-17T11:17:56.519" v="4266" actId="20577"/>
        <pc:sldMkLst>
          <pc:docMk/>
          <pc:sldMk cId="2256594780" sldId="531"/>
        </pc:sldMkLst>
        <pc:spChg chg="mod">
          <ac:chgData name="林 恵司 Keiji Hayashi" userId="e85291f5-becb-41e9-a982-4dd4695d7cbf" providerId="ADAL" clId="{39FFA1FF-5C9E-44D4-BB85-69A012A52BA5}" dt="2022-08-17T11:17:49.747" v="4259" actId="207"/>
          <ac:spMkLst>
            <pc:docMk/>
            <pc:sldMk cId="2256594780" sldId="531"/>
            <ac:spMk id="2" creationId="{00000000-0000-0000-0000-000000000000}"/>
          </ac:spMkLst>
        </pc:spChg>
        <pc:spChg chg="mod">
          <ac:chgData name="林 恵司 Keiji Hayashi" userId="e85291f5-becb-41e9-a982-4dd4695d7cbf" providerId="ADAL" clId="{39FFA1FF-5C9E-44D4-BB85-69A012A52BA5}" dt="2022-08-17T11:17:56.519" v="4266" actId="20577"/>
          <ac:spMkLst>
            <pc:docMk/>
            <pc:sldMk cId="2256594780" sldId="531"/>
            <ac:spMk id="5" creationId="{00000000-0000-0000-0000-000000000000}"/>
          </ac:spMkLst>
        </pc:spChg>
      </pc:sldChg>
      <pc:sldChg chg="modSp add ord">
        <pc:chgData name="林 恵司 Keiji Hayashi" userId="e85291f5-becb-41e9-a982-4dd4695d7cbf" providerId="ADAL" clId="{39FFA1FF-5C9E-44D4-BB85-69A012A52BA5}" dt="2022-08-29T04:12:09.474" v="10696" actId="207"/>
        <pc:sldMkLst>
          <pc:docMk/>
          <pc:sldMk cId="4179258112" sldId="533"/>
        </pc:sldMkLst>
        <pc:spChg chg="mod">
          <ac:chgData name="林 恵司 Keiji Hayashi" userId="e85291f5-becb-41e9-a982-4dd4695d7cbf" providerId="ADAL" clId="{39FFA1FF-5C9E-44D4-BB85-69A012A52BA5}" dt="2022-08-17T11:21:47.678" v="4363" actId="207"/>
          <ac:spMkLst>
            <pc:docMk/>
            <pc:sldMk cId="4179258112" sldId="533"/>
            <ac:spMk id="8" creationId="{00000000-0000-0000-0000-000000000000}"/>
          </ac:spMkLst>
        </pc:spChg>
        <pc:spChg chg="mod">
          <ac:chgData name="林 恵司 Keiji Hayashi" userId="e85291f5-becb-41e9-a982-4dd4695d7cbf" providerId="ADAL" clId="{39FFA1FF-5C9E-44D4-BB85-69A012A52BA5}" dt="2022-08-17T11:18:25.033" v="4273" actId="1037"/>
          <ac:spMkLst>
            <pc:docMk/>
            <pc:sldMk cId="4179258112" sldId="533"/>
            <ac:spMk id="9" creationId="{00000000-0000-0000-0000-000000000000}"/>
          </ac:spMkLst>
        </pc:spChg>
        <pc:spChg chg="mod">
          <ac:chgData name="林 恵司 Keiji Hayashi" userId="e85291f5-becb-41e9-a982-4dd4695d7cbf" providerId="ADAL" clId="{39FFA1FF-5C9E-44D4-BB85-69A012A52BA5}" dt="2022-08-17T11:22:38.442" v="4372" actId="20577"/>
          <ac:spMkLst>
            <pc:docMk/>
            <pc:sldMk cId="4179258112" sldId="533"/>
            <ac:spMk id="11" creationId="{00000000-0000-0000-0000-000000000000}"/>
          </ac:spMkLst>
        </pc:spChg>
        <pc:spChg chg="mod">
          <ac:chgData name="林 恵司 Keiji Hayashi" userId="e85291f5-becb-41e9-a982-4dd4695d7cbf" providerId="ADAL" clId="{39FFA1FF-5C9E-44D4-BB85-69A012A52BA5}" dt="2022-08-29T04:12:09.474" v="10696" actId="207"/>
          <ac:spMkLst>
            <pc:docMk/>
            <pc:sldMk cId="4179258112" sldId="533"/>
            <ac:spMk id="13" creationId="{00000000-0000-0000-0000-000000000000}"/>
          </ac:spMkLst>
        </pc:spChg>
      </pc:sldChg>
      <pc:sldChg chg="modSp add del ord">
        <pc:chgData name="林 恵司 Keiji Hayashi" userId="e85291f5-becb-41e9-a982-4dd4695d7cbf" providerId="ADAL" clId="{39FFA1FF-5C9E-44D4-BB85-69A012A52BA5}" dt="2022-08-17T11:37:57.849" v="4534" actId="2696"/>
        <pc:sldMkLst>
          <pc:docMk/>
          <pc:sldMk cId="2701280390" sldId="542"/>
        </pc:sldMkLst>
        <pc:spChg chg="mod">
          <ac:chgData name="林 恵司 Keiji Hayashi" userId="e85291f5-becb-41e9-a982-4dd4695d7cbf" providerId="ADAL" clId="{39FFA1FF-5C9E-44D4-BB85-69A012A52BA5}" dt="2022-08-13T04:28:20.772" v="4041" actId="2711"/>
          <ac:spMkLst>
            <pc:docMk/>
            <pc:sldMk cId="2701280390" sldId="542"/>
            <ac:spMk id="2" creationId="{00000000-0000-0000-0000-000000000000}"/>
          </ac:spMkLst>
        </pc:spChg>
        <pc:spChg chg="mod">
          <ac:chgData name="林 恵司 Keiji Hayashi" userId="e85291f5-becb-41e9-a982-4dd4695d7cbf" providerId="ADAL" clId="{39FFA1FF-5C9E-44D4-BB85-69A012A52BA5}" dt="2022-08-13T04:28:20.772" v="4041" actId="2711"/>
          <ac:spMkLst>
            <pc:docMk/>
            <pc:sldMk cId="2701280390" sldId="542"/>
            <ac:spMk id="4" creationId="{00000000-0000-0000-0000-000000000000}"/>
          </ac:spMkLst>
        </pc:spChg>
        <pc:spChg chg="mod">
          <ac:chgData name="林 恵司 Keiji Hayashi" userId="e85291f5-becb-41e9-a982-4dd4695d7cbf" providerId="ADAL" clId="{39FFA1FF-5C9E-44D4-BB85-69A012A52BA5}" dt="2022-08-13T04:28:20.772" v="4041" actId="2711"/>
          <ac:spMkLst>
            <pc:docMk/>
            <pc:sldMk cId="2701280390" sldId="542"/>
            <ac:spMk id="7" creationId="{00000000-0000-0000-0000-000000000000}"/>
          </ac:spMkLst>
        </pc:spChg>
        <pc:spChg chg="mod">
          <ac:chgData name="林 恵司 Keiji Hayashi" userId="e85291f5-becb-41e9-a982-4dd4695d7cbf" providerId="ADAL" clId="{39FFA1FF-5C9E-44D4-BB85-69A012A52BA5}" dt="2022-08-13T04:28:20.772" v="4041" actId="2711"/>
          <ac:spMkLst>
            <pc:docMk/>
            <pc:sldMk cId="2701280390" sldId="542"/>
            <ac:spMk id="11" creationId="{00000000-0000-0000-0000-000000000000}"/>
          </ac:spMkLst>
        </pc:spChg>
        <pc:spChg chg="mod">
          <ac:chgData name="林 恵司 Keiji Hayashi" userId="e85291f5-becb-41e9-a982-4dd4695d7cbf" providerId="ADAL" clId="{39FFA1FF-5C9E-44D4-BB85-69A012A52BA5}" dt="2022-08-13T04:28:20.772" v="4041" actId="2711"/>
          <ac:spMkLst>
            <pc:docMk/>
            <pc:sldMk cId="2701280390" sldId="542"/>
            <ac:spMk id="12" creationId="{00000000-0000-0000-0000-000000000000}"/>
          </ac:spMkLst>
        </pc:spChg>
      </pc:sldChg>
      <pc:sldChg chg="delSp modSp add del ord delAnim modAnim">
        <pc:chgData name="林 恵司 Keiji Hayashi" userId="e85291f5-becb-41e9-a982-4dd4695d7cbf" providerId="ADAL" clId="{39FFA1FF-5C9E-44D4-BB85-69A012A52BA5}" dt="2022-08-17T11:39:46.627" v="4546" actId="2696"/>
        <pc:sldMkLst>
          <pc:docMk/>
          <pc:sldMk cId="3626181530" sldId="572"/>
        </pc:sldMkLst>
        <pc:spChg chg="mod">
          <ac:chgData name="林 恵司 Keiji Hayashi" userId="e85291f5-becb-41e9-a982-4dd4695d7cbf" providerId="ADAL" clId="{39FFA1FF-5C9E-44D4-BB85-69A012A52BA5}" dt="2022-08-17T11:27:27.742" v="4400"/>
          <ac:spMkLst>
            <pc:docMk/>
            <pc:sldMk cId="3626181530" sldId="572"/>
            <ac:spMk id="14" creationId="{00000000-0000-0000-0000-000000000000}"/>
          </ac:spMkLst>
        </pc:spChg>
        <pc:spChg chg="mod topLvl">
          <ac:chgData name="林 恵司 Keiji Hayashi" userId="e85291f5-becb-41e9-a982-4dd4695d7cbf" providerId="ADAL" clId="{39FFA1FF-5C9E-44D4-BB85-69A012A52BA5}" dt="2022-08-17T11:38:23.824" v="4535" actId="165"/>
          <ac:spMkLst>
            <pc:docMk/>
            <pc:sldMk cId="3626181530" sldId="572"/>
            <ac:spMk id="16" creationId="{00000000-0000-0000-0000-000000000000}"/>
          </ac:spMkLst>
        </pc:spChg>
        <pc:spChg chg="mod topLvl">
          <ac:chgData name="林 恵司 Keiji Hayashi" userId="e85291f5-becb-41e9-a982-4dd4695d7cbf" providerId="ADAL" clId="{39FFA1FF-5C9E-44D4-BB85-69A012A52BA5}" dt="2022-08-17T11:38:23.824" v="4535" actId="165"/>
          <ac:spMkLst>
            <pc:docMk/>
            <pc:sldMk cId="3626181530" sldId="572"/>
            <ac:spMk id="17" creationId="{00000000-0000-0000-0000-000000000000}"/>
          </ac:spMkLst>
        </pc:spChg>
        <pc:spChg chg="mod topLvl">
          <ac:chgData name="林 恵司 Keiji Hayashi" userId="e85291f5-becb-41e9-a982-4dd4695d7cbf" providerId="ADAL" clId="{39FFA1FF-5C9E-44D4-BB85-69A012A52BA5}" dt="2022-08-17T11:38:23.824" v="4535" actId="165"/>
          <ac:spMkLst>
            <pc:docMk/>
            <pc:sldMk cId="3626181530" sldId="572"/>
            <ac:spMk id="18" creationId="{00000000-0000-0000-0000-000000000000}"/>
          </ac:spMkLst>
        </pc:spChg>
        <pc:spChg chg="mod topLvl">
          <ac:chgData name="林 恵司 Keiji Hayashi" userId="e85291f5-becb-41e9-a982-4dd4695d7cbf" providerId="ADAL" clId="{39FFA1FF-5C9E-44D4-BB85-69A012A52BA5}" dt="2022-08-17T11:38:23.824" v="4535" actId="165"/>
          <ac:spMkLst>
            <pc:docMk/>
            <pc:sldMk cId="3626181530" sldId="572"/>
            <ac:spMk id="19" creationId="{00000000-0000-0000-0000-000000000000}"/>
          </ac:spMkLst>
        </pc:spChg>
        <pc:spChg chg="mod topLvl">
          <ac:chgData name="林 恵司 Keiji Hayashi" userId="e85291f5-becb-41e9-a982-4dd4695d7cbf" providerId="ADAL" clId="{39FFA1FF-5C9E-44D4-BB85-69A012A52BA5}" dt="2022-08-17T11:38:23.824" v="4535" actId="165"/>
          <ac:spMkLst>
            <pc:docMk/>
            <pc:sldMk cId="3626181530" sldId="572"/>
            <ac:spMk id="20" creationId="{00000000-0000-0000-0000-000000000000}"/>
          </ac:spMkLst>
        </pc:spChg>
        <pc:spChg chg="mod topLvl">
          <ac:chgData name="林 恵司 Keiji Hayashi" userId="e85291f5-becb-41e9-a982-4dd4695d7cbf" providerId="ADAL" clId="{39FFA1FF-5C9E-44D4-BB85-69A012A52BA5}" dt="2022-08-17T11:38:23.824" v="4535" actId="165"/>
          <ac:spMkLst>
            <pc:docMk/>
            <pc:sldMk cId="3626181530" sldId="572"/>
            <ac:spMk id="22" creationId="{00000000-0000-0000-0000-000000000000}"/>
          </ac:spMkLst>
        </pc:spChg>
        <pc:spChg chg="del mod">
          <ac:chgData name="林 恵司 Keiji Hayashi" userId="e85291f5-becb-41e9-a982-4dd4695d7cbf" providerId="ADAL" clId="{39FFA1FF-5C9E-44D4-BB85-69A012A52BA5}" dt="2022-08-17T11:27:07.544" v="4395" actId="478"/>
          <ac:spMkLst>
            <pc:docMk/>
            <pc:sldMk cId="3626181530" sldId="572"/>
            <ac:spMk id="23" creationId="{00000000-0000-0000-0000-000000000000}"/>
          </ac:spMkLst>
        </pc:spChg>
        <pc:spChg chg="mod topLvl">
          <ac:chgData name="林 恵司 Keiji Hayashi" userId="e85291f5-becb-41e9-a982-4dd4695d7cbf" providerId="ADAL" clId="{39FFA1FF-5C9E-44D4-BB85-69A012A52BA5}" dt="2022-08-17T11:38:23.824" v="4535" actId="165"/>
          <ac:spMkLst>
            <pc:docMk/>
            <pc:sldMk cId="3626181530" sldId="572"/>
            <ac:spMk id="29" creationId="{00000000-0000-0000-0000-000000000000}"/>
          </ac:spMkLst>
        </pc:spChg>
        <pc:spChg chg="del mod">
          <ac:chgData name="林 恵司 Keiji Hayashi" userId="e85291f5-becb-41e9-a982-4dd4695d7cbf" providerId="ADAL" clId="{39FFA1FF-5C9E-44D4-BB85-69A012A52BA5}" dt="2022-08-17T11:27:07.544" v="4395" actId="478"/>
          <ac:spMkLst>
            <pc:docMk/>
            <pc:sldMk cId="3626181530" sldId="572"/>
            <ac:spMk id="30" creationId="{00000000-0000-0000-0000-000000000000}"/>
          </ac:spMkLst>
        </pc:spChg>
        <pc:spChg chg="del mod">
          <ac:chgData name="林 恵司 Keiji Hayashi" userId="e85291f5-becb-41e9-a982-4dd4695d7cbf" providerId="ADAL" clId="{39FFA1FF-5C9E-44D4-BB85-69A012A52BA5}" dt="2022-08-17T11:27:07.544" v="4395" actId="478"/>
          <ac:spMkLst>
            <pc:docMk/>
            <pc:sldMk cId="3626181530" sldId="572"/>
            <ac:spMk id="32" creationId="{00000000-0000-0000-0000-000000000000}"/>
          </ac:spMkLst>
        </pc:spChg>
        <pc:spChg chg="mod">
          <ac:chgData name="林 恵司 Keiji Hayashi" userId="e85291f5-becb-41e9-a982-4dd4695d7cbf" providerId="ADAL" clId="{39FFA1FF-5C9E-44D4-BB85-69A012A52BA5}" dt="2022-08-13T04:28:29.643" v="4042" actId="2711"/>
          <ac:spMkLst>
            <pc:docMk/>
            <pc:sldMk cId="3626181530" sldId="572"/>
            <ac:spMk id="33" creationId="{00000000-0000-0000-0000-000000000000}"/>
          </ac:spMkLst>
        </pc:spChg>
        <pc:grpChg chg="mod topLvl">
          <ac:chgData name="林 恵司 Keiji Hayashi" userId="e85291f5-becb-41e9-a982-4dd4695d7cbf" providerId="ADAL" clId="{39FFA1FF-5C9E-44D4-BB85-69A012A52BA5}" dt="2022-08-17T11:38:23.824" v="4535" actId="165"/>
          <ac:grpSpMkLst>
            <pc:docMk/>
            <pc:sldMk cId="3626181530" sldId="572"/>
            <ac:grpSpMk id="3" creationId="{00000000-0000-0000-0000-000000000000}"/>
          </ac:grpSpMkLst>
        </pc:grpChg>
        <pc:grpChg chg="del mod">
          <ac:chgData name="林 恵司 Keiji Hayashi" userId="e85291f5-becb-41e9-a982-4dd4695d7cbf" providerId="ADAL" clId="{39FFA1FF-5C9E-44D4-BB85-69A012A52BA5}" dt="2022-08-17T11:38:23.824" v="4535" actId="165"/>
          <ac:grpSpMkLst>
            <pc:docMk/>
            <pc:sldMk cId="3626181530" sldId="572"/>
            <ac:grpSpMk id="4" creationId="{00000000-0000-0000-0000-000000000000}"/>
          </ac:grpSpMkLst>
        </pc:grpChg>
        <pc:grpChg chg="mod">
          <ac:chgData name="林 恵司 Keiji Hayashi" userId="e85291f5-becb-41e9-a982-4dd4695d7cbf" providerId="ADAL" clId="{39FFA1FF-5C9E-44D4-BB85-69A012A52BA5}" dt="2022-08-13T04:28:29.643" v="4042" actId="2711"/>
          <ac:grpSpMkLst>
            <pc:docMk/>
            <pc:sldMk cId="3626181530" sldId="572"/>
            <ac:grpSpMk id="21" creationId="{00000000-0000-0000-0000-000000000000}"/>
          </ac:grpSpMkLst>
        </pc:grpChg>
        <pc:grpChg chg="del mod">
          <ac:chgData name="林 恵司 Keiji Hayashi" userId="e85291f5-becb-41e9-a982-4dd4695d7cbf" providerId="ADAL" clId="{39FFA1FF-5C9E-44D4-BB85-69A012A52BA5}" dt="2022-08-17T11:27:07.544" v="4395" actId="478"/>
          <ac:grpSpMkLst>
            <pc:docMk/>
            <pc:sldMk cId="3626181530" sldId="572"/>
            <ac:grpSpMk id="26" creationId="{00000000-0000-0000-0000-000000000000}"/>
          </ac:grpSpMkLst>
        </pc:grpChg>
        <pc:picChg chg="mod topLvl">
          <ac:chgData name="林 恵司 Keiji Hayashi" userId="e85291f5-becb-41e9-a982-4dd4695d7cbf" providerId="ADAL" clId="{39FFA1FF-5C9E-44D4-BB85-69A012A52BA5}" dt="2022-08-17T11:38:23.824" v="4535" actId="165"/>
          <ac:picMkLst>
            <pc:docMk/>
            <pc:sldMk cId="3626181530" sldId="572"/>
            <ac:picMk id="2" creationId="{00000000-0000-0000-0000-000000000000}"/>
          </ac:picMkLst>
        </pc:picChg>
        <pc:picChg chg="mod topLvl">
          <ac:chgData name="林 恵司 Keiji Hayashi" userId="e85291f5-becb-41e9-a982-4dd4695d7cbf" providerId="ADAL" clId="{39FFA1FF-5C9E-44D4-BB85-69A012A52BA5}" dt="2022-08-17T11:38:23.824" v="4535" actId="165"/>
          <ac:picMkLst>
            <pc:docMk/>
            <pc:sldMk cId="3626181530" sldId="572"/>
            <ac:picMk id="10" creationId="{00000000-0000-0000-0000-000000000000}"/>
          </ac:picMkLst>
        </pc:picChg>
        <pc:picChg chg="mod topLvl">
          <ac:chgData name="林 恵司 Keiji Hayashi" userId="e85291f5-becb-41e9-a982-4dd4695d7cbf" providerId="ADAL" clId="{39FFA1FF-5C9E-44D4-BB85-69A012A52BA5}" dt="2022-08-17T11:38:23.824" v="4535" actId="165"/>
          <ac:picMkLst>
            <pc:docMk/>
            <pc:sldMk cId="3626181530" sldId="572"/>
            <ac:picMk id="11" creationId="{00000000-0000-0000-0000-000000000000}"/>
          </ac:picMkLst>
        </pc:picChg>
        <pc:picChg chg="del">
          <ac:chgData name="林 恵司 Keiji Hayashi" userId="e85291f5-becb-41e9-a982-4dd4695d7cbf" providerId="ADAL" clId="{39FFA1FF-5C9E-44D4-BB85-69A012A52BA5}" dt="2022-08-17T11:27:07.544" v="4395" actId="478"/>
          <ac:picMkLst>
            <pc:docMk/>
            <pc:sldMk cId="3626181530" sldId="572"/>
            <ac:picMk id="25" creationId="{00000000-0000-0000-0000-000000000000}"/>
          </ac:picMkLst>
        </pc:picChg>
      </pc:sldChg>
      <pc:sldChg chg="del">
        <pc:chgData name="林 恵司 Keiji Hayashi" userId="e85291f5-becb-41e9-a982-4dd4695d7cbf" providerId="ADAL" clId="{39FFA1FF-5C9E-44D4-BB85-69A012A52BA5}" dt="2022-08-08T05:52:37.319" v="1" actId="2696"/>
        <pc:sldMkLst>
          <pc:docMk/>
          <pc:sldMk cId="612864094" sldId="602"/>
        </pc:sldMkLst>
      </pc:sldChg>
      <pc:sldChg chg="add ord">
        <pc:chgData name="林 恵司 Keiji Hayashi" userId="e85291f5-becb-41e9-a982-4dd4695d7cbf" providerId="ADAL" clId="{39FFA1FF-5C9E-44D4-BB85-69A012A52BA5}" dt="2022-08-17T11:45:03.700" v="4607"/>
        <pc:sldMkLst>
          <pc:docMk/>
          <pc:sldMk cId="2508932126" sldId="606"/>
        </pc:sldMkLst>
      </pc:sldChg>
      <pc:sldChg chg="addSp modSp add ord">
        <pc:chgData name="林 恵司 Keiji Hayashi" userId="e85291f5-becb-41e9-a982-4dd4695d7cbf" providerId="ADAL" clId="{39FFA1FF-5C9E-44D4-BB85-69A012A52BA5}" dt="2022-08-25T10:11:35.471" v="8577" actId="255"/>
        <pc:sldMkLst>
          <pc:docMk/>
          <pc:sldMk cId="538695767" sldId="607"/>
        </pc:sldMkLst>
        <pc:spChg chg="mod">
          <ac:chgData name="林 恵司 Keiji Hayashi" userId="e85291f5-becb-41e9-a982-4dd4695d7cbf" providerId="ADAL" clId="{39FFA1FF-5C9E-44D4-BB85-69A012A52BA5}" dt="2022-08-17T11:44:37.144" v="4604" actId="255"/>
          <ac:spMkLst>
            <pc:docMk/>
            <pc:sldMk cId="538695767" sldId="607"/>
            <ac:spMk id="28"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29"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30"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31"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32"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33"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34"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35"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36"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37"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42"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43"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45"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46"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48"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49"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51"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52"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54"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55"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56"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57"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58"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59"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60"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61"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62"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63"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64"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65"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66"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67"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68"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69"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70"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71"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72"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73"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74"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75"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76"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77"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78"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79"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80"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81"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82"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83"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84"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85"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87"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88"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89"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90"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91"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92"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93"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94"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95"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96" creationId="{00000000-0000-0000-0000-000000000000}"/>
          </ac:spMkLst>
        </pc:spChg>
        <pc:spChg chg="mod">
          <ac:chgData name="林 恵司 Keiji Hayashi" userId="e85291f5-becb-41e9-a982-4dd4695d7cbf" providerId="ADAL" clId="{39FFA1FF-5C9E-44D4-BB85-69A012A52BA5}" dt="2022-08-17T11:44:37.144" v="4604" actId="255"/>
          <ac:spMkLst>
            <pc:docMk/>
            <pc:sldMk cId="538695767" sldId="607"/>
            <ac:spMk id="97" creationId="{00000000-0000-0000-0000-000000000000}"/>
          </ac:spMkLst>
        </pc:spChg>
        <pc:spChg chg="mod">
          <ac:chgData name="林 恵司 Keiji Hayashi" userId="e85291f5-becb-41e9-a982-4dd4695d7cbf" providerId="ADAL" clId="{39FFA1FF-5C9E-44D4-BB85-69A012A52BA5}" dt="2022-08-17T11:44:54.145" v="4606" actId="113"/>
          <ac:spMkLst>
            <pc:docMk/>
            <pc:sldMk cId="538695767" sldId="607"/>
            <ac:spMk id="98" creationId="{00000000-0000-0000-0000-000000000000}"/>
          </ac:spMkLst>
        </pc:spChg>
        <pc:spChg chg="add mod">
          <ac:chgData name="林 恵司 Keiji Hayashi" userId="e85291f5-becb-41e9-a982-4dd4695d7cbf" providerId="ADAL" clId="{39FFA1FF-5C9E-44D4-BB85-69A012A52BA5}" dt="2022-08-25T10:11:35.471" v="8577" actId="255"/>
          <ac:spMkLst>
            <pc:docMk/>
            <pc:sldMk cId="538695767" sldId="607"/>
            <ac:spMk id="99" creationId="{55E938CC-117D-4759-85B1-FBBA4BFBFF7B}"/>
          </ac:spMkLst>
        </pc:spChg>
      </pc:sldChg>
      <pc:sldChg chg="addSp delSp modSp add ord modAnim">
        <pc:chgData name="林 恵司 Keiji Hayashi" userId="e85291f5-becb-41e9-a982-4dd4695d7cbf" providerId="ADAL" clId="{39FFA1FF-5C9E-44D4-BB85-69A012A52BA5}" dt="2022-08-17T11:44:03.396" v="4598" actId="207"/>
        <pc:sldMkLst>
          <pc:docMk/>
          <pc:sldMk cId="1406810929" sldId="617"/>
        </pc:sldMkLst>
        <pc:spChg chg="mod">
          <ac:chgData name="林 恵司 Keiji Hayashi" userId="e85291f5-becb-41e9-a982-4dd4695d7cbf" providerId="ADAL" clId="{39FFA1FF-5C9E-44D4-BB85-69A012A52BA5}" dt="2022-08-17T11:44:03.396" v="4598" actId="207"/>
          <ac:spMkLst>
            <pc:docMk/>
            <pc:sldMk cId="1406810929" sldId="617"/>
            <ac:spMk id="4" creationId="{00000000-0000-0000-0000-000000000000}"/>
          </ac:spMkLst>
        </pc:spChg>
        <pc:spChg chg="mod">
          <ac:chgData name="林 恵司 Keiji Hayashi" userId="e85291f5-becb-41e9-a982-4dd4695d7cbf" providerId="ADAL" clId="{39FFA1FF-5C9E-44D4-BB85-69A012A52BA5}" dt="2022-08-17T11:43:12.798" v="4589" actId="164"/>
          <ac:spMkLst>
            <pc:docMk/>
            <pc:sldMk cId="1406810929" sldId="617"/>
            <ac:spMk id="24" creationId="{00000000-0000-0000-0000-000000000000}"/>
          </ac:spMkLst>
        </pc:spChg>
        <pc:spChg chg="mod">
          <ac:chgData name="林 恵司 Keiji Hayashi" userId="e85291f5-becb-41e9-a982-4dd4695d7cbf" providerId="ADAL" clId="{39FFA1FF-5C9E-44D4-BB85-69A012A52BA5}" dt="2022-08-17T11:43:12.798" v="4589" actId="164"/>
          <ac:spMkLst>
            <pc:docMk/>
            <pc:sldMk cId="1406810929" sldId="617"/>
            <ac:spMk id="26" creationId="{00000000-0000-0000-0000-000000000000}"/>
          </ac:spMkLst>
        </pc:spChg>
        <pc:spChg chg="mod">
          <ac:chgData name="林 恵司 Keiji Hayashi" userId="e85291f5-becb-41e9-a982-4dd4695d7cbf" providerId="ADAL" clId="{39FFA1FF-5C9E-44D4-BB85-69A012A52BA5}" dt="2022-08-17T11:43:12.798" v="4589" actId="164"/>
          <ac:spMkLst>
            <pc:docMk/>
            <pc:sldMk cId="1406810929" sldId="617"/>
            <ac:spMk id="27" creationId="{BC4C70DD-FA17-422E-9C0E-E375608BB237}"/>
          </ac:spMkLst>
        </pc:spChg>
        <pc:spChg chg="mod">
          <ac:chgData name="林 恵司 Keiji Hayashi" userId="e85291f5-becb-41e9-a982-4dd4695d7cbf" providerId="ADAL" clId="{39FFA1FF-5C9E-44D4-BB85-69A012A52BA5}" dt="2022-08-17T11:42:42.182" v="4587" actId="255"/>
          <ac:spMkLst>
            <pc:docMk/>
            <pc:sldMk cId="1406810929" sldId="617"/>
            <ac:spMk id="48" creationId="{00000000-0000-0000-0000-000000000000}"/>
          </ac:spMkLst>
        </pc:spChg>
        <pc:spChg chg="mod">
          <ac:chgData name="林 恵司 Keiji Hayashi" userId="e85291f5-becb-41e9-a982-4dd4695d7cbf" providerId="ADAL" clId="{39FFA1FF-5C9E-44D4-BB85-69A012A52BA5}" dt="2022-08-17T11:42:42.182" v="4587" actId="255"/>
          <ac:spMkLst>
            <pc:docMk/>
            <pc:sldMk cId="1406810929" sldId="617"/>
            <ac:spMk id="49" creationId="{00000000-0000-0000-0000-000000000000}"/>
          </ac:spMkLst>
        </pc:spChg>
        <pc:spChg chg="mod">
          <ac:chgData name="林 恵司 Keiji Hayashi" userId="e85291f5-becb-41e9-a982-4dd4695d7cbf" providerId="ADAL" clId="{39FFA1FF-5C9E-44D4-BB85-69A012A52BA5}" dt="2022-08-17T11:42:42.182" v="4587" actId="255"/>
          <ac:spMkLst>
            <pc:docMk/>
            <pc:sldMk cId="1406810929" sldId="617"/>
            <ac:spMk id="50" creationId="{00000000-0000-0000-0000-000000000000}"/>
          </ac:spMkLst>
        </pc:spChg>
        <pc:spChg chg="mod">
          <ac:chgData name="林 恵司 Keiji Hayashi" userId="e85291f5-becb-41e9-a982-4dd4695d7cbf" providerId="ADAL" clId="{39FFA1FF-5C9E-44D4-BB85-69A012A52BA5}" dt="2022-08-17T11:42:42.182" v="4587" actId="255"/>
          <ac:spMkLst>
            <pc:docMk/>
            <pc:sldMk cId="1406810929" sldId="617"/>
            <ac:spMk id="51" creationId="{00000000-0000-0000-0000-000000000000}"/>
          </ac:spMkLst>
        </pc:spChg>
        <pc:spChg chg="mod">
          <ac:chgData name="林 恵司 Keiji Hayashi" userId="e85291f5-becb-41e9-a982-4dd4695d7cbf" providerId="ADAL" clId="{39FFA1FF-5C9E-44D4-BB85-69A012A52BA5}" dt="2022-08-17T11:42:42.182" v="4587" actId="255"/>
          <ac:spMkLst>
            <pc:docMk/>
            <pc:sldMk cId="1406810929" sldId="617"/>
            <ac:spMk id="52" creationId="{00000000-0000-0000-0000-000000000000}"/>
          </ac:spMkLst>
        </pc:spChg>
        <pc:spChg chg="mod">
          <ac:chgData name="林 恵司 Keiji Hayashi" userId="e85291f5-becb-41e9-a982-4dd4695d7cbf" providerId="ADAL" clId="{39FFA1FF-5C9E-44D4-BB85-69A012A52BA5}" dt="2022-08-17T11:42:42.182" v="4587" actId="255"/>
          <ac:spMkLst>
            <pc:docMk/>
            <pc:sldMk cId="1406810929" sldId="617"/>
            <ac:spMk id="53" creationId="{00000000-0000-0000-0000-000000000000}"/>
          </ac:spMkLst>
        </pc:spChg>
        <pc:spChg chg="mod">
          <ac:chgData name="林 恵司 Keiji Hayashi" userId="e85291f5-becb-41e9-a982-4dd4695d7cbf" providerId="ADAL" clId="{39FFA1FF-5C9E-44D4-BB85-69A012A52BA5}" dt="2022-08-17T11:40:33.578" v="4570" actId="2711"/>
          <ac:spMkLst>
            <pc:docMk/>
            <pc:sldMk cId="1406810929" sldId="617"/>
            <ac:spMk id="55" creationId="{00000000-0000-0000-0000-000000000000}"/>
          </ac:spMkLst>
        </pc:spChg>
        <pc:spChg chg="mod">
          <ac:chgData name="林 恵司 Keiji Hayashi" userId="e85291f5-becb-41e9-a982-4dd4695d7cbf" providerId="ADAL" clId="{39FFA1FF-5C9E-44D4-BB85-69A012A52BA5}" dt="2022-08-17T11:40:33.578" v="4570" actId="2711"/>
          <ac:spMkLst>
            <pc:docMk/>
            <pc:sldMk cId="1406810929" sldId="617"/>
            <ac:spMk id="57" creationId="{00000000-0000-0000-0000-000000000000}"/>
          </ac:spMkLst>
        </pc:spChg>
        <pc:spChg chg="mod">
          <ac:chgData name="林 恵司 Keiji Hayashi" userId="e85291f5-becb-41e9-a982-4dd4695d7cbf" providerId="ADAL" clId="{39FFA1FF-5C9E-44D4-BB85-69A012A52BA5}" dt="2022-08-17T11:40:33.578" v="4570" actId="2711"/>
          <ac:spMkLst>
            <pc:docMk/>
            <pc:sldMk cId="1406810929" sldId="617"/>
            <ac:spMk id="59" creationId="{00000000-0000-0000-0000-000000000000}"/>
          </ac:spMkLst>
        </pc:spChg>
        <pc:spChg chg="mod">
          <ac:chgData name="林 恵司 Keiji Hayashi" userId="e85291f5-becb-41e9-a982-4dd4695d7cbf" providerId="ADAL" clId="{39FFA1FF-5C9E-44D4-BB85-69A012A52BA5}" dt="2022-08-17T11:40:33.578" v="4570" actId="2711"/>
          <ac:spMkLst>
            <pc:docMk/>
            <pc:sldMk cId="1406810929" sldId="617"/>
            <ac:spMk id="61" creationId="{00000000-0000-0000-0000-000000000000}"/>
          </ac:spMkLst>
        </pc:spChg>
        <pc:spChg chg="mod">
          <ac:chgData name="林 恵司 Keiji Hayashi" userId="e85291f5-becb-41e9-a982-4dd4695d7cbf" providerId="ADAL" clId="{39FFA1FF-5C9E-44D4-BB85-69A012A52BA5}" dt="2022-08-17T11:40:33.578" v="4570" actId="2711"/>
          <ac:spMkLst>
            <pc:docMk/>
            <pc:sldMk cId="1406810929" sldId="617"/>
            <ac:spMk id="63" creationId="{00000000-0000-0000-0000-000000000000}"/>
          </ac:spMkLst>
        </pc:spChg>
        <pc:spChg chg="mod">
          <ac:chgData name="林 恵司 Keiji Hayashi" userId="e85291f5-becb-41e9-a982-4dd4695d7cbf" providerId="ADAL" clId="{39FFA1FF-5C9E-44D4-BB85-69A012A52BA5}" dt="2022-08-17T11:40:33.578" v="4570" actId="2711"/>
          <ac:spMkLst>
            <pc:docMk/>
            <pc:sldMk cId="1406810929" sldId="617"/>
            <ac:spMk id="65" creationId="{00000000-0000-0000-0000-000000000000}"/>
          </ac:spMkLst>
        </pc:spChg>
        <pc:grpChg chg="add mod">
          <ac:chgData name="林 恵司 Keiji Hayashi" userId="e85291f5-becb-41e9-a982-4dd4695d7cbf" providerId="ADAL" clId="{39FFA1FF-5C9E-44D4-BB85-69A012A52BA5}" dt="2022-08-17T11:43:12.798" v="4589" actId="164"/>
          <ac:grpSpMkLst>
            <pc:docMk/>
            <pc:sldMk cId="1406810929" sldId="617"/>
            <ac:grpSpMk id="2" creationId="{76BAC94D-5B66-483B-BDBB-2B2D61E37553}"/>
          </ac:grpSpMkLst>
        </pc:grpChg>
        <pc:grpChg chg="del mod">
          <ac:chgData name="林 恵司 Keiji Hayashi" userId="e85291f5-becb-41e9-a982-4dd4695d7cbf" providerId="ADAL" clId="{39FFA1FF-5C9E-44D4-BB85-69A012A52BA5}" dt="2022-08-17T11:42:34.006" v="4586" actId="165"/>
          <ac:grpSpMkLst>
            <pc:docMk/>
            <pc:sldMk cId="1406810929" sldId="617"/>
            <ac:grpSpMk id="45" creationId="{00000000-0000-0000-0000-000000000000}"/>
          </ac:grpSpMkLst>
        </pc:grpChg>
        <pc:grpChg chg="mod topLvl">
          <ac:chgData name="林 恵司 Keiji Hayashi" userId="e85291f5-becb-41e9-a982-4dd4695d7cbf" providerId="ADAL" clId="{39FFA1FF-5C9E-44D4-BB85-69A012A52BA5}" dt="2022-08-17T11:43:12.798" v="4589" actId="164"/>
          <ac:grpSpMkLst>
            <pc:docMk/>
            <pc:sldMk cId="1406810929" sldId="617"/>
            <ac:grpSpMk id="46" creationId="{00000000-0000-0000-0000-000000000000}"/>
          </ac:grpSpMkLst>
        </pc:grpChg>
        <pc:grpChg chg="mod topLvl">
          <ac:chgData name="林 恵司 Keiji Hayashi" userId="e85291f5-becb-41e9-a982-4dd4695d7cbf" providerId="ADAL" clId="{39FFA1FF-5C9E-44D4-BB85-69A012A52BA5}" dt="2022-08-17T11:43:12.798" v="4589" actId="164"/>
          <ac:grpSpMkLst>
            <pc:docMk/>
            <pc:sldMk cId="1406810929" sldId="617"/>
            <ac:grpSpMk id="47" creationId="{00000000-0000-0000-0000-000000000000}"/>
          </ac:grpSpMkLst>
        </pc:grpChg>
      </pc:sldChg>
      <pc:sldChg chg="modSp add ord">
        <pc:chgData name="林 恵司 Keiji Hayashi" userId="e85291f5-becb-41e9-a982-4dd4695d7cbf" providerId="ADAL" clId="{39FFA1FF-5C9E-44D4-BB85-69A012A52BA5}" dt="2022-08-25T11:32:02.128" v="10472" actId="207"/>
        <pc:sldMkLst>
          <pc:docMk/>
          <pc:sldMk cId="1349517224" sldId="620"/>
        </pc:sldMkLst>
        <pc:spChg chg="mod">
          <ac:chgData name="林 恵司 Keiji Hayashi" userId="e85291f5-becb-41e9-a982-4dd4695d7cbf" providerId="ADAL" clId="{39FFA1FF-5C9E-44D4-BB85-69A012A52BA5}" dt="2022-08-13T04:27:59.031" v="4038" actId="2711"/>
          <ac:spMkLst>
            <pc:docMk/>
            <pc:sldMk cId="1349517224" sldId="620"/>
            <ac:spMk id="28" creationId="{00000000-0000-0000-0000-000000000000}"/>
          </ac:spMkLst>
        </pc:spChg>
        <pc:spChg chg="mod">
          <ac:chgData name="林 恵司 Keiji Hayashi" userId="e85291f5-becb-41e9-a982-4dd4695d7cbf" providerId="ADAL" clId="{39FFA1FF-5C9E-44D4-BB85-69A012A52BA5}" dt="2022-08-17T11:25:00.672" v="4390" actId="1038"/>
          <ac:spMkLst>
            <pc:docMk/>
            <pc:sldMk cId="1349517224" sldId="620"/>
            <ac:spMk id="37" creationId="{00000000-0000-0000-0000-000000000000}"/>
          </ac:spMkLst>
        </pc:spChg>
        <pc:spChg chg="mod">
          <ac:chgData name="林 恵司 Keiji Hayashi" userId="e85291f5-becb-41e9-a982-4dd4695d7cbf" providerId="ADAL" clId="{39FFA1FF-5C9E-44D4-BB85-69A012A52BA5}" dt="2022-08-13T04:27:59.031" v="4038" actId="2711"/>
          <ac:spMkLst>
            <pc:docMk/>
            <pc:sldMk cId="1349517224" sldId="620"/>
            <ac:spMk id="47" creationId="{00000000-0000-0000-0000-000000000000}"/>
          </ac:spMkLst>
        </pc:spChg>
        <pc:spChg chg="mod">
          <ac:chgData name="林 恵司 Keiji Hayashi" userId="e85291f5-becb-41e9-a982-4dd4695d7cbf" providerId="ADAL" clId="{39FFA1FF-5C9E-44D4-BB85-69A012A52BA5}" dt="2022-08-17T11:23:41.031" v="4379" actId="688"/>
          <ac:spMkLst>
            <pc:docMk/>
            <pc:sldMk cId="1349517224" sldId="620"/>
            <ac:spMk id="49" creationId="{00000000-0000-0000-0000-000000000000}"/>
          </ac:spMkLst>
        </pc:spChg>
        <pc:spChg chg="mod">
          <ac:chgData name="林 恵司 Keiji Hayashi" userId="e85291f5-becb-41e9-a982-4dd4695d7cbf" providerId="ADAL" clId="{39FFA1FF-5C9E-44D4-BB85-69A012A52BA5}" dt="2022-08-13T04:27:59.031" v="4038" actId="2711"/>
          <ac:spMkLst>
            <pc:docMk/>
            <pc:sldMk cId="1349517224" sldId="620"/>
            <ac:spMk id="53" creationId="{00000000-0000-0000-0000-000000000000}"/>
          </ac:spMkLst>
        </pc:spChg>
        <pc:spChg chg="mod">
          <ac:chgData name="林 恵司 Keiji Hayashi" userId="e85291f5-becb-41e9-a982-4dd4695d7cbf" providerId="ADAL" clId="{39FFA1FF-5C9E-44D4-BB85-69A012A52BA5}" dt="2022-08-17T11:28:25.054" v="4402" actId="207"/>
          <ac:spMkLst>
            <pc:docMk/>
            <pc:sldMk cId="1349517224" sldId="620"/>
            <ac:spMk id="55" creationId="{00000000-0000-0000-0000-000000000000}"/>
          </ac:spMkLst>
        </pc:spChg>
        <pc:spChg chg="mod">
          <ac:chgData name="林 恵司 Keiji Hayashi" userId="e85291f5-becb-41e9-a982-4dd4695d7cbf" providerId="ADAL" clId="{39FFA1FF-5C9E-44D4-BB85-69A012A52BA5}" dt="2022-08-13T04:27:59.031" v="4038" actId="2711"/>
          <ac:spMkLst>
            <pc:docMk/>
            <pc:sldMk cId="1349517224" sldId="620"/>
            <ac:spMk id="57" creationId="{00000000-0000-0000-0000-000000000000}"/>
          </ac:spMkLst>
        </pc:spChg>
        <pc:spChg chg="mod">
          <ac:chgData name="林 恵司 Keiji Hayashi" userId="e85291f5-becb-41e9-a982-4dd4695d7cbf" providerId="ADAL" clId="{39FFA1FF-5C9E-44D4-BB85-69A012A52BA5}" dt="2022-08-13T04:27:59.031" v="4038" actId="2711"/>
          <ac:spMkLst>
            <pc:docMk/>
            <pc:sldMk cId="1349517224" sldId="620"/>
            <ac:spMk id="59" creationId="{00000000-0000-0000-0000-000000000000}"/>
          </ac:spMkLst>
        </pc:spChg>
        <pc:spChg chg="mod">
          <ac:chgData name="林 恵司 Keiji Hayashi" userId="e85291f5-becb-41e9-a982-4dd4695d7cbf" providerId="ADAL" clId="{39FFA1FF-5C9E-44D4-BB85-69A012A52BA5}" dt="2022-08-13T04:27:59.031" v="4038" actId="2711"/>
          <ac:spMkLst>
            <pc:docMk/>
            <pc:sldMk cId="1349517224" sldId="620"/>
            <ac:spMk id="60" creationId="{00000000-0000-0000-0000-000000000000}"/>
          </ac:spMkLst>
        </pc:spChg>
        <pc:spChg chg="mod">
          <ac:chgData name="林 恵司 Keiji Hayashi" userId="e85291f5-becb-41e9-a982-4dd4695d7cbf" providerId="ADAL" clId="{39FFA1FF-5C9E-44D4-BB85-69A012A52BA5}" dt="2022-08-13T04:27:59.031" v="4038" actId="2711"/>
          <ac:spMkLst>
            <pc:docMk/>
            <pc:sldMk cId="1349517224" sldId="620"/>
            <ac:spMk id="61" creationId="{00000000-0000-0000-0000-000000000000}"/>
          </ac:spMkLst>
        </pc:spChg>
        <pc:spChg chg="mod">
          <ac:chgData name="林 恵司 Keiji Hayashi" userId="e85291f5-becb-41e9-a982-4dd4695d7cbf" providerId="ADAL" clId="{39FFA1FF-5C9E-44D4-BB85-69A012A52BA5}" dt="2022-08-13T04:27:59.031" v="4038" actId="2711"/>
          <ac:spMkLst>
            <pc:docMk/>
            <pc:sldMk cId="1349517224" sldId="620"/>
            <ac:spMk id="63" creationId="{00000000-0000-0000-0000-000000000000}"/>
          </ac:spMkLst>
        </pc:spChg>
        <pc:spChg chg="mod">
          <ac:chgData name="林 恵司 Keiji Hayashi" userId="e85291f5-becb-41e9-a982-4dd4695d7cbf" providerId="ADAL" clId="{39FFA1FF-5C9E-44D4-BB85-69A012A52BA5}" dt="2022-08-13T04:27:59.031" v="4038" actId="2711"/>
          <ac:spMkLst>
            <pc:docMk/>
            <pc:sldMk cId="1349517224" sldId="620"/>
            <ac:spMk id="64" creationId="{00000000-0000-0000-0000-000000000000}"/>
          </ac:spMkLst>
        </pc:spChg>
        <pc:spChg chg="mod">
          <ac:chgData name="林 恵司 Keiji Hayashi" userId="e85291f5-becb-41e9-a982-4dd4695d7cbf" providerId="ADAL" clId="{39FFA1FF-5C9E-44D4-BB85-69A012A52BA5}" dt="2022-08-13T04:27:59.031" v="4038" actId="2711"/>
          <ac:spMkLst>
            <pc:docMk/>
            <pc:sldMk cId="1349517224" sldId="620"/>
            <ac:spMk id="65" creationId="{00000000-0000-0000-0000-000000000000}"/>
          </ac:spMkLst>
        </pc:spChg>
        <pc:spChg chg="mod">
          <ac:chgData name="林 恵司 Keiji Hayashi" userId="e85291f5-becb-41e9-a982-4dd4695d7cbf" providerId="ADAL" clId="{39FFA1FF-5C9E-44D4-BB85-69A012A52BA5}" dt="2022-08-13T04:27:59.031" v="4038" actId="2711"/>
          <ac:spMkLst>
            <pc:docMk/>
            <pc:sldMk cId="1349517224" sldId="620"/>
            <ac:spMk id="67" creationId="{00000000-0000-0000-0000-000000000000}"/>
          </ac:spMkLst>
        </pc:spChg>
        <pc:spChg chg="mod">
          <ac:chgData name="林 恵司 Keiji Hayashi" userId="e85291f5-becb-41e9-a982-4dd4695d7cbf" providerId="ADAL" clId="{39FFA1FF-5C9E-44D4-BB85-69A012A52BA5}" dt="2022-08-13T04:27:59.031" v="4038" actId="2711"/>
          <ac:spMkLst>
            <pc:docMk/>
            <pc:sldMk cId="1349517224" sldId="620"/>
            <ac:spMk id="68" creationId="{00000000-0000-0000-0000-000000000000}"/>
          </ac:spMkLst>
        </pc:spChg>
        <pc:spChg chg="mod">
          <ac:chgData name="林 恵司 Keiji Hayashi" userId="e85291f5-becb-41e9-a982-4dd4695d7cbf" providerId="ADAL" clId="{39FFA1FF-5C9E-44D4-BB85-69A012A52BA5}" dt="2022-08-25T11:32:02.128" v="10472" actId="207"/>
          <ac:spMkLst>
            <pc:docMk/>
            <pc:sldMk cId="1349517224" sldId="620"/>
            <ac:spMk id="72" creationId="{00000000-0000-0000-0000-000000000000}"/>
          </ac:spMkLst>
        </pc:spChg>
        <pc:spChg chg="mod">
          <ac:chgData name="林 恵司 Keiji Hayashi" userId="e85291f5-becb-41e9-a982-4dd4695d7cbf" providerId="ADAL" clId="{39FFA1FF-5C9E-44D4-BB85-69A012A52BA5}" dt="2022-08-13T04:27:59.031" v="4038" actId="2711"/>
          <ac:spMkLst>
            <pc:docMk/>
            <pc:sldMk cId="1349517224" sldId="620"/>
            <ac:spMk id="73" creationId="{00000000-0000-0000-0000-000000000000}"/>
          </ac:spMkLst>
        </pc:spChg>
      </pc:sldChg>
      <pc:sldChg chg="add del">
        <pc:chgData name="林 恵司 Keiji Hayashi" userId="e85291f5-becb-41e9-a982-4dd4695d7cbf" providerId="ADAL" clId="{39FFA1FF-5C9E-44D4-BB85-69A012A52BA5}" dt="2022-08-08T06:33:12.155" v="56" actId="2696"/>
        <pc:sldMkLst>
          <pc:docMk/>
          <pc:sldMk cId="927055006" sldId="625"/>
        </pc:sldMkLst>
      </pc:sldChg>
      <pc:sldChg chg="addSp delSp modSp del ord">
        <pc:chgData name="林 恵司 Keiji Hayashi" userId="e85291f5-becb-41e9-a982-4dd4695d7cbf" providerId="ADAL" clId="{39FFA1FF-5C9E-44D4-BB85-69A012A52BA5}" dt="2022-08-25T06:20:19.486" v="7722" actId="2696"/>
        <pc:sldMkLst>
          <pc:docMk/>
          <pc:sldMk cId="1781785772" sldId="631"/>
        </pc:sldMkLst>
        <pc:spChg chg="del">
          <ac:chgData name="林 恵司 Keiji Hayashi" userId="e85291f5-becb-41e9-a982-4dd4695d7cbf" providerId="ADAL" clId="{39FFA1FF-5C9E-44D4-BB85-69A012A52BA5}" dt="2022-08-10T10:20:47.258" v="3010" actId="478"/>
          <ac:spMkLst>
            <pc:docMk/>
            <pc:sldMk cId="1781785772" sldId="631"/>
            <ac:spMk id="4" creationId="{00000000-0000-0000-0000-000000000000}"/>
          </ac:spMkLst>
        </pc:spChg>
        <pc:spChg chg="del">
          <ac:chgData name="林 恵司 Keiji Hayashi" userId="e85291f5-becb-41e9-a982-4dd4695d7cbf" providerId="ADAL" clId="{39FFA1FF-5C9E-44D4-BB85-69A012A52BA5}" dt="2022-08-10T10:20:47.258" v="3010" actId="478"/>
          <ac:spMkLst>
            <pc:docMk/>
            <pc:sldMk cId="1781785772" sldId="631"/>
            <ac:spMk id="5" creationId="{00000000-0000-0000-0000-000000000000}"/>
          </ac:spMkLst>
        </pc:spChg>
        <pc:spChg chg="mod">
          <ac:chgData name="林 恵司 Keiji Hayashi" userId="e85291f5-becb-41e9-a982-4dd4695d7cbf" providerId="ADAL" clId="{39FFA1FF-5C9E-44D4-BB85-69A012A52BA5}" dt="2022-08-17T11:16:14.037" v="4225" actId="207"/>
          <ac:spMkLst>
            <pc:docMk/>
            <pc:sldMk cId="1781785772" sldId="631"/>
            <ac:spMk id="6" creationId="{00000000-0000-0000-0000-000000000000}"/>
          </ac:spMkLst>
        </pc:spChg>
        <pc:spChg chg="add">
          <ac:chgData name="林 恵司 Keiji Hayashi" userId="e85291f5-becb-41e9-a982-4dd4695d7cbf" providerId="ADAL" clId="{39FFA1FF-5C9E-44D4-BB85-69A012A52BA5}" dt="2022-08-10T10:20:50.190" v="3011"/>
          <ac:spMkLst>
            <pc:docMk/>
            <pc:sldMk cId="1781785772" sldId="631"/>
            <ac:spMk id="17" creationId="{CDE50C4A-A2EA-4CF0-B978-5B6B2669C8B9}"/>
          </ac:spMkLst>
        </pc:spChg>
        <pc:spChg chg="add">
          <ac:chgData name="林 恵司 Keiji Hayashi" userId="e85291f5-becb-41e9-a982-4dd4695d7cbf" providerId="ADAL" clId="{39FFA1FF-5C9E-44D4-BB85-69A012A52BA5}" dt="2022-08-10T10:20:50.190" v="3011"/>
          <ac:spMkLst>
            <pc:docMk/>
            <pc:sldMk cId="1781785772" sldId="631"/>
            <ac:spMk id="18" creationId="{F8805A81-B5BD-4C25-91A7-E1B0809D0D31}"/>
          </ac:spMkLst>
        </pc:spChg>
      </pc:sldChg>
      <pc:sldChg chg="del">
        <pc:chgData name="林 恵司 Keiji Hayashi" userId="e85291f5-becb-41e9-a982-4dd4695d7cbf" providerId="ADAL" clId="{39FFA1FF-5C9E-44D4-BB85-69A012A52BA5}" dt="2022-08-08T05:52:48.661" v="37" actId="2696"/>
        <pc:sldMkLst>
          <pc:docMk/>
          <pc:sldMk cId="2516468771" sldId="632"/>
        </pc:sldMkLst>
      </pc:sldChg>
      <pc:sldChg chg="addSp delSp modSp del ord">
        <pc:chgData name="林 恵司 Keiji Hayashi" userId="e85291f5-becb-41e9-a982-4dd4695d7cbf" providerId="ADAL" clId="{39FFA1FF-5C9E-44D4-BB85-69A012A52BA5}" dt="2022-08-25T06:20:20.162" v="7723" actId="2696"/>
        <pc:sldMkLst>
          <pc:docMk/>
          <pc:sldMk cId="2677238019" sldId="633"/>
        </pc:sldMkLst>
        <pc:spChg chg="del">
          <ac:chgData name="林 恵司 Keiji Hayashi" userId="e85291f5-becb-41e9-a982-4dd4695d7cbf" providerId="ADAL" clId="{39FFA1FF-5C9E-44D4-BB85-69A012A52BA5}" dt="2022-08-10T10:20:56.069" v="3012" actId="478"/>
          <ac:spMkLst>
            <pc:docMk/>
            <pc:sldMk cId="2677238019" sldId="633"/>
            <ac:spMk id="4" creationId="{00000000-0000-0000-0000-000000000000}"/>
          </ac:spMkLst>
        </pc:spChg>
        <pc:spChg chg="del">
          <ac:chgData name="林 恵司 Keiji Hayashi" userId="e85291f5-becb-41e9-a982-4dd4695d7cbf" providerId="ADAL" clId="{39FFA1FF-5C9E-44D4-BB85-69A012A52BA5}" dt="2022-08-10T10:20:56.069" v="3012" actId="478"/>
          <ac:spMkLst>
            <pc:docMk/>
            <pc:sldMk cId="2677238019" sldId="633"/>
            <ac:spMk id="5" creationId="{00000000-0000-0000-0000-000000000000}"/>
          </ac:spMkLst>
        </pc:spChg>
        <pc:spChg chg="mod">
          <ac:chgData name="林 恵司 Keiji Hayashi" userId="e85291f5-becb-41e9-a982-4dd4695d7cbf" providerId="ADAL" clId="{39FFA1FF-5C9E-44D4-BB85-69A012A52BA5}" dt="2022-08-17T11:16:09.793" v="4224" actId="207"/>
          <ac:spMkLst>
            <pc:docMk/>
            <pc:sldMk cId="2677238019" sldId="633"/>
            <ac:spMk id="6" creationId="{00000000-0000-0000-0000-000000000000}"/>
          </ac:spMkLst>
        </pc:spChg>
        <pc:spChg chg="add">
          <ac:chgData name="林 恵司 Keiji Hayashi" userId="e85291f5-becb-41e9-a982-4dd4695d7cbf" providerId="ADAL" clId="{39FFA1FF-5C9E-44D4-BB85-69A012A52BA5}" dt="2022-08-10T10:20:58.932" v="3013"/>
          <ac:spMkLst>
            <pc:docMk/>
            <pc:sldMk cId="2677238019" sldId="633"/>
            <ac:spMk id="20" creationId="{FE284121-3AC9-4896-A292-9487227952F8}"/>
          </ac:spMkLst>
        </pc:spChg>
        <pc:spChg chg="add">
          <ac:chgData name="林 恵司 Keiji Hayashi" userId="e85291f5-becb-41e9-a982-4dd4695d7cbf" providerId="ADAL" clId="{39FFA1FF-5C9E-44D4-BB85-69A012A52BA5}" dt="2022-08-10T10:20:58.932" v="3013"/>
          <ac:spMkLst>
            <pc:docMk/>
            <pc:sldMk cId="2677238019" sldId="633"/>
            <ac:spMk id="21" creationId="{A0854B7D-8F98-47C7-AB9B-262060AC926A}"/>
          </ac:spMkLst>
        </pc:spChg>
      </pc:sldChg>
      <pc:sldChg chg="del">
        <pc:chgData name="林 恵司 Keiji Hayashi" userId="e85291f5-becb-41e9-a982-4dd4695d7cbf" providerId="ADAL" clId="{39FFA1FF-5C9E-44D4-BB85-69A012A52BA5}" dt="2022-08-08T05:52:37.319" v="2" actId="2696"/>
        <pc:sldMkLst>
          <pc:docMk/>
          <pc:sldMk cId="3919552283" sldId="643"/>
        </pc:sldMkLst>
      </pc:sldChg>
      <pc:sldChg chg="del">
        <pc:chgData name="林 恵司 Keiji Hayashi" userId="e85291f5-becb-41e9-a982-4dd4695d7cbf" providerId="ADAL" clId="{39FFA1FF-5C9E-44D4-BB85-69A012A52BA5}" dt="2022-08-08T05:52:37.334" v="3" actId="2696"/>
        <pc:sldMkLst>
          <pc:docMk/>
          <pc:sldMk cId="3193665614" sldId="644"/>
        </pc:sldMkLst>
      </pc:sldChg>
      <pc:sldChg chg="del">
        <pc:chgData name="林 恵司 Keiji Hayashi" userId="e85291f5-becb-41e9-a982-4dd4695d7cbf" providerId="ADAL" clId="{39FFA1FF-5C9E-44D4-BB85-69A012A52BA5}" dt="2022-08-08T05:52:37.334" v="4" actId="2696"/>
        <pc:sldMkLst>
          <pc:docMk/>
          <pc:sldMk cId="3238583536" sldId="645"/>
        </pc:sldMkLst>
      </pc:sldChg>
      <pc:sldChg chg="del">
        <pc:chgData name="林 恵司 Keiji Hayashi" userId="e85291f5-becb-41e9-a982-4dd4695d7cbf" providerId="ADAL" clId="{39FFA1FF-5C9E-44D4-BB85-69A012A52BA5}" dt="2022-08-08T05:52:37.350" v="5" actId="2696"/>
        <pc:sldMkLst>
          <pc:docMk/>
          <pc:sldMk cId="3771831738" sldId="646"/>
        </pc:sldMkLst>
      </pc:sldChg>
      <pc:sldChg chg="del">
        <pc:chgData name="林 恵司 Keiji Hayashi" userId="e85291f5-becb-41e9-a982-4dd4695d7cbf" providerId="ADAL" clId="{39FFA1FF-5C9E-44D4-BB85-69A012A52BA5}" dt="2022-08-08T05:52:37.350" v="6" actId="2696"/>
        <pc:sldMkLst>
          <pc:docMk/>
          <pc:sldMk cId="2602771211" sldId="647"/>
        </pc:sldMkLst>
      </pc:sldChg>
      <pc:sldChg chg="del">
        <pc:chgData name="林 恵司 Keiji Hayashi" userId="e85291f5-becb-41e9-a982-4dd4695d7cbf" providerId="ADAL" clId="{39FFA1FF-5C9E-44D4-BB85-69A012A52BA5}" dt="2022-08-08T05:52:37.350" v="7" actId="2696"/>
        <pc:sldMkLst>
          <pc:docMk/>
          <pc:sldMk cId="1645974965" sldId="648"/>
        </pc:sldMkLst>
      </pc:sldChg>
      <pc:sldChg chg="del">
        <pc:chgData name="林 恵司 Keiji Hayashi" userId="e85291f5-becb-41e9-a982-4dd4695d7cbf" providerId="ADAL" clId="{39FFA1FF-5C9E-44D4-BB85-69A012A52BA5}" dt="2022-08-08T05:52:37.419" v="9" actId="2696"/>
        <pc:sldMkLst>
          <pc:docMk/>
          <pc:sldMk cId="1797469819" sldId="649"/>
        </pc:sldMkLst>
      </pc:sldChg>
      <pc:sldChg chg="del">
        <pc:chgData name="林 恵司 Keiji Hayashi" userId="e85291f5-becb-41e9-a982-4dd4695d7cbf" providerId="ADAL" clId="{39FFA1FF-5C9E-44D4-BB85-69A012A52BA5}" dt="2022-08-08T05:52:40.475" v="13" actId="2696"/>
        <pc:sldMkLst>
          <pc:docMk/>
          <pc:sldMk cId="4116889614" sldId="650"/>
        </pc:sldMkLst>
      </pc:sldChg>
      <pc:sldChg chg="del">
        <pc:chgData name="林 恵司 Keiji Hayashi" userId="e85291f5-becb-41e9-a982-4dd4695d7cbf" providerId="ADAL" clId="{39FFA1FF-5C9E-44D4-BB85-69A012A52BA5}" dt="2022-08-08T05:52:40.475" v="14" actId="2696"/>
        <pc:sldMkLst>
          <pc:docMk/>
          <pc:sldMk cId="2240567252" sldId="652"/>
        </pc:sldMkLst>
      </pc:sldChg>
      <pc:sldChg chg="del">
        <pc:chgData name="林 恵司 Keiji Hayashi" userId="e85291f5-becb-41e9-a982-4dd4695d7cbf" providerId="ADAL" clId="{39FFA1FF-5C9E-44D4-BB85-69A012A52BA5}" dt="2022-08-08T05:52:40.529" v="16" actId="2696"/>
        <pc:sldMkLst>
          <pc:docMk/>
          <pc:sldMk cId="4233047249" sldId="653"/>
        </pc:sldMkLst>
      </pc:sldChg>
      <pc:sldChg chg="del">
        <pc:chgData name="林 恵司 Keiji Hayashi" userId="e85291f5-becb-41e9-a982-4dd4695d7cbf" providerId="ADAL" clId="{39FFA1FF-5C9E-44D4-BB85-69A012A52BA5}" dt="2022-08-08T05:52:40.529" v="18" actId="2696"/>
        <pc:sldMkLst>
          <pc:docMk/>
          <pc:sldMk cId="107928626" sldId="655"/>
        </pc:sldMkLst>
      </pc:sldChg>
      <pc:sldChg chg="del">
        <pc:chgData name="林 恵司 Keiji Hayashi" userId="e85291f5-becb-41e9-a982-4dd4695d7cbf" providerId="ADAL" clId="{39FFA1FF-5C9E-44D4-BB85-69A012A52BA5}" dt="2022-08-08T05:52:40.529" v="19" actId="2696"/>
        <pc:sldMkLst>
          <pc:docMk/>
          <pc:sldMk cId="515301524" sldId="657"/>
        </pc:sldMkLst>
      </pc:sldChg>
      <pc:sldChg chg="del">
        <pc:chgData name="林 恵司 Keiji Hayashi" userId="e85291f5-becb-41e9-a982-4dd4695d7cbf" providerId="ADAL" clId="{39FFA1FF-5C9E-44D4-BB85-69A012A52BA5}" dt="2022-08-08T05:52:40.576" v="20" actId="2696"/>
        <pc:sldMkLst>
          <pc:docMk/>
          <pc:sldMk cId="3842506704" sldId="658"/>
        </pc:sldMkLst>
      </pc:sldChg>
      <pc:sldChg chg="del">
        <pc:chgData name="林 恵司 Keiji Hayashi" userId="e85291f5-becb-41e9-a982-4dd4695d7cbf" providerId="ADAL" clId="{39FFA1FF-5C9E-44D4-BB85-69A012A52BA5}" dt="2022-08-08T05:52:40.607" v="23" actId="2696"/>
        <pc:sldMkLst>
          <pc:docMk/>
          <pc:sldMk cId="801787176" sldId="659"/>
        </pc:sldMkLst>
      </pc:sldChg>
      <pc:sldChg chg="del">
        <pc:chgData name="林 恵司 Keiji Hayashi" userId="e85291f5-becb-41e9-a982-4dd4695d7cbf" providerId="ADAL" clId="{39FFA1FF-5C9E-44D4-BB85-69A012A52BA5}" dt="2022-08-08T05:52:48.561" v="25" actId="2696"/>
        <pc:sldMkLst>
          <pc:docMk/>
          <pc:sldMk cId="884288796" sldId="662"/>
        </pc:sldMkLst>
      </pc:sldChg>
      <pc:sldChg chg="del">
        <pc:chgData name="林 恵司 Keiji Hayashi" userId="e85291f5-becb-41e9-a982-4dd4695d7cbf" providerId="ADAL" clId="{39FFA1FF-5C9E-44D4-BB85-69A012A52BA5}" dt="2022-08-08T05:52:48.576" v="28" actId="2696"/>
        <pc:sldMkLst>
          <pc:docMk/>
          <pc:sldMk cId="32972630" sldId="663"/>
        </pc:sldMkLst>
      </pc:sldChg>
      <pc:sldChg chg="del">
        <pc:chgData name="林 恵司 Keiji Hayashi" userId="e85291f5-becb-41e9-a982-4dd4695d7cbf" providerId="ADAL" clId="{39FFA1FF-5C9E-44D4-BB85-69A012A52BA5}" dt="2022-08-08T05:52:48.576" v="29" actId="2696"/>
        <pc:sldMkLst>
          <pc:docMk/>
          <pc:sldMk cId="919667275" sldId="664"/>
        </pc:sldMkLst>
      </pc:sldChg>
      <pc:sldChg chg="addSp modSp add ord">
        <pc:chgData name="林 恵司 Keiji Hayashi" userId="e85291f5-becb-41e9-a982-4dd4695d7cbf" providerId="ADAL" clId="{39FFA1FF-5C9E-44D4-BB85-69A012A52BA5}" dt="2022-08-25T10:12:00.928" v="8581" actId="255"/>
        <pc:sldMkLst>
          <pc:docMk/>
          <pc:sldMk cId="3594315065" sldId="665"/>
        </pc:sldMkLst>
        <pc:spChg chg="mod">
          <ac:chgData name="林 恵司 Keiji Hayashi" userId="e85291f5-becb-41e9-a982-4dd4695d7cbf" providerId="ADAL" clId="{39FFA1FF-5C9E-44D4-BB85-69A012A52BA5}" dt="2022-08-17T11:26:54.858" v="4393" actId="207"/>
          <ac:spMkLst>
            <pc:docMk/>
            <pc:sldMk cId="3594315065" sldId="665"/>
            <ac:spMk id="24" creationId="{00000000-0000-0000-0000-000000000000}"/>
          </ac:spMkLst>
        </pc:spChg>
        <pc:spChg chg="mod">
          <ac:chgData name="林 恵司 Keiji Hayashi" userId="e85291f5-becb-41e9-a982-4dd4695d7cbf" providerId="ADAL" clId="{39FFA1FF-5C9E-44D4-BB85-69A012A52BA5}" dt="2022-08-17T11:26:54.858" v="4393" actId="207"/>
          <ac:spMkLst>
            <pc:docMk/>
            <pc:sldMk cId="3594315065" sldId="665"/>
            <ac:spMk id="25" creationId="{00000000-0000-0000-0000-000000000000}"/>
          </ac:spMkLst>
        </pc:spChg>
        <pc:spChg chg="mod">
          <ac:chgData name="林 恵司 Keiji Hayashi" userId="e85291f5-becb-41e9-a982-4dd4695d7cbf" providerId="ADAL" clId="{39FFA1FF-5C9E-44D4-BB85-69A012A52BA5}" dt="2022-08-17T11:26:54.858" v="4393" actId="207"/>
          <ac:spMkLst>
            <pc:docMk/>
            <pc:sldMk cId="3594315065" sldId="665"/>
            <ac:spMk id="26" creationId="{00000000-0000-0000-0000-000000000000}"/>
          </ac:spMkLst>
        </pc:spChg>
        <pc:spChg chg="mod">
          <ac:chgData name="林 恵司 Keiji Hayashi" userId="e85291f5-becb-41e9-a982-4dd4695d7cbf" providerId="ADAL" clId="{39FFA1FF-5C9E-44D4-BB85-69A012A52BA5}" dt="2022-08-17T11:26:54.858" v="4393" actId="207"/>
          <ac:spMkLst>
            <pc:docMk/>
            <pc:sldMk cId="3594315065" sldId="665"/>
            <ac:spMk id="27" creationId="{00000000-0000-0000-0000-000000000000}"/>
          </ac:spMkLst>
        </pc:spChg>
        <pc:spChg chg="mod">
          <ac:chgData name="林 恵司 Keiji Hayashi" userId="e85291f5-becb-41e9-a982-4dd4695d7cbf" providerId="ADAL" clId="{39FFA1FF-5C9E-44D4-BB85-69A012A52BA5}" dt="2022-08-17T11:27:00.694" v="4394" actId="207"/>
          <ac:spMkLst>
            <pc:docMk/>
            <pc:sldMk cId="3594315065" sldId="665"/>
            <ac:spMk id="28" creationId="{00000000-0000-0000-0000-000000000000}"/>
          </ac:spMkLst>
        </pc:spChg>
        <pc:spChg chg="mod">
          <ac:chgData name="林 恵司 Keiji Hayashi" userId="e85291f5-becb-41e9-a982-4dd4695d7cbf" providerId="ADAL" clId="{39FFA1FF-5C9E-44D4-BB85-69A012A52BA5}" dt="2022-08-17T11:26:54.858" v="4393" actId="207"/>
          <ac:spMkLst>
            <pc:docMk/>
            <pc:sldMk cId="3594315065" sldId="665"/>
            <ac:spMk id="33" creationId="{00000000-0000-0000-0000-000000000000}"/>
          </ac:spMkLst>
        </pc:spChg>
        <pc:spChg chg="mod">
          <ac:chgData name="林 恵司 Keiji Hayashi" userId="e85291f5-becb-41e9-a982-4dd4695d7cbf" providerId="ADAL" clId="{39FFA1FF-5C9E-44D4-BB85-69A012A52BA5}" dt="2022-08-17T11:47:00.747" v="4637" actId="207"/>
          <ac:spMkLst>
            <pc:docMk/>
            <pc:sldMk cId="3594315065" sldId="665"/>
            <ac:spMk id="57" creationId="{00000000-0000-0000-0000-000000000000}"/>
          </ac:spMkLst>
        </pc:spChg>
        <pc:spChg chg="mod">
          <ac:chgData name="林 恵司 Keiji Hayashi" userId="e85291f5-becb-41e9-a982-4dd4695d7cbf" providerId="ADAL" clId="{39FFA1FF-5C9E-44D4-BB85-69A012A52BA5}" dt="2022-08-17T11:27:00.694" v="4394" actId="207"/>
          <ac:spMkLst>
            <pc:docMk/>
            <pc:sldMk cId="3594315065" sldId="665"/>
            <ac:spMk id="63" creationId="{00000000-0000-0000-0000-000000000000}"/>
          </ac:spMkLst>
        </pc:spChg>
        <pc:spChg chg="mod">
          <ac:chgData name="林 恵司 Keiji Hayashi" userId="e85291f5-becb-41e9-a982-4dd4695d7cbf" providerId="ADAL" clId="{39FFA1FF-5C9E-44D4-BB85-69A012A52BA5}" dt="2022-08-17T11:27:00.694" v="4394" actId="207"/>
          <ac:spMkLst>
            <pc:docMk/>
            <pc:sldMk cId="3594315065" sldId="665"/>
            <ac:spMk id="64" creationId="{00000000-0000-0000-0000-000000000000}"/>
          </ac:spMkLst>
        </pc:spChg>
        <pc:spChg chg="mod">
          <ac:chgData name="林 恵司 Keiji Hayashi" userId="e85291f5-becb-41e9-a982-4dd4695d7cbf" providerId="ADAL" clId="{39FFA1FF-5C9E-44D4-BB85-69A012A52BA5}" dt="2022-08-17T11:27:00.694" v="4394" actId="207"/>
          <ac:spMkLst>
            <pc:docMk/>
            <pc:sldMk cId="3594315065" sldId="665"/>
            <ac:spMk id="65" creationId="{00000000-0000-0000-0000-000000000000}"/>
          </ac:spMkLst>
        </pc:spChg>
        <pc:spChg chg="mod">
          <ac:chgData name="林 恵司 Keiji Hayashi" userId="e85291f5-becb-41e9-a982-4dd4695d7cbf" providerId="ADAL" clId="{39FFA1FF-5C9E-44D4-BB85-69A012A52BA5}" dt="2022-08-17T11:27:00.694" v="4394" actId="207"/>
          <ac:spMkLst>
            <pc:docMk/>
            <pc:sldMk cId="3594315065" sldId="665"/>
            <ac:spMk id="66" creationId="{00000000-0000-0000-0000-000000000000}"/>
          </ac:spMkLst>
        </pc:spChg>
        <pc:spChg chg="mod">
          <ac:chgData name="林 恵司 Keiji Hayashi" userId="e85291f5-becb-41e9-a982-4dd4695d7cbf" providerId="ADAL" clId="{39FFA1FF-5C9E-44D4-BB85-69A012A52BA5}" dt="2022-08-17T11:26:54.858" v="4393" actId="207"/>
          <ac:spMkLst>
            <pc:docMk/>
            <pc:sldMk cId="3594315065" sldId="665"/>
            <ac:spMk id="6147" creationId="{00000000-0000-0000-0000-000000000000}"/>
          </ac:spMkLst>
        </pc:spChg>
        <pc:spChg chg="mod">
          <ac:chgData name="林 恵司 Keiji Hayashi" userId="e85291f5-becb-41e9-a982-4dd4695d7cbf" providerId="ADAL" clId="{39FFA1FF-5C9E-44D4-BB85-69A012A52BA5}" dt="2022-08-17T11:26:54.858" v="4393" actId="207"/>
          <ac:spMkLst>
            <pc:docMk/>
            <pc:sldMk cId="3594315065" sldId="665"/>
            <ac:spMk id="6148" creationId="{00000000-0000-0000-0000-000000000000}"/>
          </ac:spMkLst>
        </pc:spChg>
        <pc:spChg chg="mod">
          <ac:chgData name="林 恵司 Keiji Hayashi" userId="e85291f5-becb-41e9-a982-4dd4695d7cbf" providerId="ADAL" clId="{39FFA1FF-5C9E-44D4-BB85-69A012A52BA5}" dt="2022-08-17T11:26:54.858" v="4393" actId="207"/>
          <ac:spMkLst>
            <pc:docMk/>
            <pc:sldMk cId="3594315065" sldId="665"/>
            <ac:spMk id="6149" creationId="{00000000-0000-0000-0000-000000000000}"/>
          </ac:spMkLst>
        </pc:spChg>
        <pc:spChg chg="mod">
          <ac:chgData name="林 恵司 Keiji Hayashi" userId="e85291f5-becb-41e9-a982-4dd4695d7cbf" providerId="ADAL" clId="{39FFA1FF-5C9E-44D4-BB85-69A012A52BA5}" dt="2022-08-17T11:26:54.858" v="4393" actId="207"/>
          <ac:spMkLst>
            <pc:docMk/>
            <pc:sldMk cId="3594315065" sldId="665"/>
            <ac:spMk id="6151" creationId="{00000000-0000-0000-0000-000000000000}"/>
          </ac:spMkLst>
        </pc:spChg>
        <pc:spChg chg="mod">
          <ac:chgData name="林 恵司 Keiji Hayashi" userId="e85291f5-becb-41e9-a982-4dd4695d7cbf" providerId="ADAL" clId="{39FFA1FF-5C9E-44D4-BB85-69A012A52BA5}" dt="2022-08-17T11:26:54.858" v="4393" actId="207"/>
          <ac:spMkLst>
            <pc:docMk/>
            <pc:sldMk cId="3594315065" sldId="665"/>
            <ac:spMk id="6153" creationId="{00000000-0000-0000-0000-000000000000}"/>
          </ac:spMkLst>
        </pc:spChg>
        <pc:spChg chg="mod">
          <ac:chgData name="林 恵司 Keiji Hayashi" userId="e85291f5-becb-41e9-a982-4dd4695d7cbf" providerId="ADAL" clId="{39FFA1FF-5C9E-44D4-BB85-69A012A52BA5}" dt="2022-08-17T11:26:54.858" v="4393" actId="207"/>
          <ac:spMkLst>
            <pc:docMk/>
            <pc:sldMk cId="3594315065" sldId="665"/>
            <ac:spMk id="6154" creationId="{00000000-0000-0000-0000-000000000000}"/>
          </ac:spMkLst>
        </pc:spChg>
        <pc:spChg chg="mod">
          <ac:chgData name="林 恵司 Keiji Hayashi" userId="e85291f5-becb-41e9-a982-4dd4695d7cbf" providerId="ADAL" clId="{39FFA1FF-5C9E-44D4-BB85-69A012A52BA5}" dt="2022-08-17T11:26:54.858" v="4393" actId="207"/>
          <ac:spMkLst>
            <pc:docMk/>
            <pc:sldMk cId="3594315065" sldId="665"/>
            <ac:spMk id="6155" creationId="{00000000-0000-0000-0000-000000000000}"/>
          </ac:spMkLst>
        </pc:spChg>
        <pc:spChg chg="mod">
          <ac:chgData name="林 恵司 Keiji Hayashi" userId="e85291f5-becb-41e9-a982-4dd4695d7cbf" providerId="ADAL" clId="{39FFA1FF-5C9E-44D4-BB85-69A012A52BA5}" dt="2022-08-17T11:26:54.858" v="4393" actId="207"/>
          <ac:spMkLst>
            <pc:docMk/>
            <pc:sldMk cId="3594315065" sldId="665"/>
            <ac:spMk id="6156" creationId="{00000000-0000-0000-0000-000000000000}"/>
          </ac:spMkLst>
        </pc:spChg>
        <pc:spChg chg="mod">
          <ac:chgData name="林 恵司 Keiji Hayashi" userId="e85291f5-becb-41e9-a982-4dd4695d7cbf" providerId="ADAL" clId="{39FFA1FF-5C9E-44D4-BB85-69A012A52BA5}" dt="2022-08-17T11:47:00.747" v="4637" actId="207"/>
          <ac:spMkLst>
            <pc:docMk/>
            <pc:sldMk cId="3594315065" sldId="665"/>
            <ac:spMk id="6158" creationId="{00000000-0000-0000-0000-000000000000}"/>
          </ac:spMkLst>
        </pc:spChg>
        <pc:spChg chg="mod">
          <ac:chgData name="林 恵司 Keiji Hayashi" userId="e85291f5-becb-41e9-a982-4dd4695d7cbf" providerId="ADAL" clId="{39FFA1FF-5C9E-44D4-BB85-69A012A52BA5}" dt="2022-08-17T11:26:54.858" v="4393" actId="207"/>
          <ac:spMkLst>
            <pc:docMk/>
            <pc:sldMk cId="3594315065" sldId="665"/>
            <ac:spMk id="6160" creationId="{00000000-0000-0000-0000-000000000000}"/>
          </ac:spMkLst>
        </pc:spChg>
        <pc:spChg chg="mod">
          <ac:chgData name="林 恵司 Keiji Hayashi" userId="e85291f5-becb-41e9-a982-4dd4695d7cbf" providerId="ADAL" clId="{39FFA1FF-5C9E-44D4-BB85-69A012A52BA5}" dt="2022-08-17T11:26:54.858" v="4393" actId="207"/>
          <ac:spMkLst>
            <pc:docMk/>
            <pc:sldMk cId="3594315065" sldId="665"/>
            <ac:spMk id="6161" creationId="{00000000-0000-0000-0000-000000000000}"/>
          </ac:spMkLst>
        </pc:spChg>
        <pc:spChg chg="mod">
          <ac:chgData name="林 恵司 Keiji Hayashi" userId="e85291f5-becb-41e9-a982-4dd4695d7cbf" providerId="ADAL" clId="{39FFA1FF-5C9E-44D4-BB85-69A012A52BA5}" dt="2022-08-17T11:26:54.858" v="4393" actId="207"/>
          <ac:spMkLst>
            <pc:docMk/>
            <pc:sldMk cId="3594315065" sldId="665"/>
            <ac:spMk id="6162" creationId="{00000000-0000-0000-0000-000000000000}"/>
          </ac:spMkLst>
        </pc:spChg>
        <pc:spChg chg="mod">
          <ac:chgData name="林 恵司 Keiji Hayashi" userId="e85291f5-becb-41e9-a982-4dd4695d7cbf" providerId="ADAL" clId="{39FFA1FF-5C9E-44D4-BB85-69A012A52BA5}" dt="2022-08-25T10:12:00.928" v="8581" actId="255"/>
          <ac:spMkLst>
            <pc:docMk/>
            <pc:sldMk cId="3594315065" sldId="665"/>
            <ac:spMk id="20492" creationId="{00000000-0000-0000-0000-000000000000}"/>
          </ac:spMkLst>
        </pc:spChg>
        <pc:grpChg chg="add mod">
          <ac:chgData name="林 恵司 Keiji Hayashi" userId="e85291f5-becb-41e9-a982-4dd4695d7cbf" providerId="ADAL" clId="{39FFA1FF-5C9E-44D4-BB85-69A012A52BA5}" dt="2022-08-17T11:38:59.602" v="4544" actId="1076"/>
          <ac:grpSpMkLst>
            <pc:docMk/>
            <pc:sldMk cId="3594315065" sldId="665"/>
            <ac:grpSpMk id="32" creationId="{5238663B-DF43-4B6E-BF42-98A35357049A}"/>
          </ac:grpSpMkLst>
        </pc:grpChg>
        <pc:picChg chg="add mod">
          <ac:chgData name="林 恵司 Keiji Hayashi" userId="e85291f5-becb-41e9-a982-4dd4695d7cbf" providerId="ADAL" clId="{39FFA1FF-5C9E-44D4-BB85-69A012A52BA5}" dt="2022-08-17T11:38:53.970" v="4543" actId="1076"/>
          <ac:picMkLst>
            <pc:docMk/>
            <pc:sldMk cId="3594315065" sldId="665"/>
            <ac:picMk id="29" creationId="{6046CDCD-2F74-4EDE-B454-74E5BF2AAEAA}"/>
          </ac:picMkLst>
        </pc:picChg>
        <pc:picChg chg="add mod">
          <ac:chgData name="林 恵司 Keiji Hayashi" userId="e85291f5-becb-41e9-a982-4dd4695d7cbf" providerId="ADAL" clId="{39FFA1FF-5C9E-44D4-BB85-69A012A52BA5}" dt="2022-08-17T11:39:05.115" v="4545" actId="1076"/>
          <ac:picMkLst>
            <pc:docMk/>
            <pc:sldMk cId="3594315065" sldId="665"/>
            <ac:picMk id="30" creationId="{4E259FBE-B8E7-4D9A-9EAF-C727430733E3}"/>
          </ac:picMkLst>
        </pc:picChg>
        <pc:picChg chg="add mod">
          <ac:chgData name="林 恵司 Keiji Hayashi" userId="e85291f5-becb-41e9-a982-4dd4695d7cbf" providerId="ADAL" clId="{39FFA1FF-5C9E-44D4-BB85-69A012A52BA5}" dt="2022-08-17T11:38:48.539" v="4541" actId="1076"/>
          <ac:picMkLst>
            <pc:docMk/>
            <pc:sldMk cId="3594315065" sldId="665"/>
            <ac:picMk id="31" creationId="{F2B66306-E457-4133-B687-53606CA9D1F9}"/>
          </ac:picMkLst>
        </pc:picChg>
        <pc:cxnChg chg="mod">
          <ac:chgData name="林 恵司 Keiji Hayashi" userId="e85291f5-becb-41e9-a982-4dd4695d7cbf" providerId="ADAL" clId="{39FFA1FF-5C9E-44D4-BB85-69A012A52BA5}" dt="2022-08-17T11:47:00.747" v="4637" actId="207"/>
          <ac:cxnSpMkLst>
            <pc:docMk/>
            <pc:sldMk cId="3594315065" sldId="665"/>
            <ac:cxnSpMk id="3" creationId="{8B10E7AF-CF33-4C89-AF0A-EA8B9C1D4007}"/>
          </ac:cxnSpMkLst>
        </pc:cxnChg>
      </pc:sldChg>
      <pc:sldChg chg="del">
        <pc:chgData name="林 恵司 Keiji Hayashi" userId="e85291f5-becb-41e9-a982-4dd4695d7cbf" providerId="ADAL" clId="{39FFA1FF-5C9E-44D4-BB85-69A012A52BA5}" dt="2022-08-08T05:52:40.576" v="21" actId="2696"/>
        <pc:sldMkLst>
          <pc:docMk/>
          <pc:sldMk cId="3801744422" sldId="665"/>
        </pc:sldMkLst>
      </pc:sldChg>
      <pc:sldChg chg="addSp delSp modSp del ord modTransition delAnim">
        <pc:chgData name="林 恵司 Keiji Hayashi" userId="e85291f5-becb-41e9-a982-4dd4695d7cbf" providerId="ADAL" clId="{39FFA1FF-5C9E-44D4-BB85-69A012A52BA5}" dt="2022-08-08T07:33:46.257" v="1594" actId="2696"/>
        <pc:sldMkLst>
          <pc:docMk/>
          <pc:sldMk cId="284720965" sldId="673"/>
        </pc:sldMkLst>
        <pc:spChg chg="add mod">
          <ac:chgData name="林 恵司 Keiji Hayashi" userId="e85291f5-becb-41e9-a982-4dd4695d7cbf" providerId="ADAL" clId="{39FFA1FF-5C9E-44D4-BB85-69A012A52BA5}" dt="2022-08-08T07:32:23.669" v="1589" actId="207"/>
          <ac:spMkLst>
            <pc:docMk/>
            <pc:sldMk cId="284720965" sldId="673"/>
            <ac:spMk id="4" creationId="{B103E756-AD12-4B9C-85F0-CBF3FE7ABDF8}"/>
          </ac:spMkLst>
        </pc:spChg>
        <pc:spChg chg="mod">
          <ac:chgData name="林 恵司 Keiji Hayashi" userId="e85291f5-becb-41e9-a982-4dd4695d7cbf" providerId="ADAL" clId="{39FFA1FF-5C9E-44D4-BB85-69A012A52BA5}" dt="2022-08-08T07:31:43.851" v="1584" actId="113"/>
          <ac:spMkLst>
            <pc:docMk/>
            <pc:sldMk cId="284720965" sldId="673"/>
            <ac:spMk id="17" creationId="{00000000-0000-0000-0000-000000000000}"/>
          </ac:spMkLst>
        </pc:spChg>
        <pc:spChg chg="mod">
          <ac:chgData name="林 恵司 Keiji Hayashi" userId="e85291f5-becb-41e9-a982-4dd4695d7cbf" providerId="ADAL" clId="{39FFA1FF-5C9E-44D4-BB85-69A012A52BA5}" dt="2022-08-08T07:31:43.851" v="1584" actId="113"/>
          <ac:spMkLst>
            <pc:docMk/>
            <pc:sldMk cId="284720965" sldId="673"/>
            <ac:spMk id="19" creationId="{00000000-0000-0000-0000-000000000000}"/>
          </ac:spMkLst>
        </pc:spChg>
        <pc:spChg chg="mod">
          <ac:chgData name="林 恵司 Keiji Hayashi" userId="e85291f5-becb-41e9-a982-4dd4695d7cbf" providerId="ADAL" clId="{39FFA1FF-5C9E-44D4-BB85-69A012A52BA5}" dt="2022-08-08T07:31:43.851" v="1584" actId="113"/>
          <ac:spMkLst>
            <pc:docMk/>
            <pc:sldMk cId="284720965" sldId="673"/>
            <ac:spMk id="24" creationId="{96DED9EE-49CE-4DA7-89D2-BC9060EC8C29}"/>
          </ac:spMkLst>
        </pc:spChg>
        <pc:spChg chg="del">
          <ac:chgData name="林 恵司 Keiji Hayashi" userId="e85291f5-becb-41e9-a982-4dd4695d7cbf" providerId="ADAL" clId="{39FFA1FF-5C9E-44D4-BB85-69A012A52BA5}" dt="2022-08-08T07:30:02.606" v="1510" actId="478"/>
          <ac:spMkLst>
            <pc:docMk/>
            <pc:sldMk cId="284720965" sldId="673"/>
            <ac:spMk id="25" creationId="{00000000-0000-0000-0000-000000000000}"/>
          </ac:spMkLst>
        </pc:spChg>
        <pc:spChg chg="del">
          <ac:chgData name="林 恵司 Keiji Hayashi" userId="e85291f5-becb-41e9-a982-4dd4695d7cbf" providerId="ADAL" clId="{39FFA1FF-5C9E-44D4-BB85-69A012A52BA5}" dt="2022-08-08T07:30:08.624" v="1512" actId="478"/>
          <ac:spMkLst>
            <pc:docMk/>
            <pc:sldMk cId="284720965" sldId="673"/>
            <ac:spMk id="27" creationId="{00000000-0000-0000-0000-000000000000}"/>
          </ac:spMkLst>
        </pc:spChg>
        <pc:spChg chg="del">
          <ac:chgData name="林 恵司 Keiji Hayashi" userId="e85291f5-becb-41e9-a982-4dd4695d7cbf" providerId="ADAL" clId="{39FFA1FF-5C9E-44D4-BB85-69A012A52BA5}" dt="2022-08-08T07:30:09.605" v="1513" actId="478"/>
          <ac:spMkLst>
            <pc:docMk/>
            <pc:sldMk cId="284720965" sldId="673"/>
            <ac:spMk id="28" creationId="{00000000-0000-0000-0000-000000000000}"/>
          </ac:spMkLst>
        </pc:spChg>
        <pc:spChg chg="del">
          <ac:chgData name="林 恵司 Keiji Hayashi" userId="e85291f5-becb-41e9-a982-4dd4695d7cbf" providerId="ADAL" clId="{39FFA1FF-5C9E-44D4-BB85-69A012A52BA5}" dt="2022-08-08T07:30:06.032" v="1511" actId="478"/>
          <ac:spMkLst>
            <pc:docMk/>
            <pc:sldMk cId="284720965" sldId="673"/>
            <ac:spMk id="32" creationId="{00000000-0000-0000-0000-000000000000}"/>
          </ac:spMkLst>
        </pc:spChg>
        <pc:spChg chg="mod">
          <ac:chgData name="林 恵司 Keiji Hayashi" userId="e85291f5-becb-41e9-a982-4dd4695d7cbf" providerId="ADAL" clId="{39FFA1FF-5C9E-44D4-BB85-69A012A52BA5}" dt="2022-08-08T07:31:43.851" v="1584" actId="113"/>
          <ac:spMkLst>
            <pc:docMk/>
            <pc:sldMk cId="284720965" sldId="673"/>
            <ac:spMk id="41" creationId="{00000000-0000-0000-0000-000000000000}"/>
          </ac:spMkLst>
        </pc:spChg>
        <pc:spChg chg="mod">
          <ac:chgData name="林 恵司 Keiji Hayashi" userId="e85291f5-becb-41e9-a982-4dd4695d7cbf" providerId="ADAL" clId="{39FFA1FF-5C9E-44D4-BB85-69A012A52BA5}" dt="2022-08-08T07:31:43.851" v="1584" actId="113"/>
          <ac:spMkLst>
            <pc:docMk/>
            <pc:sldMk cId="284720965" sldId="673"/>
            <ac:spMk id="42" creationId="{00000000-0000-0000-0000-000000000000}"/>
          </ac:spMkLst>
        </pc:spChg>
        <pc:spChg chg="mod">
          <ac:chgData name="林 恵司 Keiji Hayashi" userId="e85291f5-becb-41e9-a982-4dd4695d7cbf" providerId="ADAL" clId="{39FFA1FF-5C9E-44D4-BB85-69A012A52BA5}" dt="2022-08-08T07:31:43.851" v="1584" actId="113"/>
          <ac:spMkLst>
            <pc:docMk/>
            <pc:sldMk cId="284720965" sldId="673"/>
            <ac:spMk id="43" creationId="{00000000-0000-0000-0000-000000000000}"/>
          </ac:spMkLst>
        </pc:spChg>
        <pc:grpChg chg="mod">
          <ac:chgData name="林 恵司 Keiji Hayashi" userId="e85291f5-becb-41e9-a982-4dd4695d7cbf" providerId="ADAL" clId="{39FFA1FF-5C9E-44D4-BB85-69A012A52BA5}" dt="2022-08-08T07:31:43.851" v="1584" actId="113"/>
          <ac:grpSpMkLst>
            <pc:docMk/>
            <pc:sldMk cId="284720965" sldId="673"/>
            <ac:grpSpMk id="3" creationId="{00000000-0000-0000-0000-000000000000}"/>
          </ac:grpSpMkLst>
        </pc:grpChg>
      </pc:sldChg>
      <pc:sldChg chg="delSp del ord delAnim">
        <pc:chgData name="林 恵司 Keiji Hayashi" userId="e85291f5-becb-41e9-a982-4dd4695d7cbf" providerId="ADAL" clId="{39FFA1FF-5C9E-44D4-BB85-69A012A52BA5}" dt="2022-08-08T07:32:53.222" v="1590" actId="2696"/>
        <pc:sldMkLst>
          <pc:docMk/>
          <pc:sldMk cId="2256671805" sldId="674"/>
        </pc:sldMkLst>
        <pc:spChg chg="del">
          <ac:chgData name="林 恵司 Keiji Hayashi" userId="e85291f5-becb-41e9-a982-4dd4695d7cbf" providerId="ADAL" clId="{39FFA1FF-5C9E-44D4-BB85-69A012A52BA5}" dt="2022-08-08T07:29:02.017" v="1508" actId="478"/>
          <ac:spMkLst>
            <pc:docMk/>
            <pc:sldMk cId="2256671805" sldId="674"/>
            <ac:spMk id="9" creationId="{32D4448C-F5C5-466E-AE4F-CAD9730F90EA}"/>
          </ac:spMkLst>
        </pc:spChg>
        <pc:grpChg chg="del">
          <ac:chgData name="林 恵司 Keiji Hayashi" userId="e85291f5-becb-41e9-a982-4dd4695d7cbf" providerId="ADAL" clId="{39FFA1FF-5C9E-44D4-BB85-69A012A52BA5}" dt="2022-08-08T07:29:02.017" v="1508" actId="478"/>
          <ac:grpSpMkLst>
            <pc:docMk/>
            <pc:sldMk cId="2256671805" sldId="674"/>
            <ac:grpSpMk id="8" creationId="{00000000-0000-0000-0000-000000000000}"/>
          </ac:grpSpMkLst>
        </pc:grpChg>
      </pc:sldChg>
      <pc:sldChg chg="del">
        <pc:chgData name="林 恵司 Keiji Hayashi" userId="e85291f5-becb-41e9-a982-4dd4695d7cbf" providerId="ADAL" clId="{39FFA1FF-5C9E-44D4-BB85-69A012A52BA5}" dt="2022-08-08T05:52:48.661" v="35" actId="2696"/>
        <pc:sldMkLst>
          <pc:docMk/>
          <pc:sldMk cId="2417907570" sldId="675"/>
        </pc:sldMkLst>
      </pc:sldChg>
      <pc:sldChg chg="del">
        <pc:chgData name="林 恵司 Keiji Hayashi" userId="e85291f5-becb-41e9-a982-4dd4695d7cbf" providerId="ADAL" clId="{39FFA1FF-5C9E-44D4-BB85-69A012A52BA5}" dt="2022-08-08T05:52:48.661" v="36" actId="2696"/>
        <pc:sldMkLst>
          <pc:docMk/>
          <pc:sldMk cId="2469554287" sldId="676"/>
        </pc:sldMkLst>
      </pc:sldChg>
      <pc:sldChg chg="del">
        <pc:chgData name="林 恵司 Keiji Hayashi" userId="e85291f5-becb-41e9-a982-4dd4695d7cbf" providerId="ADAL" clId="{39FFA1FF-5C9E-44D4-BB85-69A012A52BA5}" dt="2022-08-08T06:14:36.462" v="42" actId="2696"/>
        <pc:sldMkLst>
          <pc:docMk/>
          <pc:sldMk cId="3884744955" sldId="680"/>
        </pc:sldMkLst>
      </pc:sldChg>
      <pc:sldChg chg="del">
        <pc:chgData name="林 恵司 Keiji Hayashi" userId="e85291f5-becb-41e9-a982-4dd4695d7cbf" providerId="ADAL" clId="{39FFA1FF-5C9E-44D4-BB85-69A012A52BA5}" dt="2022-08-08T06:14:36.469" v="43" actId="2696"/>
        <pc:sldMkLst>
          <pc:docMk/>
          <pc:sldMk cId="4101772521" sldId="681"/>
        </pc:sldMkLst>
      </pc:sldChg>
      <pc:sldChg chg="del ord">
        <pc:chgData name="林 恵司 Keiji Hayashi" userId="e85291f5-becb-41e9-a982-4dd4695d7cbf" providerId="ADAL" clId="{39FFA1FF-5C9E-44D4-BB85-69A012A52BA5}" dt="2022-08-08T07:32:54.156" v="1591" actId="2696"/>
        <pc:sldMkLst>
          <pc:docMk/>
          <pc:sldMk cId="4199726477" sldId="690"/>
        </pc:sldMkLst>
      </pc:sldChg>
      <pc:sldChg chg="del ord">
        <pc:chgData name="林 恵司 Keiji Hayashi" userId="e85291f5-becb-41e9-a982-4dd4695d7cbf" providerId="ADAL" clId="{39FFA1FF-5C9E-44D4-BB85-69A012A52BA5}" dt="2022-08-08T07:32:55.391" v="1592" actId="2696"/>
        <pc:sldMkLst>
          <pc:docMk/>
          <pc:sldMk cId="292926778" sldId="694"/>
        </pc:sldMkLst>
      </pc:sldChg>
      <pc:sldChg chg="del ord">
        <pc:chgData name="林 恵司 Keiji Hayashi" userId="e85291f5-becb-41e9-a982-4dd4695d7cbf" providerId="ADAL" clId="{39FFA1FF-5C9E-44D4-BB85-69A012A52BA5}" dt="2022-08-08T07:32:56.933" v="1593" actId="2696"/>
        <pc:sldMkLst>
          <pc:docMk/>
          <pc:sldMk cId="1315326962" sldId="695"/>
        </pc:sldMkLst>
      </pc:sldChg>
      <pc:sldChg chg="del">
        <pc:chgData name="林 恵司 Keiji Hayashi" userId="e85291f5-becb-41e9-a982-4dd4695d7cbf" providerId="ADAL" clId="{39FFA1FF-5C9E-44D4-BB85-69A012A52BA5}" dt="2022-08-08T06:14:36.462" v="41" actId="2696"/>
        <pc:sldMkLst>
          <pc:docMk/>
          <pc:sldMk cId="2656333620" sldId="703"/>
        </pc:sldMkLst>
      </pc:sldChg>
      <pc:sldChg chg="del">
        <pc:chgData name="林 恵司 Keiji Hayashi" userId="e85291f5-becb-41e9-a982-4dd4695d7cbf" providerId="ADAL" clId="{39FFA1FF-5C9E-44D4-BB85-69A012A52BA5}" dt="2022-08-08T06:14:36.447" v="40" actId="2696"/>
        <pc:sldMkLst>
          <pc:docMk/>
          <pc:sldMk cId="3160185011" sldId="710"/>
        </pc:sldMkLst>
      </pc:sldChg>
      <pc:sldChg chg="del">
        <pc:chgData name="林 恵司 Keiji Hayashi" userId="e85291f5-becb-41e9-a982-4dd4695d7cbf" providerId="ADAL" clId="{39FFA1FF-5C9E-44D4-BB85-69A012A52BA5}" dt="2022-08-08T05:52:48.608" v="34" actId="2696"/>
        <pc:sldMkLst>
          <pc:docMk/>
          <pc:sldMk cId="1333304048" sldId="714"/>
        </pc:sldMkLst>
      </pc:sldChg>
      <pc:sldChg chg="del">
        <pc:chgData name="林 恵司 Keiji Hayashi" userId="e85291f5-becb-41e9-a982-4dd4695d7cbf" providerId="ADAL" clId="{39FFA1FF-5C9E-44D4-BB85-69A012A52BA5}" dt="2022-08-08T05:52:37.450" v="12" actId="2696"/>
        <pc:sldMkLst>
          <pc:docMk/>
          <pc:sldMk cId="860614039" sldId="769"/>
        </pc:sldMkLst>
      </pc:sldChg>
      <pc:sldChg chg="del">
        <pc:chgData name="林 恵司 Keiji Hayashi" userId="e85291f5-becb-41e9-a982-4dd4695d7cbf" providerId="ADAL" clId="{39FFA1FF-5C9E-44D4-BB85-69A012A52BA5}" dt="2022-08-08T05:52:40.475" v="15" actId="2696"/>
        <pc:sldMkLst>
          <pc:docMk/>
          <pc:sldMk cId="1488989797" sldId="770"/>
        </pc:sldMkLst>
      </pc:sldChg>
      <pc:sldChg chg="del">
        <pc:chgData name="林 恵司 Keiji Hayashi" userId="e85291f5-becb-41e9-a982-4dd4695d7cbf" providerId="ADAL" clId="{39FFA1FF-5C9E-44D4-BB85-69A012A52BA5}" dt="2022-08-08T05:52:40.529" v="17" actId="2696"/>
        <pc:sldMkLst>
          <pc:docMk/>
          <pc:sldMk cId="2244882488" sldId="771"/>
        </pc:sldMkLst>
      </pc:sldChg>
      <pc:sldChg chg="del">
        <pc:chgData name="林 恵司 Keiji Hayashi" userId="e85291f5-becb-41e9-a982-4dd4695d7cbf" providerId="ADAL" clId="{39FFA1FF-5C9E-44D4-BB85-69A012A52BA5}" dt="2022-08-08T05:52:40.576" v="22" actId="2696"/>
        <pc:sldMkLst>
          <pc:docMk/>
          <pc:sldMk cId="66826173" sldId="772"/>
        </pc:sldMkLst>
      </pc:sldChg>
      <pc:sldChg chg="del">
        <pc:chgData name="林 恵司 Keiji Hayashi" userId="e85291f5-becb-41e9-a982-4dd4695d7cbf" providerId="ADAL" clId="{39FFA1FF-5C9E-44D4-BB85-69A012A52BA5}" dt="2022-08-08T05:52:40.607" v="24" actId="2696"/>
        <pc:sldMkLst>
          <pc:docMk/>
          <pc:sldMk cId="3058624924" sldId="773"/>
        </pc:sldMkLst>
      </pc:sldChg>
      <pc:sldChg chg="del">
        <pc:chgData name="林 恵司 Keiji Hayashi" userId="e85291f5-becb-41e9-a982-4dd4695d7cbf" providerId="ADAL" clId="{39FFA1FF-5C9E-44D4-BB85-69A012A52BA5}" dt="2022-08-08T05:52:48.561" v="26" actId="2696"/>
        <pc:sldMkLst>
          <pc:docMk/>
          <pc:sldMk cId="3573804302" sldId="775"/>
        </pc:sldMkLst>
      </pc:sldChg>
      <pc:sldChg chg="modSp add ord">
        <pc:chgData name="林 恵司 Keiji Hayashi" userId="e85291f5-becb-41e9-a982-4dd4695d7cbf" providerId="ADAL" clId="{39FFA1FF-5C9E-44D4-BB85-69A012A52BA5}" dt="2022-08-25T10:07:47.995" v="8513" actId="207"/>
        <pc:sldMkLst>
          <pc:docMk/>
          <pc:sldMk cId="3321171718" sldId="3603"/>
        </pc:sldMkLst>
        <pc:spChg chg="mod">
          <ac:chgData name="林 恵司 Keiji Hayashi" userId="e85291f5-becb-41e9-a982-4dd4695d7cbf" providerId="ADAL" clId="{39FFA1FF-5C9E-44D4-BB85-69A012A52BA5}" dt="2022-08-10T10:12:28.152" v="2703" actId="1036"/>
          <ac:spMkLst>
            <pc:docMk/>
            <pc:sldMk cId="3321171718" sldId="3603"/>
            <ac:spMk id="12" creationId="{2CDF1810-FD0C-416A-931F-85F42F6B8A90}"/>
          </ac:spMkLst>
        </pc:spChg>
        <pc:spChg chg="mod">
          <ac:chgData name="林 恵司 Keiji Hayashi" userId="e85291f5-becb-41e9-a982-4dd4695d7cbf" providerId="ADAL" clId="{39FFA1FF-5C9E-44D4-BB85-69A012A52BA5}" dt="2022-08-10T10:12:28.152" v="2703" actId="1036"/>
          <ac:spMkLst>
            <pc:docMk/>
            <pc:sldMk cId="3321171718" sldId="3603"/>
            <ac:spMk id="14" creationId="{FDD0BA4B-DE7C-419D-A2B2-805781F1E89B}"/>
          </ac:spMkLst>
        </pc:spChg>
        <pc:spChg chg="mod">
          <ac:chgData name="林 恵司 Keiji Hayashi" userId="e85291f5-becb-41e9-a982-4dd4695d7cbf" providerId="ADAL" clId="{39FFA1FF-5C9E-44D4-BB85-69A012A52BA5}" dt="2022-08-10T10:12:28.152" v="2703" actId="1036"/>
          <ac:spMkLst>
            <pc:docMk/>
            <pc:sldMk cId="3321171718" sldId="3603"/>
            <ac:spMk id="16" creationId="{47A56525-5549-4F97-A8E5-9C821D45C9DA}"/>
          </ac:spMkLst>
        </pc:spChg>
        <pc:spChg chg="mod">
          <ac:chgData name="林 恵司 Keiji Hayashi" userId="e85291f5-becb-41e9-a982-4dd4695d7cbf" providerId="ADAL" clId="{39FFA1FF-5C9E-44D4-BB85-69A012A52BA5}" dt="2022-08-25T10:07:41.584" v="8512" actId="207"/>
          <ac:spMkLst>
            <pc:docMk/>
            <pc:sldMk cId="3321171718" sldId="3603"/>
            <ac:spMk id="22" creationId="{E933C5E2-BEA0-4603-8266-2636A218D895}"/>
          </ac:spMkLst>
        </pc:spChg>
        <pc:spChg chg="mod">
          <ac:chgData name="林 恵司 Keiji Hayashi" userId="e85291f5-becb-41e9-a982-4dd4695d7cbf" providerId="ADAL" clId="{39FFA1FF-5C9E-44D4-BB85-69A012A52BA5}" dt="2022-08-25T10:07:47.995" v="8513" actId="207"/>
          <ac:spMkLst>
            <pc:docMk/>
            <pc:sldMk cId="3321171718" sldId="3603"/>
            <ac:spMk id="24" creationId="{6A0C1CD0-1B79-45D1-99F7-E9B41262D7EF}"/>
          </ac:spMkLst>
        </pc:spChg>
        <pc:spChg chg="mod">
          <ac:chgData name="林 恵司 Keiji Hayashi" userId="e85291f5-becb-41e9-a982-4dd4695d7cbf" providerId="ADAL" clId="{39FFA1FF-5C9E-44D4-BB85-69A012A52BA5}" dt="2022-08-17T11:05:51.069" v="4045" actId="255"/>
          <ac:spMkLst>
            <pc:docMk/>
            <pc:sldMk cId="3321171718" sldId="3603"/>
            <ac:spMk id="25" creationId="{427E176E-2CD0-4D60-A4C3-C3EDBAE61F16}"/>
          </ac:spMkLst>
        </pc:spChg>
        <pc:spChg chg="mod">
          <ac:chgData name="林 恵司 Keiji Hayashi" userId="e85291f5-becb-41e9-a982-4dd4695d7cbf" providerId="ADAL" clId="{39FFA1FF-5C9E-44D4-BB85-69A012A52BA5}" dt="2022-08-17T11:05:51.069" v="4045" actId="255"/>
          <ac:spMkLst>
            <pc:docMk/>
            <pc:sldMk cId="3321171718" sldId="3603"/>
            <ac:spMk id="28" creationId="{D0279A2E-8059-4CA8-8543-2F9F3F64DD83}"/>
          </ac:spMkLst>
        </pc:spChg>
        <pc:cxnChg chg="mod">
          <ac:chgData name="林 恵司 Keiji Hayashi" userId="e85291f5-becb-41e9-a982-4dd4695d7cbf" providerId="ADAL" clId="{39FFA1FF-5C9E-44D4-BB85-69A012A52BA5}" dt="2022-08-10T10:12:28.152" v="2703" actId="1036"/>
          <ac:cxnSpMkLst>
            <pc:docMk/>
            <pc:sldMk cId="3321171718" sldId="3603"/>
            <ac:cxnSpMk id="19" creationId="{2ADABB34-B574-4AD3-88FB-9A2596B89ED9}"/>
          </ac:cxnSpMkLst>
        </pc:cxnChg>
        <pc:cxnChg chg="mod">
          <ac:chgData name="林 恵司 Keiji Hayashi" userId="e85291f5-becb-41e9-a982-4dd4695d7cbf" providerId="ADAL" clId="{39FFA1FF-5C9E-44D4-BB85-69A012A52BA5}" dt="2022-08-10T10:12:28.152" v="2703" actId="1036"/>
          <ac:cxnSpMkLst>
            <pc:docMk/>
            <pc:sldMk cId="3321171718" sldId="3603"/>
            <ac:cxnSpMk id="20" creationId="{28FD390D-23B2-490D-8AF5-38847E9C41E6}"/>
          </ac:cxnSpMkLst>
        </pc:cxnChg>
      </pc:sldChg>
      <pc:sldChg chg="delSp modSp add ord">
        <pc:chgData name="林 恵司 Keiji Hayashi" userId="e85291f5-becb-41e9-a982-4dd4695d7cbf" providerId="ADAL" clId="{39FFA1FF-5C9E-44D4-BB85-69A012A52BA5}" dt="2022-08-29T04:09:11.803" v="10662" actId="207"/>
        <pc:sldMkLst>
          <pc:docMk/>
          <pc:sldMk cId="2309296636" sldId="3605"/>
        </pc:sldMkLst>
        <pc:spChg chg="mod">
          <ac:chgData name="林 恵司 Keiji Hayashi" userId="e85291f5-becb-41e9-a982-4dd4695d7cbf" providerId="ADAL" clId="{39FFA1FF-5C9E-44D4-BB85-69A012A52BA5}" dt="2022-08-29T04:09:11.803" v="10662" actId="207"/>
          <ac:spMkLst>
            <pc:docMk/>
            <pc:sldMk cId="2309296636" sldId="3605"/>
            <ac:spMk id="4" creationId="{7505C700-C2C3-4BB3-B919-D2F7A6EE23E5}"/>
          </ac:spMkLst>
        </pc:spChg>
        <pc:spChg chg="del">
          <ac:chgData name="林 恵司 Keiji Hayashi" userId="e85291f5-becb-41e9-a982-4dd4695d7cbf" providerId="ADAL" clId="{39FFA1FF-5C9E-44D4-BB85-69A012A52BA5}" dt="2022-08-13T02:28:30.425" v="3369" actId="478"/>
          <ac:spMkLst>
            <pc:docMk/>
            <pc:sldMk cId="2309296636" sldId="3605"/>
            <ac:spMk id="6" creationId="{B009E098-D051-486B-BB2E-786E221A3B7F}"/>
          </ac:spMkLst>
        </pc:spChg>
      </pc:sldChg>
      <pc:sldChg chg="addSp delSp modSp ord delAnim modAnim">
        <pc:chgData name="林 恵司 Keiji Hayashi" userId="e85291f5-becb-41e9-a982-4dd4695d7cbf" providerId="ADAL" clId="{39FFA1FF-5C9E-44D4-BB85-69A012A52BA5}" dt="2022-08-29T04:11:49.641" v="10695" actId="1037"/>
        <pc:sldMkLst>
          <pc:docMk/>
          <pc:sldMk cId="818375205" sldId="11886"/>
        </pc:sldMkLst>
        <pc:spChg chg="mod">
          <ac:chgData name="林 恵司 Keiji Hayashi" userId="e85291f5-becb-41e9-a982-4dd4695d7cbf" providerId="ADAL" clId="{39FFA1FF-5C9E-44D4-BB85-69A012A52BA5}" dt="2022-08-29T04:11:27.359" v="10685" actId="1038"/>
          <ac:spMkLst>
            <pc:docMk/>
            <pc:sldMk cId="818375205" sldId="11886"/>
            <ac:spMk id="2" creationId="{DA57B1B3-A855-40CA-9848-58599C278167}"/>
          </ac:spMkLst>
        </pc:spChg>
        <pc:spChg chg="mod">
          <ac:chgData name="林 恵司 Keiji Hayashi" userId="e85291f5-becb-41e9-a982-4dd4695d7cbf" providerId="ADAL" clId="{39FFA1FF-5C9E-44D4-BB85-69A012A52BA5}" dt="2022-08-29T04:11:49.641" v="10695" actId="1037"/>
          <ac:spMkLst>
            <pc:docMk/>
            <pc:sldMk cId="818375205" sldId="11886"/>
            <ac:spMk id="4" creationId="{00000000-0000-0000-0000-000000000000}"/>
          </ac:spMkLst>
        </pc:spChg>
        <pc:spChg chg="mod">
          <ac:chgData name="林 恵司 Keiji Hayashi" userId="e85291f5-becb-41e9-a982-4dd4695d7cbf" providerId="ADAL" clId="{39FFA1FF-5C9E-44D4-BB85-69A012A52BA5}" dt="2022-08-29T04:11:46.901" v="10694" actId="1038"/>
          <ac:spMkLst>
            <pc:docMk/>
            <pc:sldMk cId="818375205" sldId="11886"/>
            <ac:spMk id="5" creationId="{00000000-0000-0000-0000-000000000000}"/>
          </ac:spMkLst>
        </pc:spChg>
        <pc:spChg chg="mod">
          <ac:chgData name="林 恵司 Keiji Hayashi" userId="e85291f5-becb-41e9-a982-4dd4695d7cbf" providerId="ADAL" clId="{39FFA1FF-5C9E-44D4-BB85-69A012A52BA5}" dt="2022-08-29T04:11:07.878" v="10678" actId="207"/>
          <ac:spMkLst>
            <pc:docMk/>
            <pc:sldMk cId="818375205" sldId="11886"/>
            <ac:spMk id="6" creationId="{00000000-0000-0000-0000-000000000000}"/>
          </ac:spMkLst>
        </pc:spChg>
        <pc:spChg chg="mod">
          <ac:chgData name="林 恵司 Keiji Hayashi" userId="e85291f5-becb-41e9-a982-4dd4695d7cbf" providerId="ADAL" clId="{39FFA1FF-5C9E-44D4-BB85-69A012A52BA5}" dt="2022-08-10T10:19:40.756" v="3009" actId="1036"/>
          <ac:spMkLst>
            <pc:docMk/>
            <pc:sldMk cId="818375205" sldId="11886"/>
            <ac:spMk id="7" creationId="{00000000-0000-0000-0000-000000000000}"/>
          </ac:spMkLst>
        </pc:spChg>
        <pc:spChg chg="mod">
          <ac:chgData name="林 恵司 Keiji Hayashi" userId="e85291f5-becb-41e9-a982-4dd4695d7cbf" providerId="ADAL" clId="{39FFA1FF-5C9E-44D4-BB85-69A012A52BA5}" dt="2022-08-29T04:10:55.421" v="10677" actId="207"/>
          <ac:spMkLst>
            <pc:docMk/>
            <pc:sldMk cId="818375205" sldId="11886"/>
            <ac:spMk id="8" creationId="{00000000-0000-0000-0000-000000000000}"/>
          </ac:spMkLst>
        </pc:spChg>
        <pc:spChg chg="mod">
          <ac:chgData name="林 恵司 Keiji Hayashi" userId="e85291f5-becb-41e9-a982-4dd4695d7cbf" providerId="ADAL" clId="{39FFA1FF-5C9E-44D4-BB85-69A012A52BA5}" dt="2022-08-29T04:10:32.707" v="10676" actId="207"/>
          <ac:spMkLst>
            <pc:docMk/>
            <pc:sldMk cId="818375205" sldId="11886"/>
            <ac:spMk id="13" creationId="{00000000-0000-0000-0000-000000000000}"/>
          </ac:spMkLst>
        </pc:spChg>
        <pc:spChg chg="mod">
          <ac:chgData name="林 恵司 Keiji Hayashi" userId="e85291f5-becb-41e9-a982-4dd4695d7cbf" providerId="ADAL" clId="{39FFA1FF-5C9E-44D4-BB85-69A012A52BA5}" dt="2022-08-29T04:08:42.822" v="10656" actId="1037"/>
          <ac:spMkLst>
            <pc:docMk/>
            <pc:sldMk cId="818375205" sldId="11886"/>
            <ac:spMk id="16" creationId="{B1F550B8-4F78-4CE3-9089-D5E7B658D66E}"/>
          </ac:spMkLst>
        </pc:spChg>
        <pc:spChg chg="mod">
          <ac:chgData name="林 恵司 Keiji Hayashi" userId="e85291f5-becb-41e9-a982-4dd4695d7cbf" providerId="ADAL" clId="{39FFA1FF-5C9E-44D4-BB85-69A012A52BA5}" dt="2022-08-29T04:10:00.482" v="10674" actId="255"/>
          <ac:spMkLst>
            <pc:docMk/>
            <pc:sldMk cId="818375205" sldId="11886"/>
            <ac:spMk id="20" creationId="{E02CA64B-8617-48BF-8862-AE87C84534BA}"/>
          </ac:spMkLst>
        </pc:spChg>
        <pc:spChg chg="del mod">
          <ac:chgData name="林 恵司 Keiji Hayashi" userId="e85291f5-becb-41e9-a982-4dd4695d7cbf" providerId="ADAL" clId="{39FFA1FF-5C9E-44D4-BB85-69A012A52BA5}" dt="2022-08-08T07:41:51.502" v="2050" actId="478"/>
          <ac:spMkLst>
            <pc:docMk/>
            <pc:sldMk cId="818375205" sldId="11886"/>
            <ac:spMk id="21" creationId="{2B0B2B9C-D821-46A9-A607-6AECAC7E43C8}"/>
          </ac:spMkLst>
        </pc:spChg>
        <pc:spChg chg="mod">
          <ac:chgData name="林 恵司 Keiji Hayashi" userId="e85291f5-becb-41e9-a982-4dd4695d7cbf" providerId="ADAL" clId="{39FFA1FF-5C9E-44D4-BB85-69A012A52BA5}" dt="2022-08-29T04:11:27.359" v="10685" actId="1038"/>
          <ac:spMkLst>
            <pc:docMk/>
            <pc:sldMk cId="818375205" sldId="11886"/>
            <ac:spMk id="22" creationId="{38471260-E27D-433F-9CA0-2FED8945541D}"/>
          </ac:spMkLst>
        </pc:spChg>
        <pc:spChg chg="add mod">
          <ac:chgData name="林 恵司 Keiji Hayashi" userId="e85291f5-becb-41e9-a982-4dd4695d7cbf" providerId="ADAL" clId="{39FFA1FF-5C9E-44D4-BB85-69A012A52BA5}" dt="2022-08-29T04:09:50" v="10673" actId="207"/>
          <ac:spMkLst>
            <pc:docMk/>
            <pc:sldMk cId="818375205" sldId="11886"/>
            <ac:spMk id="23" creationId="{D19ABDED-C351-4947-9019-C7FA5A822954}"/>
          </ac:spMkLst>
        </pc:spChg>
        <pc:grpChg chg="del">
          <ac:chgData name="林 恵司 Keiji Hayashi" userId="e85291f5-becb-41e9-a982-4dd4695d7cbf" providerId="ADAL" clId="{39FFA1FF-5C9E-44D4-BB85-69A012A52BA5}" dt="2022-08-08T07:41:11.729" v="2012" actId="478"/>
          <ac:grpSpMkLst>
            <pc:docMk/>
            <pc:sldMk cId="818375205" sldId="11886"/>
            <ac:grpSpMk id="14" creationId="{00000000-0000-0000-0000-000000000000}"/>
          </ac:grpSpMkLst>
        </pc:grpChg>
      </pc:sldChg>
      <pc:sldChg chg="del">
        <pc:chgData name="林 恵司 Keiji Hayashi" userId="e85291f5-becb-41e9-a982-4dd4695d7cbf" providerId="ADAL" clId="{39FFA1FF-5C9E-44D4-BB85-69A012A52BA5}" dt="2022-08-08T05:52:48.608" v="33" actId="2696"/>
        <pc:sldMkLst>
          <pc:docMk/>
          <pc:sldMk cId="2959539887" sldId="11889"/>
        </pc:sldMkLst>
      </pc:sldChg>
      <pc:sldChg chg="del">
        <pc:chgData name="林 恵司 Keiji Hayashi" userId="e85291f5-becb-41e9-a982-4dd4695d7cbf" providerId="ADAL" clId="{39FFA1FF-5C9E-44D4-BB85-69A012A52BA5}" dt="2022-08-08T05:52:37.319" v="0" actId="2696"/>
        <pc:sldMkLst>
          <pc:docMk/>
          <pc:sldMk cId="1021672978" sldId="11890"/>
        </pc:sldMkLst>
      </pc:sldChg>
      <pc:sldChg chg="add del ord">
        <pc:chgData name="林 恵司 Keiji Hayashi" userId="e85291f5-becb-41e9-a982-4dd4695d7cbf" providerId="ADAL" clId="{39FFA1FF-5C9E-44D4-BB85-69A012A52BA5}" dt="2022-08-13T02:29:50.868" v="3374" actId="2696"/>
        <pc:sldMkLst>
          <pc:docMk/>
          <pc:sldMk cId="2570511447" sldId="11908"/>
        </pc:sldMkLst>
      </pc:sldChg>
      <pc:sldChg chg="delSp modSp add del ord">
        <pc:chgData name="林 恵司 Keiji Hayashi" userId="e85291f5-becb-41e9-a982-4dd4695d7cbf" providerId="ADAL" clId="{39FFA1FF-5C9E-44D4-BB85-69A012A52BA5}" dt="2022-08-13T02:46:35.416" v="3559" actId="2696"/>
        <pc:sldMkLst>
          <pc:docMk/>
          <pc:sldMk cId="1386400306" sldId="11910"/>
        </pc:sldMkLst>
        <pc:spChg chg="mod">
          <ac:chgData name="林 恵司 Keiji Hayashi" userId="e85291f5-becb-41e9-a982-4dd4695d7cbf" providerId="ADAL" clId="{39FFA1FF-5C9E-44D4-BB85-69A012A52BA5}" dt="2022-08-13T02:30:26.992" v="3391" actId="20577"/>
          <ac:spMkLst>
            <pc:docMk/>
            <pc:sldMk cId="1386400306" sldId="11910"/>
            <ac:spMk id="7" creationId="{9E91480A-EEF9-4068-8171-91AC25F7B8FC}"/>
          </ac:spMkLst>
        </pc:spChg>
        <pc:spChg chg="mod">
          <ac:chgData name="林 恵司 Keiji Hayashi" userId="e85291f5-becb-41e9-a982-4dd4695d7cbf" providerId="ADAL" clId="{39FFA1FF-5C9E-44D4-BB85-69A012A52BA5}" dt="2022-08-13T02:30:13.751" v="3381" actId="6549"/>
          <ac:spMkLst>
            <pc:docMk/>
            <pc:sldMk cId="1386400306" sldId="11910"/>
            <ac:spMk id="8" creationId="{BB1B537C-0112-4739-A9CD-1C2521DFE4FC}"/>
          </ac:spMkLst>
        </pc:spChg>
        <pc:spChg chg="del">
          <ac:chgData name="林 恵司 Keiji Hayashi" userId="e85291f5-becb-41e9-a982-4dd4695d7cbf" providerId="ADAL" clId="{39FFA1FF-5C9E-44D4-BB85-69A012A52BA5}" dt="2022-08-13T02:30:43.738" v="3392" actId="478"/>
          <ac:spMkLst>
            <pc:docMk/>
            <pc:sldMk cId="1386400306" sldId="11910"/>
            <ac:spMk id="9" creationId="{8083D493-2686-4915-A505-F6BA46450074}"/>
          </ac:spMkLst>
        </pc:spChg>
      </pc:sldChg>
      <pc:sldChg chg="del">
        <pc:chgData name="林 恵司 Keiji Hayashi" userId="e85291f5-becb-41e9-a982-4dd4695d7cbf" providerId="ADAL" clId="{39FFA1FF-5C9E-44D4-BB85-69A012A52BA5}" dt="2022-08-08T05:52:48.561" v="27" actId="2696"/>
        <pc:sldMkLst>
          <pc:docMk/>
          <pc:sldMk cId="2221852342" sldId="11911"/>
        </pc:sldMkLst>
      </pc:sldChg>
      <pc:sldChg chg="addSp delSp modSp add delAnim">
        <pc:chgData name="林 恵司 Keiji Hayashi" userId="e85291f5-becb-41e9-a982-4dd4695d7cbf" providerId="ADAL" clId="{39FFA1FF-5C9E-44D4-BB85-69A012A52BA5}" dt="2022-08-29T04:07:36.447" v="10643" actId="20577"/>
        <pc:sldMkLst>
          <pc:docMk/>
          <pc:sldMk cId="4167081604" sldId="11911"/>
        </pc:sldMkLst>
        <pc:spChg chg="del">
          <ac:chgData name="林 恵司 Keiji Hayashi" userId="e85291f5-becb-41e9-a982-4dd4695d7cbf" providerId="ADAL" clId="{39FFA1FF-5C9E-44D4-BB85-69A012A52BA5}" dt="2022-08-08T06:34:36.342" v="61" actId="478"/>
          <ac:spMkLst>
            <pc:docMk/>
            <pc:sldMk cId="4167081604" sldId="11911"/>
            <ac:spMk id="2" creationId="{00000000-0000-0000-0000-000000000000}"/>
          </ac:spMkLst>
        </pc:spChg>
        <pc:spChg chg="add del mod">
          <ac:chgData name="林 恵司 Keiji Hayashi" userId="e85291f5-becb-41e9-a982-4dd4695d7cbf" providerId="ADAL" clId="{39FFA1FF-5C9E-44D4-BB85-69A012A52BA5}" dt="2022-08-25T10:04:15.824" v="8423"/>
          <ac:spMkLst>
            <pc:docMk/>
            <pc:sldMk cId="4167081604" sldId="11911"/>
            <ac:spMk id="2" creationId="{BBB0A9DC-EB38-41DC-ACF0-1C277A109B4C}"/>
          </ac:spMkLst>
        </pc:spChg>
        <pc:spChg chg="add mod">
          <ac:chgData name="林 恵司 Keiji Hayashi" userId="e85291f5-becb-41e9-a982-4dd4695d7cbf" providerId="ADAL" clId="{39FFA1FF-5C9E-44D4-BB85-69A012A52BA5}" dt="2022-08-13T02:37:02.788" v="3451" actId="1035"/>
          <ac:spMkLst>
            <pc:docMk/>
            <pc:sldMk cId="4167081604" sldId="11911"/>
            <ac:spMk id="3" creationId="{E4BCBEF9-2FB5-4783-8D07-589C9F6ECA12}"/>
          </ac:spMkLst>
        </pc:spChg>
        <pc:spChg chg="mod">
          <ac:chgData name="林 恵司 Keiji Hayashi" userId="e85291f5-becb-41e9-a982-4dd4695d7cbf" providerId="ADAL" clId="{39FFA1FF-5C9E-44D4-BB85-69A012A52BA5}" dt="2022-08-25T10:05:38.528" v="8501" actId="6549"/>
          <ac:spMkLst>
            <pc:docMk/>
            <pc:sldMk cId="4167081604" sldId="11911"/>
            <ac:spMk id="4" creationId="{00000000-0000-0000-0000-000000000000}"/>
          </ac:spMkLst>
        </pc:spChg>
        <pc:spChg chg="del">
          <ac:chgData name="林 恵司 Keiji Hayashi" userId="e85291f5-becb-41e9-a982-4dd4695d7cbf" providerId="ADAL" clId="{39FFA1FF-5C9E-44D4-BB85-69A012A52BA5}" dt="2022-08-08T06:34:36.342" v="61" actId="478"/>
          <ac:spMkLst>
            <pc:docMk/>
            <pc:sldMk cId="4167081604" sldId="11911"/>
            <ac:spMk id="6" creationId="{00000000-0000-0000-0000-000000000000}"/>
          </ac:spMkLst>
        </pc:spChg>
        <pc:spChg chg="add mod">
          <ac:chgData name="林 恵司 Keiji Hayashi" userId="e85291f5-becb-41e9-a982-4dd4695d7cbf" providerId="ADAL" clId="{39FFA1FF-5C9E-44D4-BB85-69A012A52BA5}" dt="2022-08-29T04:07:36.447" v="10643" actId="20577"/>
          <ac:spMkLst>
            <pc:docMk/>
            <pc:sldMk cId="4167081604" sldId="11911"/>
            <ac:spMk id="6" creationId="{F76C6B7F-7E2A-4388-AECB-1D674C764E6E}"/>
          </ac:spMkLst>
        </pc:spChg>
        <pc:spChg chg="del">
          <ac:chgData name="林 恵司 Keiji Hayashi" userId="e85291f5-becb-41e9-a982-4dd4695d7cbf" providerId="ADAL" clId="{39FFA1FF-5C9E-44D4-BB85-69A012A52BA5}" dt="2022-08-08T06:34:36.342" v="61" actId="478"/>
          <ac:spMkLst>
            <pc:docMk/>
            <pc:sldMk cId="4167081604" sldId="11911"/>
            <ac:spMk id="9" creationId="{32D4448C-F5C5-466E-AE4F-CAD9730F90EA}"/>
          </ac:spMkLst>
        </pc:spChg>
        <pc:spChg chg="add del mod">
          <ac:chgData name="林 恵司 Keiji Hayashi" userId="e85291f5-becb-41e9-a982-4dd4695d7cbf" providerId="ADAL" clId="{39FFA1FF-5C9E-44D4-BB85-69A012A52BA5}" dt="2022-08-08T06:34:39.669" v="62" actId="478"/>
          <ac:spMkLst>
            <pc:docMk/>
            <pc:sldMk cId="4167081604" sldId="11911"/>
            <ac:spMk id="10" creationId="{FB81750C-AED5-4996-9191-E47DE9E90D03}"/>
          </ac:spMkLst>
        </pc:spChg>
        <pc:grpChg chg="del">
          <ac:chgData name="林 恵司 Keiji Hayashi" userId="e85291f5-becb-41e9-a982-4dd4695d7cbf" providerId="ADAL" clId="{39FFA1FF-5C9E-44D4-BB85-69A012A52BA5}" dt="2022-08-08T06:34:36.342" v="61" actId="478"/>
          <ac:grpSpMkLst>
            <pc:docMk/>
            <pc:sldMk cId="4167081604" sldId="11911"/>
            <ac:grpSpMk id="8" creationId="{00000000-0000-0000-0000-000000000000}"/>
          </ac:grpSpMkLst>
        </pc:grpChg>
        <pc:picChg chg="add mod">
          <ac:chgData name="林 恵司 Keiji Hayashi" userId="e85291f5-becb-41e9-a982-4dd4695d7cbf" providerId="ADAL" clId="{39FFA1FF-5C9E-44D4-BB85-69A012A52BA5}" dt="2022-08-13T02:37:12.500" v="3459" actId="1037"/>
          <ac:picMkLst>
            <pc:docMk/>
            <pc:sldMk cId="4167081604" sldId="11911"/>
            <ac:picMk id="1026" creationId="{45F28672-89DA-4A0C-A1F6-180B0F0C1AC5}"/>
          </ac:picMkLst>
        </pc:picChg>
      </pc:sldChg>
      <pc:sldChg chg="del">
        <pc:chgData name="林 恵司 Keiji Hayashi" userId="e85291f5-becb-41e9-a982-4dd4695d7cbf" providerId="ADAL" clId="{39FFA1FF-5C9E-44D4-BB85-69A012A52BA5}" dt="2022-08-08T06:36:40.069" v="80" actId="2696"/>
        <pc:sldMkLst>
          <pc:docMk/>
          <pc:sldMk cId="2251398781" sldId="11912"/>
        </pc:sldMkLst>
      </pc:sldChg>
      <pc:sldChg chg="addSp modSp">
        <pc:chgData name="林 恵司 Keiji Hayashi" userId="e85291f5-becb-41e9-a982-4dd4695d7cbf" providerId="ADAL" clId="{39FFA1FF-5C9E-44D4-BB85-69A012A52BA5}" dt="2022-08-17T12:33:47.069" v="7026" actId="20577"/>
        <pc:sldMkLst>
          <pc:docMk/>
          <pc:sldMk cId="4091188433" sldId="11913"/>
        </pc:sldMkLst>
        <pc:spChg chg="add mod">
          <ac:chgData name="林 恵司 Keiji Hayashi" userId="e85291f5-becb-41e9-a982-4dd4695d7cbf" providerId="ADAL" clId="{39FFA1FF-5C9E-44D4-BB85-69A012A52BA5}" dt="2022-08-17T12:21:31.307" v="6057" actId="113"/>
          <ac:spMkLst>
            <pc:docMk/>
            <pc:sldMk cId="4091188433" sldId="11913"/>
            <ac:spMk id="3" creationId="{6DC0B6C6-0057-4B0C-8510-54E428E6C87B}"/>
          </ac:spMkLst>
        </pc:spChg>
        <pc:spChg chg="mod">
          <ac:chgData name="林 恵司 Keiji Hayashi" userId="e85291f5-becb-41e9-a982-4dd4695d7cbf" providerId="ADAL" clId="{39FFA1FF-5C9E-44D4-BB85-69A012A52BA5}" dt="2022-08-17T12:33:47.069" v="7026" actId="20577"/>
          <ac:spMkLst>
            <pc:docMk/>
            <pc:sldMk cId="4091188433" sldId="11913"/>
            <ac:spMk id="4" creationId="{00000000-0000-0000-0000-000000000000}"/>
          </ac:spMkLst>
        </pc:spChg>
      </pc:sldChg>
      <pc:sldChg chg="modSp del">
        <pc:chgData name="林 恵司 Keiji Hayashi" userId="e85291f5-becb-41e9-a982-4dd4695d7cbf" providerId="ADAL" clId="{39FFA1FF-5C9E-44D4-BB85-69A012A52BA5}" dt="2022-08-17T11:56:35.114" v="5246" actId="2696"/>
        <pc:sldMkLst>
          <pc:docMk/>
          <pc:sldMk cId="1930450628" sldId="11914"/>
        </pc:sldMkLst>
        <pc:spChg chg="mod">
          <ac:chgData name="林 恵司 Keiji Hayashi" userId="e85291f5-becb-41e9-a982-4dd4695d7cbf" providerId="ADAL" clId="{39FFA1FF-5C9E-44D4-BB85-69A012A52BA5}" dt="2022-08-13T03:44:35.256" v="3820" actId="6549"/>
          <ac:spMkLst>
            <pc:docMk/>
            <pc:sldMk cId="1930450628" sldId="11914"/>
            <ac:spMk id="4" creationId="{00000000-0000-0000-0000-000000000000}"/>
          </ac:spMkLst>
        </pc:spChg>
      </pc:sldChg>
      <pc:sldChg chg="modSp del">
        <pc:chgData name="林 恵司 Keiji Hayashi" userId="e85291f5-becb-41e9-a982-4dd4695d7cbf" providerId="ADAL" clId="{39FFA1FF-5C9E-44D4-BB85-69A012A52BA5}" dt="2022-08-17T12:47:37.356" v="7721" actId="2696"/>
        <pc:sldMkLst>
          <pc:docMk/>
          <pc:sldMk cId="930018237" sldId="11915"/>
        </pc:sldMkLst>
        <pc:spChg chg="mod">
          <ac:chgData name="林 恵司 Keiji Hayashi" userId="e85291f5-becb-41e9-a982-4dd4695d7cbf" providerId="ADAL" clId="{39FFA1FF-5C9E-44D4-BB85-69A012A52BA5}" dt="2022-08-13T04:05:33.062" v="3932" actId="6549"/>
          <ac:spMkLst>
            <pc:docMk/>
            <pc:sldMk cId="930018237" sldId="11915"/>
            <ac:spMk id="4" creationId="{00000000-0000-0000-0000-000000000000}"/>
          </ac:spMkLst>
        </pc:spChg>
      </pc:sldChg>
      <pc:sldChg chg="modSp ord">
        <pc:chgData name="林 恵司 Keiji Hayashi" userId="e85291f5-becb-41e9-a982-4dd4695d7cbf" providerId="ADAL" clId="{39FFA1FF-5C9E-44D4-BB85-69A012A52BA5}" dt="2022-08-25T11:33:15.697" v="10497" actId="6549"/>
        <pc:sldMkLst>
          <pc:docMk/>
          <pc:sldMk cId="137460130" sldId="11916"/>
        </pc:sldMkLst>
        <pc:spChg chg="mod">
          <ac:chgData name="林 恵司 Keiji Hayashi" userId="e85291f5-becb-41e9-a982-4dd4695d7cbf" providerId="ADAL" clId="{39FFA1FF-5C9E-44D4-BB85-69A012A52BA5}" dt="2022-08-25T11:33:15.697" v="10497" actId="6549"/>
          <ac:spMkLst>
            <pc:docMk/>
            <pc:sldMk cId="137460130" sldId="11916"/>
            <ac:spMk id="4" creationId="{00000000-0000-0000-0000-000000000000}"/>
          </ac:spMkLst>
        </pc:spChg>
      </pc:sldChg>
      <pc:sldChg chg="del">
        <pc:chgData name="林 恵司 Keiji Hayashi" userId="e85291f5-becb-41e9-a982-4dd4695d7cbf" providerId="ADAL" clId="{39FFA1FF-5C9E-44D4-BB85-69A012A52BA5}" dt="2022-08-08T05:52:37.419" v="8" actId="2696"/>
        <pc:sldMkLst>
          <pc:docMk/>
          <pc:sldMk cId="1732725124" sldId="11916"/>
        </pc:sldMkLst>
      </pc:sldChg>
      <pc:sldChg chg="del">
        <pc:chgData name="林 恵司 Keiji Hayashi" userId="e85291f5-becb-41e9-a982-4dd4695d7cbf" providerId="ADAL" clId="{39FFA1FF-5C9E-44D4-BB85-69A012A52BA5}" dt="2022-08-08T05:52:48.608" v="32" actId="2696"/>
        <pc:sldMkLst>
          <pc:docMk/>
          <pc:sldMk cId="2248194568" sldId="11917"/>
        </pc:sldMkLst>
      </pc:sldChg>
      <pc:sldChg chg="modSp ord">
        <pc:chgData name="林 恵司 Keiji Hayashi" userId="e85291f5-becb-41e9-a982-4dd4695d7cbf" providerId="ADAL" clId="{39FFA1FF-5C9E-44D4-BB85-69A012A52BA5}" dt="2022-08-25T10:05:44.187" v="8502"/>
        <pc:sldMkLst>
          <pc:docMk/>
          <pc:sldMk cId="3540243219" sldId="11917"/>
        </pc:sldMkLst>
        <pc:spChg chg="mod">
          <ac:chgData name="林 恵司 Keiji Hayashi" userId="e85291f5-becb-41e9-a982-4dd4695d7cbf" providerId="ADAL" clId="{39FFA1FF-5C9E-44D4-BB85-69A012A52BA5}" dt="2022-08-13T02:38:59.938" v="3492" actId="6549"/>
          <ac:spMkLst>
            <pc:docMk/>
            <pc:sldMk cId="3540243219" sldId="11917"/>
            <ac:spMk id="4" creationId="{00000000-0000-0000-0000-000000000000}"/>
          </ac:spMkLst>
        </pc:spChg>
      </pc:sldChg>
      <pc:sldChg chg="modSp">
        <pc:chgData name="林 恵司 Keiji Hayashi" userId="e85291f5-becb-41e9-a982-4dd4695d7cbf" providerId="ADAL" clId="{39FFA1FF-5C9E-44D4-BB85-69A012A52BA5}" dt="2022-08-10T10:09:23.827" v="2621" actId="255"/>
        <pc:sldMkLst>
          <pc:docMk/>
          <pc:sldMk cId="1193038872" sldId="11918"/>
        </pc:sldMkLst>
        <pc:spChg chg="mod">
          <ac:chgData name="林 恵司 Keiji Hayashi" userId="e85291f5-becb-41e9-a982-4dd4695d7cbf" providerId="ADAL" clId="{39FFA1FF-5C9E-44D4-BB85-69A012A52BA5}" dt="2022-08-10T10:09:23.827" v="2621" actId="255"/>
          <ac:spMkLst>
            <pc:docMk/>
            <pc:sldMk cId="1193038872" sldId="11918"/>
            <ac:spMk id="4" creationId="{00000000-0000-0000-0000-000000000000}"/>
          </ac:spMkLst>
        </pc:spChg>
      </pc:sldChg>
      <pc:sldChg chg="add del">
        <pc:chgData name="林 恵司 Keiji Hayashi" userId="e85291f5-becb-41e9-a982-4dd4695d7cbf" providerId="ADAL" clId="{39FFA1FF-5C9E-44D4-BB85-69A012A52BA5}" dt="2022-08-08T06:23:32.716" v="47" actId="2696"/>
        <pc:sldMkLst>
          <pc:docMk/>
          <pc:sldMk cId="1788593438" sldId="11918"/>
        </pc:sldMkLst>
      </pc:sldChg>
      <pc:sldChg chg="addSp delSp modSp">
        <pc:chgData name="林 恵司 Keiji Hayashi" userId="e85291f5-becb-41e9-a982-4dd4695d7cbf" providerId="ADAL" clId="{39FFA1FF-5C9E-44D4-BB85-69A012A52BA5}" dt="2022-08-25T10:07:06.046" v="8511" actId="1076"/>
        <pc:sldMkLst>
          <pc:docMk/>
          <pc:sldMk cId="2942241980" sldId="11919"/>
        </pc:sldMkLst>
        <pc:spChg chg="add del mod">
          <ac:chgData name="林 恵司 Keiji Hayashi" userId="e85291f5-becb-41e9-a982-4dd4695d7cbf" providerId="ADAL" clId="{39FFA1FF-5C9E-44D4-BB85-69A012A52BA5}" dt="2022-08-17T11:04:45.250" v="4043" actId="478"/>
          <ac:spMkLst>
            <pc:docMk/>
            <pc:sldMk cId="2942241980" sldId="11919"/>
            <ac:spMk id="3" creationId="{E8AC1ECD-3FDB-4AE3-86AA-CC03ADD84369}"/>
          </ac:spMkLst>
        </pc:spChg>
        <pc:spChg chg="mod">
          <ac:chgData name="林 恵司 Keiji Hayashi" userId="e85291f5-becb-41e9-a982-4dd4695d7cbf" providerId="ADAL" clId="{39FFA1FF-5C9E-44D4-BB85-69A012A52BA5}" dt="2022-08-25T10:07:06.046" v="8511" actId="1076"/>
          <ac:spMkLst>
            <pc:docMk/>
            <pc:sldMk cId="2942241980" sldId="11919"/>
            <ac:spMk id="4" creationId="{00000000-0000-0000-0000-000000000000}"/>
          </ac:spMkLst>
        </pc:spChg>
      </pc:sldChg>
      <pc:sldChg chg="addSp delSp modSp del modAnim">
        <pc:chgData name="林 恵司 Keiji Hayashi" userId="e85291f5-becb-41e9-a982-4dd4695d7cbf" providerId="ADAL" clId="{39FFA1FF-5C9E-44D4-BB85-69A012A52BA5}" dt="2022-08-25T06:20:20.749" v="7724" actId="2696"/>
        <pc:sldMkLst>
          <pc:docMk/>
          <pc:sldMk cId="2407318889" sldId="11920"/>
        </pc:sldMkLst>
        <pc:spChg chg="del">
          <ac:chgData name="林 恵司 Keiji Hayashi" userId="e85291f5-becb-41e9-a982-4dd4695d7cbf" providerId="ADAL" clId="{39FFA1FF-5C9E-44D4-BB85-69A012A52BA5}" dt="2022-08-10T10:21:03.390" v="3014" actId="478"/>
          <ac:spMkLst>
            <pc:docMk/>
            <pc:sldMk cId="2407318889" sldId="11920"/>
            <ac:spMk id="4" creationId="{00000000-0000-0000-0000-000000000000}"/>
          </ac:spMkLst>
        </pc:spChg>
        <pc:spChg chg="del">
          <ac:chgData name="林 恵司 Keiji Hayashi" userId="e85291f5-becb-41e9-a982-4dd4695d7cbf" providerId="ADAL" clId="{39FFA1FF-5C9E-44D4-BB85-69A012A52BA5}" dt="2022-08-10T10:21:03.390" v="3014" actId="478"/>
          <ac:spMkLst>
            <pc:docMk/>
            <pc:sldMk cId="2407318889" sldId="11920"/>
            <ac:spMk id="5" creationId="{00000000-0000-0000-0000-000000000000}"/>
          </ac:spMkLst>
        </pc:spChg>
        <pc:spChg chg="mod">
          <ac:chgData name="林 恵司 Keiji Hayashi" userId="e85291f5-becb-41e9-a982-4dd4695d7cbf" providerId="ADAL" clId="{39FFA1FF-5C9E-44D4-BB85-69A012A52BA5}" dt="2022-08-17T11:16:04.676" v="4223" actId="207"/>
          <ac:spMkLst>
            <pc:docMk/>
            <pc:sldMk cId="2407318889" sldId="11920"/>
            <ac:spMk id="6" creationId="{00000000-0000-0000-0000-000000000000}"/>
          </ac:spMkLst>
        </pc:spChg>
        <pc:spChg chg="add">
          <ac:chgData name="林 恵司 Keiji Hayashi" userId="e85291f5-becb-41e9-a982-4dd4695d7cbf" providerId="ADAL" clId="{39FFA1FF-5C9E-44D4-BB85-69A012A52BA5}" dt="2022-08-10T10:21:06.437" v="3015"/>
          <ac:spMkLst>
            <pc:docMk/>
            <pc:sldMk cId="2407318889" sldId="11920"/>
            <ac:spMk id="16" creationId="{AD46F802-6082-4AB7-885E-7AC65B4FB586}"/>
          </ac:spMkLst>
        </pc:spChg>
        <pc:spChg chg="add">
          <ac:chgData name="林 恵司 Keiji Hayashi" userId="e85291f5-becb-41e9-a982-4dd4695d7cbf" providerId="ADAL" clId="{39FFA1FF-5C9E-44D4-BB85-69A012A52BA5}" dt="2022-08-10T10:21:06.437" v="3015"/>
          <ac:spMkLst>
            <pc:docMk/>
            <pc:sldMk cId="2407318889" sldId="11920"/>
            <ac:spMk id="17" creationId="{6B488C73-C25C-4D32-8349-268F82009FBF}"/>
          </ac:spMkLst>
        </pc:spChg>
        <pc:spChg chg="mod">
          <ac:chgData name="林 恵司 Keiji Hayashi" userId="e85291f5-becb-41e9-a982-4dd4695d7cbf" providerId="ADAL" clId="{39FFA1FF-5C9E-44D4-BB85-69A012A52BA5}" dt="2022-08-08T07:49:03.905" v="2604" actId="20577"/>
          <ac:spMkLst>
            <pc:docMk/>
            <pc:sldMk cId="2407318889" sldId="11920"/>
            <ac:spMk id="29" creationId="{00000000-0000-0000-0000-000000000000}"/>
          </ac:spMkLst>
        </pc:spChg>
        <pc:spChg chg="mod">
          <ac:chgData name="林 恵司 Keiji Hayashi" userId="e85291f5-becb-41e9-a982-4dd4695d7cbf" providerId="ADAL" clId="{39FFA1FF-5C9E-44D4-BB85-69A012A52BA5}" dt="2022-08-10T10:23:16.697" v="3204" actId="1076"/>
          <ac:spMkLst>
            <pc:docMk/>
            <pc:sldMk cId="2407318889" sldId="11920"/>
            <ac:spMk id="30" creationId="{00000000-0000-0000-0000-000000000000}"/>
          </ac:spMkLst>
        </pc:spChg>
        <pc:spChg chg="mod">
          <ac:chgData name="林 恵司 Keiji Hayashi" userId="e85291f5-becb-41e9-a982-4dd4695d7cbf" providerId="ADAL" clId="{39FFA1FF-5C9E-44D4-BB85-69A012A52BA5}" dt="2022-08-10T10:24:31.446" v="3316" actId="6549"/>
          <ac:spMkLst>
            <pc:docMk/>
            <pc:sldMk cId="2407318889" sldId="11920"/>
            <ac:spMk id="31" creationId="{00000000-0000-0000-0000-000000000000}"/>
          </ac:spMkLst>
        </pc:spChg>
        <pc:grpChg chg="del mod">
          <ac:chgData name="林 恵司 Keiji Hayashi" userId="e85291f5-becb-41e9-a982-4dd4695d7cbf" providerId="ADAL" clId="{39FFA1FF-5C9E-44D4-BB85-69A012A52BA5}" dt="2022-08-08T07:48:01.618" v="2467" actId="478"/>
          <ac:grpSpMkLst>
            <pc:docMk/>
            <pc:sldMk cId="2407318889" sldId="11920"/>
            <ac:grpSpMk id="2" creationId="{00000000-0000-0000-0000-000000000000}"/>
          </ac:grpSpMkLst>
        </pc:grpChg>
        <pc:grpChg chg="del mod">
          <ac:chgData name="林 恵司 Keiji Hayashi" userId="e85291f5-becb-41e9-a982-4dd4695d7cbf" providerId="ADAL" clId="{39FFA1FF-5C9E-44D4-BB85-69A012A52BA5}" dt="2022-08-08T07:48:00.400" v="2466" actId="478"/>
          <ac:grpSpMkLst>
            <pc:docMk/>
            <pc:sldMk cId="2407318889" sldId="11920"/>
            <ac:grpSpMk id="16" creationId="{00000000-0000-0000-0000-000000000000}"/>
          </ac:grpSpMkLst>
        </pc:grpChg>
        <pc:picChg chg="del mod">
          <ac:chgData name="林 恵司 Keiji Hayashi" userId="e85291f5-becb-41e9-a982-4dd4695d7cbf" providerId="ADAL" clId="{39FFA1FF-5C9E-44D4-BB85-69A012A52BA5}" dt="2022-08-08T07:48:01.618" v="2467" actId="478"/>
          <ac:picMkLst>
            <pc:docMk/>
            <pc:sldMk cId="2407318889" sldId="11920"/>
            <ac:picMk id="17" creationId="{00000000-0000-0000-0000-000000000000}"/>
          </ac:picMkLst>
        </pc:picChg>
        <pc:picChg chg="del">
          <ac:chgData name="林 恵司 Keiji Hayashi" userId="e85291f5-becb-41e9-a982-4dd4695d7cbf" providerId="ADAL" clId="{39FFA1FF-5C9E-44D4-BB85-69A012A52BA5}" dt="2022-08-08T07:48:00.400" v="2466" actId="478"/>
          <ac:picMkLst>
            <pc:docMk/>
            <pc:sldMk cId="2407318889" sldId="11920"/>
            <ac:picMk id="18" creationId="{00000000-0000-0000-0000-000000000000}"/>
          </ac:picMkLst>
        </pc:picChg>
      </pc:sldChg>
      <pc:sldChg chg="delSp modSp">
        <pc:chgData name="林 恵司 Keiji Hayashi" userId="e85291f5-becb-41e9-a982-4dd4695d7cbf" providerId="ADAL" clId="{39FFA1FF-5C9E-44D4-BB85-69A012A52BA5}" dt="2022-08-25T10:08:46.683" v="8523" actId="207"/>
        <pc:sldMkLst>
          <pc:docMk/>
          <pc:sldMk cId="3011482852" sldId="11921"/>
        </pc:sldMkLst>
        <pc:spChg chg="mod">
          <ac:chgData name="林 恵司 Keiji Hayashi" userId="e85291f5-becb-41e9-a982-4dd4695d7cbf" providerId="ADAL" clId="{39FFA1FF-5C9E-44D4-BB85-69A012A52BA5}" dt="2022-08-25T10:08:46.683" v="8523" actId="207"/>
          <ac:spMkLst>
            <pc:docMk/>
            <pc:sldMk cId="3011482852" sldId="11921"/>
            <ac:spMk id="3" creationId="{E8AC1ECD-3FDB-4AE3-86AA-CC03ADD84369}"/>
          </ac:spMkLst>
        </pc:spChg>
        <pc:spChg chg="del">
          <ac:chgData name="林 恵司 Keiji Hayashi" userId="e85291f5-becb-41e9-a982-4dd4695d7cbf" providerId="ADAL" clId="{39FFA1FF-5C9E-44D4-BB85-69A012A52BA5}" dt="2022-08-10T10:13:38.030" v="2704" actId="478"/>
          <ac:spMkLst>
            <pc:docMk/>
            <pc:sldMk cId="3011482852" sldId="11921"/>
            <ac:spMk id="4" creationId="{00000000-0000-0000-0000-000000000000}"/>
          </ac:spMkLst>
        </pc:spChg>
      </pc:sldChg>
      <pc:sldChg chg="modSp">
        <pc:chgData name="林 恵司 Keiji Hayashi" userId="e85291f5-becb-41e9-a982-4dd4695d7cbf" providerId="ADAL" clId="{39FFA1FF-5C9E-44D4-BB85-69A012A52BA5}" dt="2022-08-25T11:33:36.564" v="10523" actId="6549"/>
        <pc:sldMkLst>
          <pc:docMk/>
          <pc:sldMk cId="89629488" sldId="11922"/>
        </pc:sldMkLst>
        <pc:spChg chg="mod">
          <ac:chgData name="林 恵司 Keiji Hayashi" userId="e85291f5-becb-41e9-a982-4dd4695d7cbf" providerId="ADAL" clId="{39FFA1FF-5C9E-44D4-BB85-69A012A52BA5}" dt="2022-08-25T11:33:36.564" v="10523" actId="6549"/>
          <ac:spMkLst>
            <pc:docMk/>
            <pc:sldMk cId="89629488" sldId="11922"/>
            <ac:spMk id="4" creationId="{00000000-0000-0000-0000-000000000000}"/>
          </ac:spMkLst>
        </pc:spChg>
      </pc:sldChg>
      <pc:sldChg chg="addSp modSp del">
        <pc:chgData name="林 恵司 Keiji Hayashi" userId="e85291f5-becb-41e9-a982-4dd4695d7cbf" providerId="ADAL" clId="{39FFA1FF-5C9E-44D4-BB85-69A012A52BA5}" dt="2022-08-13T02:54:51.142" v="3741" actId="2696"/>
        <pc:sldMkLst>
          <pc:docMk/>
          <pc:sldMk cId="2834057383" sldId="11923"/>
        </pc:sldMkLst>
        <pc:spChg chg="add mod">
          <ac:chgData name="林 恵司 Keiji Hayashi" userId="e85291f5-becb-41e9-a982-4dd4695d7cbf" providerId="ADAL" clId="{39FFA1FF-5C9E-44D4-BB85-69A012A52BA5}" dt="2022-08-13T02:53:57.620" v="3739" actId="1038"/>
          <ac:spMkLst>
            <pc:docMk/>
            <pc:sldMk cId="2834057383" sldId="11923"/>
            <ac:spMk id="2" creationId="{67654BE0-4749-4FB2-9618-EEA1AD7DA6BA}"/>
          </ac:spMkLst>
        </pc:spChg>
        <pc:spChg chg="mod">
          <ac:chgData name="林 恵司 Keiji Hayashi" userId="e85291f5-becb-41e9-a982-4dd4695d7cbf" providerId="ADAL" clId="{39FFA1FF-5C9E-44D4-BB85-69A012A52BA5}" dt="2022-08-13T02:54:07.049" v="3740" actId="1076"/>
          <ac:spMkLst>
            <pc:docMk/>
            <pc:sldMk cId="2834057383" sldId="11923"/>
            <ac:spMk id="4" creationId="{00000000-0000-0000-0000-000000000000}"/>
          </ac:spMkLst>
        </pc:spChg>
      </pc:sldChg>
      <pc:sldChg chg="addSp delSp modSp">
        <pc:chgData name="林 恵司 Keiji Hayashi" userId="e85291f5-becb-41e9-a982-4dd4695d7cbf" providerId="ADAL" clId="{39FFA1FF-5C9E-44D4-BB85-69A012A52BA5}" dt="2022-08-17T11:15:11.738" v="4218" actId="1036"/>
        <pc:sldMkLst>
          <pc:docMk/>
          <pc:sldMk cId="3343691226" sldId="11924"/>
        </pc:sldMkLst>
        <pc:spChg chg="del">
          <ac:chgData name="林 恵司 Keiji Hayashi" userId="e85291f5-becb-41e9-a982-4dd4695d7cbf" providerId="ADAL" clId="{39FFA1FF-5C9E-44D4-BB85-69A012A52BA5}" dt="2022-08-17T11:09:37.002" v="4089" actId="478"/>
          <ac:spMkLst>
            <pc:docMk/>
            <pc:sldMk cId="3343691226" sldId="11924"/>
            <ac:spMk id="2" creationId="{67654BE0-4749-4FB2-9618-EEA1AD7DA6BA}"/>
          </ac:spMkLst>
        </pc:spChg>
        <pc:spChg chg="add mod">
          <ac:chgData name="林 恵司 Keiji Hayashi" userId="e85291f5-becb-41e9-a982-4dd4695d7cbf" providerId="ADAL" clId="{39FFA1FF-5C9E-44D4-BB85-69A012A52BA5}" dt="2022-08-17T11:15:06.468" v="4217" actId="1038"/>
          <ac:spMkLst>
            <pc:docMk/>
            <pc:sldMk cId="3343691226" sldId="11924"/>
            <ac:spMk id="3" creationId="{373481FA-5566-4D97-87A4-883B99D48D5B}"/>
          </ac:spMkLst>
        </pc:spChg>
        <pc:spChg chg="mod">
          <ac:chgData name="林 恵司 Keiji Hayashi" userId="e85291f5-becb-41e9-a982-4dd4695d7cbf" providerId="ADAL" clId="{39FFA1FF-5C9E-44D4-BB85-69A012A52BA5}" dt="2022-08-17T11:10:37.911" v="4109" actId="1036"/>
          <ac:spMkLst>
            <pc:docMk/>
            <pc:sldMk cId="3343691226" sldId="11924"/>
            <ac:spMk id="4" creationId="{00000000-0000-0000-0000-000000000000}"/>
          </ac:spMkLst>
        </pc:spChg>
        <pc:spChg chg="add mod">
          <ac:chgData name="林 恵司 Keiji Hayashi" userId="e85291f5-becb-41e9-a982-4dd4695d7cbf" providerId="ADAL" clId="{39FFA1FF-5C9E-44D4-BB85-69A012A52BA5}" dt="2022-08-17T11:13:35.088" v="4175" actId="207"/>
          <ac:spMkLst>
            <pc:docMk/>
            <pc:sldMk cId="3343691226" sldId="11924"/>
            <ac:spMk id="5" creationId="{9B98738C-DFD5-40D8-B9A5-1685C916449B}"/>
          </ac:spMkLst>
        </pc:spChg>
        <pc:spChg chg="add del mod">
          <ac:chgData name="林 恵司 Keiji Hayashi" userId="e85291f5-becb-41e9-a982-4dd4695d7cbf" providerId="ADAL" clId="{39FFA1FF-5C9E-44D4-BB85-69A012A52BA5}" dt="2022-08-17T11:12:42.251" v="4134" actId="478"/>
          <ac:spMkLst>
            <pc:docMk/>
            <pc:sldMk cId="3343691226" sldId="11924"/>
            <ac:spMk id="6" creationId="{2B27524E-CADA-4B87-B4B8-CFB0B09A47DF}"/>
          </ac:spMkLst>
        </pc:spChg>
        <pc:spChg chg="add mod">
          <ac:chgData name="林 恵司 Keiji Hayashi" userId="e85291f5-becb-41e9-a982-4dd4695d7cbf" providerId="ADAL" clId="{39FFA1FF-5C9E-44D4-BB85-69A012A52BA5}" dt="2022-08-17T11:13:49.458" v="4178" actId="113"/>
          <ac:spMkLst>
            <pc:docMk/>
            <pc:sldMk cId="3343691226" sldId="11924"/>
            <ac:spMk id="7" creationId="{41FF7CC0-DB71-4D17-BE23-02E936DC5DC8}"/>
          </ac:spMkLst>
        </pc:spChg>
        <pc:spChg chg="add mod">
          <ac:chgData name="林 恵司 Keiji Hayashi" userId="e85291f5-becb-41e9-a982-4dd4695d7cbf" providerId="ADAL" clId="{39FFA1FF-5C9E-44D4-BB85-69A012A52BA5}" dt="2022-08-17T11:15:11.738" v="4218" actId="1036"/>
          <ac:spMkLst>
            <pc:docMk/>
            <pc:sldMk cId="3343691226" sldId="11924"/>
            <ac:spMk id="8" creationId="{2128000F-8215-46F7-872B-2F7F5CA62FB2}"/>
          </ac:spMkLst>
        </pc:spChg>
        <pc:picChg chg="add del mod modCrop">
          <ac:chgData name="林 恵司 Keiji Hayashi" userId="e85291f5-becb-41e9-a982-4dd4695d7cbf" providerId="ADAL" clId="{39FFA1FF-5C9E-44D4-BB85-69A012A52BA5}" dt="2022-08-13T03:02:47.861" v="3766" actId="478"/>
          <ac:picMkLst>
            <pc:docMk/>
            <pc:sldMk cId="3343691226" sldId="11924"/>
            <ac:picMk id="3" creationId="{2604F10E-0BE6-4385-8498-A0C229830B4F}"/>
          </ac:picMkLst>
        </pc:picChg>
      </pc:sldChg>
      <pc:sldChg chg="addSp delSp modSp del ord">
        <pc:chgData name="林 恵司 Keiji Hayashi" userId="e85291f5-becb-41e9-a982-4dd4695d7cbf" providerId="ADAL" clId="{39FFA1FF-5C9E-44D4-BB85-69A012A52BA5}" dt="2022-08-25T11:32:54.791" v="10473" actId="2696"/>
        <pc:sldMkLst>
          <pc:docMk/>
          <pc:sldMk cId="3226979127" sldId="11925"/>
        </pc:sldMkLst>
        <pc:spChg chg="add del mod">
          <ac:chgData name="林 恵司 Keiji Hayashi" userId="e85291f5-becb-41e9-a982-4dd4695d7cbf" providerId="ADAL" clId="{39FFA1FF-5C9E-44D4-BB85-69A012A52BA5}" dt="2022-08-25T08:58:31.454" v="7763" actId="478"/>
          <ac:spMkLst>
            <pc:docMk/>
            <pc:sldMk cId="3226979127" sldId="11925"/>
            <ac:spMk id="2" creationId="{3ADA1F0E-235A-498F-B4A5-682671DDC7C9}"/>
          </ac:spMkLst>
        </pc:spChg>
        <pc:spChg chg="del">
          <ac:chgData name="林 恵司 Keiji Hayashi" userId="e85291f5-becb-41e9-a982-4dd4695d7cbf" providerId="ADAL" clId="{39FFA1FF-5C9E-44D4-BB85-69A012A52BA5}" dt="2022-08-13T03:02:57.113" v="3768" actId="478"/>
          <ac:spMkLst>
            <pc:docMk/>
            <pc:sldMk cId="3226979127" sldId="11925"/>
            <ac:spMk id="2" creationId="{67654BE0-4749-4FB2-9618-EEA1AD7DA6BA}"/>
          </ac:spMkLst>
        </pc:spChg>
        <pc:spChg chg="del">
          <ac:chgData name="林 恵司 Keiji Hayashi" userId="e85291f5-becb-41e9-a982-4dd4695d7cbf" providerId="ADAL" clId="{39FFA1FF-5C9E-44D4-BB85-69A012A52BA5}" dt="2022-08-13T03:02:54.589" v="3767" actId="478"/>
          <ac:spMkLst>
            <pc:docMk/>
            <pc:sldMk cId="3226979127" sldId="11925"/>
            <ac:spMk id="4" creationId="{00000000-0000-0000-0000-000000000000}"/>
          </ac:spMkLst>
        </pc:spChg>
        <pc:spChg chg="add mod">
          <ac:chgData name="林 恵司 Keiji Hayashi" userId="e85291f5-becb-41e9-a982-4dd4695d7cbf" providerId="ADAL" clId="{39FFA1FF-5C9E-44D4-BB85-69A012A52BA5}" dt="2022-08-25T10:12:58.775" v="8587" actId="1036"/>
          <ac:spMkLst>
            <pc:docMk/>
            <pc:sldMk cId="3226979127" sldId="11925"/>
            <ac:spMk id="4" creationId="{C5BE0146-2694-4ABC-BA0F-D0D35A314D84}"/>
          </ac:spMkLst>
        </pc:spChg>
        <pc:spChg chg="add mod">
          <ac:chgData name="林 恵司 Keiji Hayashi" userId="e85291f5-becb-41e9-a982-4dd4695d7cbf" providerId="ADAL" clId="{39FFA1FF-5C9E-44D4-BB85-69A012A52BA5}" dt="2022-08-25T09:00:06.257" v="7848" actId="1038"/>
          <ac:spMkLst>
            <pc:docMk/>
            <pc:sldMk cId="3226979127" sldId="11925"/>
            <ac:spMk id="5" creationId="{171FC054-8DCF-4041-A02B-53116ACD23F3}"/>
          </ac:spMkLst>
        </pc:spChg>
        <pc:picChg chg="mod">
          <ac:chgData name="林 恵司 Keiji Hayashi" userId="e85291f5-becb-41e9-a982-4dd4695d7cbf" providerId="ADAL" clId="{39FFA1FF-5C9E-44D4-BB85-69A012A52BA5}" dt="2022-08-25T08:59:34.707" v="7825" actId="1035"/>
          <ac:picMkLst>
            <pc:docMk/>
            <pc:sldMk cId="3226979127" sldId="11925"/>
            <ac:picMk id="3" creationId="{2604F10E-0BE6-4385-8498-A0C229830B4F}"/>
          </ac:picMkLst>
        </pc:picChg>
      </pc:sldChg>
      <pc:sldChg chg="modSp">
        <pc:chgData name="林 恵司 Keiji Hayashi" userId="e85291f5-becb-41e9-a982-4dd4695d7cbf" providerId="ADAL" clId="{39FFA1FF-5C9E-44D4-BB85-69A012A52BA5}" dt="2022-08-25T11:36:25.129" v="10585" actId="20577"/>
        <pc:sldMkLst>
          <pc:docMk/>
          <pc:sldMk cId="3251002789" sldId="11926"/>
        </pc:sldMkLst>
        <pc:spChg chg="mod">
          <ac:chgData name="林 恵司 Keiji Hayashi" userId="e85291f5-becb-41e9-a982-4dd4695d7cbf" providerId="ADAL" clId="{39FFA1FF-5C9E-44D4-BB85-69A012A52BA5}" dt="2022-08-25T11:36:25.129" v="10585" actId="20577"/>
          <ac:spMkLst>
            <pc:docMk/>
            <pc:sldMk cId="3251002789" sldId="11926"/>
            <ac:spMk id="4" creationId="{00000000-0000-0000-0000-000000000000}"/>
          </ac:spMkLst>
        </pc:spChg>
      </pc:sldChg>
      <pc:sldChg chg="modSp">
        <pc:chgData name="林 恵司 Keiji Hayashi" userId="e85291f5-becb-41e9-a982-4dd4695d7cbf" providerId="ADAL" clId="{39FFA1FF-5C9E-44D4-BB85-69A012A52BA5}" dt="2022-08-25T11:36:34.371" v="10589" actId="20577"/>
        <pc:sldMkLst>
          <pc:docMk/>
          <pc:sldMk cId="1229104311" sldId="11927"/>
        </pc:sldMkLst>
        <pc:spChg chg="mod">
          <ac:chgData name="林 恵司 Keiji Hayashi" userId="e85291f5-becb-41e9-a982-4dd4695d7cbf" providerId="ADAL" clId="{39FFA1FF-5C9E-44D4-BB85-69A012A52BA5}" dt="2022-08-25T11:36:34.371" v="10589" actId="20577"/>
          <ac:spMkLst>
            <pc:docMk/>
            <pc:sldMk cId="1229104311" sldId="11927"/>
            <ac:spMk id="4" creationId="{00000000-0000-0000-0000-000000000000}"/>
          </ac:spMkLst>
        </pc:spChg>
      </pc:sldChg>
      <pc:sldChg chg="addSp modSp">
        <pc:chgData name="林 恵司 Keiji Hayashi" userId="e85291f5-becb-41e9-a982-4dd4695d7cbf" providerId="ADAL" clId="{39FFA1FF-5C9E-44D4-BB85-69A012A52BA5}" dt="2022-08-17T12:33:52.581" v="7029" actId="20577"/>
        <pc:sldMkLst>
          <pc:docMk/>
          <pc:sldMk cId="1602680483" sldId="11928"/>
        </pc:sldMkLst>
        <pc:spChg chg="add mod">
          <ac:chgData name="林 恵司 Keiji Hayashi" userId="e85291f5-becb-41e9-a982-4dd4695d7cbf" providerId="ADAL" clId="{39FFA1FF-5C9E-44D4-BB85-69A012A52BA5}" dt="2022-08-17T12:33:52.581" v="7029" actId="20577"/>
          <ac:spMkLst>
            <pc:docMk/>
            <pc:sldMk cId="1602680483" sldId="11928"/>
            <ac:spMk id="3" creationId="{8C9B3681-CC9A-4C0C-8F68-751FB3509839}"/>
          </ac:spMkLst>
        </pc:spChg>
        <pc:spChg chg="mod">
          <ac:chgData name="林 恵司 Keiji Hayashi" userId="e85291f5-becb-41e9-a982-4dd4695d7cbf" providerId="ADAL" clId="{39FFA1FF-5C9E-44D4-BB85-69A012A52BA5}" dt="2022-08-17T12:33:29.161" v="7021" actId="207"/>
          <ac:spMkLst>
            <pc:docMk/>
            <pc:sldMk cId="1602680483" sldId="11928"/>
            <ac:spMk id="4" creationId="{00000000-0000-0000-0000-000000000000}"/>
          </ac:spMkLst>
        </pc:spChg>
      </pc:sldChg>
      <pc:sldChg chg="addSp modSp">
        <pc:chgData name="林 恵司 Keiji Hayashi" userId="e85291f5-becb-41e9-a982-4dd4695d7cbf" providerId="ADAL" clId="{39FFA1FF-5C9E-44D4-BB85-69A012A52BA5}" dt="2022-08-17T11:59:35.466" v="5279" actId="1035"/>
        <pc:sldMkLst>
          <pc:docMk/>
          <pc:sldMk cId="3070022076" sldId="11929"/>
        </pc:sldMkLst>
        <pc:spChg chg="add mod">
          <ac:chgData name="林 恵司 Keiji Hayashi" userId="e85291f5-becb-41e9-a982-4dd4695d7cbf" providerId="ADAL" clId="{39FFA1FF-5C9E-44D4-BB85-69A012A52BA5}" dt="2022-08-17T11:59:35.466" v="5279" actId="1035"/>
          <ac:spMkLst>
            <pc:docMk/>
            <pc:sldMk cId="3070022076" sldId="11929"/>
            <ac:spMk id="3" creationId="{16230A46-9044-4D1E-8D04-182876A39529}"/>
          </ac:spMkLst>
        </pc:spChg>
        <pc:spChg chg="mod">
          <ac:chgData name="林 恵司 Keiji Hayashi" userId="e85291f5-becb-41e9-a982-4dd4695d7cbf" providerId="ADAL" clId="{39FFA1FF-5C9E-44D4-BB85-69A012A52BA5}" dt="2022-08-17T11:59:32.726" v="5278" actId="1036"/>
          <ac:spMkLst>
            <pc:docMk/>
            <pc:sldMk cId="3070022076" sldId="11929"/>
            <ac:spMk id="4" creationId="{00000000-0000-0000-0000-000000000000}"/>
          </ac:spMkLst>
        </pc:spChg>
      </pc:sldChg>
      <pc:sldChg chg="delSp del delAnim">
        <pc:chgData name="林 恵司 Keiji Hayashi" userId="e85291f5-becb-41e9-a982-4dd4695d7cbf" providerId="ADAL" clId="{39FFA1FF-5C9E-44D4-BB85-69A012A52BA5}" dt="2022-08-17T11:37:57.162" v="4533" actId="2696"/>
        <pc:sldMkLst>
          <pc:docMk/>
          <pc:sldMk cId="4264632885" sldId="11929"/>
        </pc:sldMkLst>
        <pc:spChg chg="del">
          <ac:chgData name="林 恵司 Keiji Hayashi" userId="e85291f5-becb-41e9-a982-4dd4695d7cbf" providerId="ADAL" clId="{39FFA1FF-5C9E-44D4-BB85-69A012A52BA5}" dt="2022-08-17T11:33:21.869" v="4457"/>
          <ac:spMkLst>
            <pc:docMk/>
            <pc:sldMk cId="4264632885" sldId="11929"/>
            <ac:spMk id="23" creationId="{00000000-0000-0000-0000-000000000000}"/>
          </ac:spMkLst>
        </pc:spChg>
        <pc:spChg chg="del">
          <ac:chgData name="林 恵司 Keiji Hayashi" userId="e85291f5-becb-41e9-a982-4dd4695d7cbf" providerId="ADAL" clId="{39FFA1FF-5C9E-44D4-BB85-69A012A52BA5}" dt="2022-08-17T11:33:21.869" v="4457"/>
          <ac:spMkLst>
            <pc:docMk/>
            <pc:sldMk cId="4264632885" sldId="11929"/>
            <ac:spMk id="30" creationId="{00000000-0000-0000-0000-000000000000}"/>
          </ac:spMkLst>
        </pc:spChg>
        <pc:spChg chg="del">
          <ac:chgData name="林 恵司 Keiji Hayashi" userId="e85291f5-becb-41e9-a982-4dd4695d7cbf" providerId="ADAL" clId="{39FFA1FF-5C9E-44D4-BB85-69A012A52BA5}" dt="2022-08-17T11:26:23.884" v="4391" actId="478"/>
          <ac:spMkLst>
            <pc:docMk/>
            <pc:sldMk cId="4264632885" sldId="11929"/>
            <ac:spMk id="33" creationId="{00000000-0000-0000-0000-000000000000}"/>
          </ac:spMkLst>
        </pc:spChg>
        <pc:grpChg chg="del">
          <ac:chgData name="林 恵司 Keiji Hayashi" userId="e85291f5-becb-41e9-a982-4dd4695d7cbf" providerId="ADAL" clId="{39FFA1FF-5C9E-44D4-BB85-69A012A52BA5}" dt="2022-08-17T11:26:23.884" v="4391" actId="478"/>
          <ac:grpSpMkLst>
            <pc:docMk/>
            <pc:sldMk cId="4264632885" sldId="11929"/>
            <ac:grpSpMk id="4" creationId="{00000000-0000-0000-0000-000000000000}"/>
          </ac:grpSpMkLst>
        </pc:grpChg>
        <pc:grpChg chg="del">
          <ac:chgData name="林 恵司 Keiji Hayashi" userId="e85291f5-becb-41e9-a982-4dd4695d7cbf" providerId="ADAL" clId="{39FFA1FF-5C9E-44D4-BB85-69A012A52BA5}" dt="2022-08-17T11:26:23.884" v="4391" actId="478"/>
          <ac:grpSpMkLst>
            <pc:docMk/>
            <pc:sldMk cId="4264632885" sldId="11929"/>
            <ac:grpSpMk id="21" creationId="{00000000-0000-0000-0000-000000000000}"/>
          </ac:grpSpMkLst>
        </pc:grpChg>
        <pc:picChg chg="del">
          <ac:chgData name="林 恵司 Keiji Hayashi" userId="e85291f5-becb-41e9-a982-4dd4695d7cbf" providerId="ADAL" clId="{39FFA1FF-5C9E-44D4-BB85-69A012A52BA5}" dt="2022-08-17T11:33:21.869" v="4457"/>
          <ac:picMkLst>
            <pc:docMk/>
            <pc:sldMk cId="4264632885" sldId="11929"/>
            <ac:picMk id="25" creationId="{00000000-0000-0000-0000-000000000000}"/>
          </ac:picMkLst>
        </pc:picChg>
      </pc:sldChg>
      <pc:sldChg chg="modSp">
        <pc:chgData name="林 恵司 Keiji Hayashi" userId="e85291f5-becb-41e9-a982-4dd4695d7cbf" providerId="ADAL" clId="{39FFA1FF-5C9E-44D4-BB85-69A012A52BA5}" dt="2022-08-17T12:39:35.933" v="7634" actId="20577"/>
        <pc:sldMkLst>
          <pc:docMk/>
          <pc:sldMk cId="2946969338" sldId="11930"/>
        </pc:sldMkLst>
        <pc:spChg chg="mod">
          <ac:chgData name="林 恵司 Keiji Hayashi" userId="e85291f5-becb-41e9-a982-4dd4695d7cbf" providerId="ADAL" clId="{39FFA1FF-5C9E-44D4-BB85-69A012A52BA5}" dt="2022-08-17T12:33:59.626" v="7034" actId="20577"/>
          <ac:spMkLst>
            <pc:docMk/>
            <pc:sldMk cId="2946969338" sldId="11930"/>
            <ac:spMk id="3" creationId="{8C9B3681-CC9A-4C0C-8F68-751FB3509839}"/>
          </ac:spMkLst>
        </pc:spChg>
        <pc:spChg chg="mod">
          <ac:chgData name="林 恵司 Keiji Hayashi" userId="e85291f5-becb-41e9-a982-4dd4695d7cbf" providerId="ADAL" clId="{39FFA1FF-5C9E-44D4-BB85-69A012A52BA5}" dt="2022-08-17T12:39:35.933" v="7634" actId="20577"/>
          <ac:spMkLst>
            <pc:docMk/>
            <pc:sldMk cId="2946969338" sldId="11930"/>
            <ac:spMk id="4" creationId="{00000000-0000-0000-0000-000000000000}"/>
          </ac:spMkLst>
        </pc:spChg>
      </pc:sldChg>
      <pc:sldChg chg="addSp delSp modSp ord">
        <pc:chgData name="林 恵司 Keiji Hayashi" userId="e85291f5-becb-41e9-a982-4dd4695d7cbf" providerId="ADAL" clId="{39FFA1FF-5C9E-44D4-BB85-69A012A52BA5}" dt="2022-08-25T11:36:19.636" v="10581"/>
        <pc:sldMkLst>
          <pc:docMk/>
          <pc:sldMk cId="3718743266" sldId="11931"/>
        </pc:sldMkLst>
        <pc:spChg chg="mod">
          <ac:chgData name="林 恵司 Keiji Hayashi" userId="e85291f5-becb-41e9-a982-4dd4695d7cbf" providerId="ADAL" clId="{39FFA1FF-5C9E-44D4-BB85-69A012A52BA5}" dt="2022-08-25T10:16:30.380" v="8649" actId="20577"/>
          <ac:spMkLst>
            <pc:docMk/>
            <pc:sldMk cId="3718743266" sldId="11931"/>
            <ac:spMk id="10" creationId="{A99165E5-4983-4188-B906-38963A2244E6}"/>
          </ac:spMkLst>
        </pc:spChg>
        <pc:spChg chg="add del mod">
          <ac:chgData name="林 恵司 Keiji Hayashi" userId="e85291f5-becb-41e9-a982-4dd4695d7cbf" providerId="ADAL" clId="{39FFA1FF-5C9E-44D4-BB85-69A012A52BA5}" dt="2022-08-25T09:40:16.872" v="8420" actId="14100"/>
          <ac:spMkLst>
            <pc:docMk/>
            <pc:sldMk cId="3718743266" sldId="11931"/>
            <ac:spMk id="11" creationId="{D92A9707-BD0C-4690-AE81-BA102F453E86}"/>
          </ac:spMkLst>
        </pc:spChg>
        <pc:spChg chg="add mod">
          <ac:chgData name="林 恵司 Keiji Hayashi" userId="e85291f5-becb-41e9-a982-4dd4695d7cbf" providerId="ADAL" clId="{39FFA1FF-5C9E-44D4-BB85-69A012A52BA5}" dt="2022-08-25T09:13:32.263" v="8044" actId="1038"/>
          <ac:spMkLst>
            <pc:docMk/>
            <pc:sldMk cId="3718743266" sldId="11931"/>
            <ac:spMk id="14" creationId="{8C1BA6BA-36D2-402C-9012-16BA18FC3D61}"/>
          </ac:spMkLst>
        </pc:spChg>
        <pc:spChg chg="add">
          <ac:chgData name="林 恵司 Keiji Hayashi" userId="e85291f5-becb-41e9-a982-4dd4695d7cbf" providerId="ADAL" clId="{39FFA1FF-5C9E-44D4-BB85-69A012A52BA5}" dt="2022-08-25T09:14:41.002" v="8051"/>
          <ac:spMkLst>
            <pc:docMk/>
            <pc:sldMk cId="3718743266" sldId="11931"/>
            <ac:spMk id="15" creationId="{71C69C46-9103-4EB4-A368-867D2F850F29}"/>
          </ac:spMkLst>
        </pc:spChg>
        <pc:spChg chg="del">
          <ac:chgData name="林 恵司 Keiji Hayashi" userId="e85291f5-becb-41e9-a982-4dd4695d7cbf" providerId="ADAL" clId="{39FFA1FF-5C9E-44D4-BB85-69A012A52BA5}" dt="2022-08-25T09:11:19.591" v="7995" actId="478"/>
          <ac:spMkLst>
            <pc:docMk/>
            <pc:sldMk cId="3718743266" sldId="11931"/>
            <ac:spMk id="16" creationId="{A9AF8E08-DF55-43C8-82E4-2DBA20CD848B}"/>
          </ac:spMkLst>
        </pc:spChg>
        <pc:picChg chg="del">
          <ac:chgData name="林 恵司 Keiji Hayashi" userId="e85291f5-becb-41e9-a982-4dd4695d7cbf" providerId="ADAL" clId="{39FFA1FF-5C9E-44D4-BB85-69A012A52BA5}" dt="2022-08-25T09:11:19.591" v="7995" actId="478"/>
          <ac:picMkLst>
            <pc:docMk/>
            <pc:sldMk cId="3718743266" sldId="11931"/>
            <ac:picMk id="2" creationId="{3856F7B9-4768-49E6-9037-768873927EC7}"/>
          </ac:picMkLst>
        </pc:picChg>
        <pc:picChg chg="add mod modCrop">
          <ac:chgData name="林 恵司 Keiji Hayashi" userId="e85291f5-becb-41e9-a982-4dd4695d7cbf" providerId="ADAL" clId="{39FFA1FF-5C9E-44D4-BB85-69A012A52BA5}" dt="2022-08-25T09:12:43.079" v="8023" actId="14100"/>
          <ac:picMkLst>
            <pc:docMk/>
            <pc:sldMk cId="3718743266" sldId="11931"/>
            <ac:picMk id="5" creationId="{81331659-9657-4D55-91CF-061B628C98A5}"/>
          </ac:picMkLst>
        </pc:picChg>
        <pc:cxnChg chg="del">
          <ac:chgData name="林 恵司 Keiji Hayashi" userId="e85291f5-becb-41e9-a982-4dd4695d7cbf" providerId="ADAL" clId="{39FFA1FF-5C9E-44D4-BB85-69A012A52BA5}" dt="2022-08-25T09:11:19.591" v="7995" actId="478"/>
          <ac:cxnSpMkLst>
            <pc:docMk/>
            <pc:sldMk cId="3718743266" sldId="11931"/>
            <ac:cxnSpMk id="6" creationId="{FDEC249A-2571-4194-B0F5-0604948BCFE9}"/>
          </ac:cxnSpMkLst>
        </pc:cxnChg>
        <pc:cxnChg chg="del">
          <ac:chgData name="林 恵司 Keiji Hayashi" userId="e85291f5-becb-41e9-a982-4dd4695d7cbf" providerId="ADAL" clId="{39FFA1FF-5C9E-44D4-BB85-69A012A52BA5}" dt="2022-08-25T09:11:19.591" v="7995" actId="478"/>
          <ac:cxnSpMkLst>
            <pc:docMk/>
            <pc:sldMk cId="3718743266" sldId="11931"/>
            <ac:cxnSpMk id="17" creationId="{DEC1E216-229B-42A4-861F-816615ABCD56}"/>
          </ac:cxnSpMkLst>
        </pc:cxnChg>
      </pc:sldChg>
      <pc:sldChg chg="addSp delSp modSp add">
        <pc:chgData name="林 恵司 Keiji Hayashi" userId="e85291f5-becb-41e9-a982-4dd4695d7cbf" providerId="ADAL" clId="{39FFA1FF-5C9E-44D4-BB85-69A012A52BA5}" dt="2022-08-29T04:13:26.854" v="10718" actId="113"/>
        <pc:sldMkLst>
          <pc:docMk/>
          <pc:sldMk cId="1589314296" sldId="11932"/>
        </pc:sldMkLst>
        <pc:spChg chg="add del mod">
          <ac:chgData name="林 恵司 Keiji Hayashi" userId="e85291f5-becb-41e9-a982-4dd4695d7cbf" providerId="ADAL" clId="{39FFA1FF-5C9E-44D4-BB85-69A012A52BA5}" dt="2022-08-25T10:22:02.773" v="8681" actId="1035"/>
          <ac:spMkLst>
            <pc:docMk/>
            <pc:sldMk cId="1589314296" sldId="11932"/>
            <ac:spMk id="4" creationId="{C5BE0146-2694-4ABC-BA0F-D0D35A314D84}"/>
          </ac:spMkLst>
        </pc:spChg>
        <pc:spChg chg="del mod">
          <ac:chgData name="林 恵司 Keiji Hayashi" userId="e85291f5-becb-41e9-a982-4dd4695d7cbf" providerId="ADAL" clId="{39FFA1FF-5C9E-44D4-BB85-69A012A52BA5}" dt="2022-08-25T10:30:07.713" v="8864" actId="478"/>
          <ac:spMkLst>
            <pc:docMk/>
            <pc:sldMk cId="1589314296" sldId="11932"/>
            <ac:spMk id="5" creationId="{171FC054-8DCF-4041-A02B-53116ACD23F3}"/>
          </ac:spMkLst>
        </pc:spChg>
        <pc:spChg chg="add del">
          <ac:chgData name="林 恵司 Keiji Hayashi" userId="e85291f5-becb-41e9-a982-4dd4695d7cbf" providerId="ADAL" clId="{39FFA1FF-5C9E-44D4-BB85-69A012A52BA5}" dt="2022-08-25T10:21:55.831" v="8678"/>
          <ac:spMkLst>
            <pc:docMk/>
            <pc:sldMk cId="1589314296" sldId="11932"/>
            <ac:spMk id="6" creationId="{A6E59565-EDBB-43E6-8FC9-1F8955C27134}"/>
          </ac:spMkLst>
        </pc:spChg>
        <pc:spChg chg="add del">
          <ac:chgData name="林 恵司 Keiji Hayashi" userId="e85291f5-becb-41e9-a982-4dd4695d7cbf" providerId="ADAL" clId="{39FFA1FF-5C9E-44D4-BB85-69A012A52BA5}" dt="2022-08-25T10:21:55.831" v="8678"/>
          <ac:spMkLst>
            <pc:docMk/>
            <pc:sldMk cId="1589314296" sldId="11932"/>
            <ac:spMk id="7" creationId="{12F156F6-9225-44F9-A640-2DB38D5A1E8B}"/>
          </ac:spMkLst>
        </pc:spChg>
        <pc:spChg chg="add del mod">
          <ac:chgData name="林 恵司 Keiji Hayashi" userId="e85291f5-becb-41e9-a982-4dd4695d7cbf" providerId="ADAL" clId="{39FFA1FF-5C9E-44D4-BB85-69A012A52BA5}" dt="2022-08-25T10:27:12.533" v="8722" actId="478"/>
          <ac:spMkLst>
            <pc:docMk/>
            <pc:sldMk cId="1589314296" sldId="11932"/>
            <ac:spMk id="9" creationId="{B881CBEB-338E-46DA-BADB-1A00B22B9422}"/>
          </ac:spMkLst>
        </pc:spChg>
        <pc:spChg chg="add mod">
          <ac:chgData name="林 恵司 Keiji Hayashi" userId="e85291f5-becb-41e9-a982-4dd4695d7cbf" providerId="ADAL" clId="{39FFA1FF-5C9E-44D4-BB85-69A012A52BA5}" dt="2022-08-25T10:28:27.991" v="8763" actId="1036"/>
          <ac:spMkLst>
            <pc:docMk/>
            <pc:sldMk cId="1589314296" sldId="11932"/>
            <ac:spMk id="10" creationId="{E11E7CCA-A7C1-4E85-9DB4-435F95FD3D87}"/>
          </ac:spMkLst>
        </pc:spChg>
        <pc:spChg chg="add mod">
          <ac:chgData name="林 恵司 Keiji Hayashi" userId="e85291f5-becb-41e9-a982-4dd4695d7cbf" providerId="ADAL" clId="{39FFA1FF-5C9E-44D4-BB85-69A012A52BA5}" dt="2022-08-25T10:34:16.204" v="9051" actId="1076"/>
          <ac:spMkLst>
            <pc:docMk/>
            <pc:sldMk cId="1589314296" sldId="11932"/>
            <ac:spMk id="11" creationId="{EADF714C-0E93-409A-93DF-697E90BA15BF}"/>
          </ac:spMkLst>
        </pc:spChg>
        <pc:spChg chg="add mod">
          <ac:chgData name="林 恵司 Keiji Hayashi" userId="e85291f5-becb-41e9-a982-4dd4695d7cbf" providerId="ADAL" clId="{39FFA1FF-5C9E-44D4-BB85-69A012A52BA5}" dt="2022-08-25T10:32:10.356" v="8944" actId="1076"/>
          <ac:spMkLst>
            <pc:docMk/>
            <pc:sldMk cId="1589314296" sldId="11932"/>
            <ac:spMk id="12" creationId="{80903405-EA15-43EE-8787-63C4EC2E6587}"/>
          </ac:spMkLst>
        </pc:spChg>
        <pc:spChg chg="add mod">
          <ac:chgData name="林 恵司 Keiji Hayashi" userId="e85291f5-becb-41e9-a982-4dd4695d7cbf" providerId="ADAL" clId="{39FFA1FF-5C9E-44D4-BB85-69A012A52BA5}" dt="2022-08-29T04:13:26.854" v="10718" actId="113"/>
          <ac:spMkLst>
            <pc:docMk/>
            <pc:sldMk cId="1589314296" sldId="11932"/>
            <ac:spMk id="13" creationId="{2C5F2E96-25C8-4442-89FC-82E9BFE4FBFC}"/>
          </ac:spMkLst>
        </pc:spChg>
        <pc:spChg chg="add mod">
          <ac:chgData name="林 恵司 Keiji Hayashi" userId="e85291f5-becb-41e9-a982-4dd4695d7cbf" providerId="ADAL" clId="{39FFA1FF-5C9E-44D4-BB85-69A012A52BA5}" dt="2022-08-25T10:34:51.637" v="9118" actId="20577"/>
          <ac:spMkLst>
            <pc:docMk/>
            <pc:sldMk cId="1589314296" sldId="11932"/>
            <ac:spMk id="14" creationId="{096BC66A-1CDB-4F6E-B809-8C5ACF8AF2B8}"/>
          </ac:spMkLst>
        </pc:spChg>
        <pc:picChg chg="add mod modCrop">
          <ac:chgData name="林 恵司 Keiji Hayashi" userId="e85291f5-becb-41e9-a982-4dd4695d7cbf" providerId="ADAL" clId="{39FFA1FF-5C9E-44D4-BB85-69A012A52BA5}" dt="2022-08-25T10:30:00.811" v="8863" actId="1038"/>
          <ac:picMkLst>
            <pc:docMk/>
            <pc:sldMk cId="1589314296" sldId="11932"/>
            <ac:picMk id="2" creationId="{452DA79E-0945-4E05-96A3-B80163A1764E}"/>
          </ac:picMkLst>
        </pc:picChg>
        <pc:picChg chg="del">
          <ac:chgData name="林 恵司 Keiji Hayashi" userId="e85291f5-becb-41e9-a982-4dd4695d7cbf" providerId="ADAL" clId="{39FFA1FF-5C9E-44D4-BB85-69A012A52BA5}" dt="2022-08-25T10:20:31.134" v="8655" actId="478"/>
          <ac:picMkLst>
            <pc:docMk/>
            <pc:sldMk cId="1589314296" sldId="11932"/>
            <ac:picMk id="3" creationId="{2604F10E-0BE6-4385-8498-A0C229830B4F}"/>
          </ac:picMkLst>
        </pc:picChg>
        <pc:picChg chg="add mod modCrop">
          <ac:chgData name="林 恵司 Keiji Hayashi" userId="e85291f5-becb-41e9-a982-4dd4695d7cbf" providerId="ADAL" clId="{39FFA1FF-5C9E-44D4-BB85-69A012A52BA5}" dt="2022-08-25T10:30:00.811" v="8863" actId="1038"/>
          <ac:picMkLst>
            <pc:docMk/>
            <pc:sldMk cId="1589314296" sldId="11932"/>
            <ac:picMk id="8" creationId="{A632497C-9A06-4A22-BD30-0358B7A1DA5D}"/>
          </ac:picMkLst>
        </pc:picChg>
      </pc:sldChg>
      <pc:sldChg chg="addSp delSp modSp">
        <pc:chgData name="林 恵司 Keiji Hayashi" userId="e85291f5-becb-41e9-a982-4dd4695d7cbf" providerId="ADAL" clId="{39FFA1FF-5C9E-44D4-BB85-69A012A52BA5}" dt="2022-08-25T11:31:32.987" v="10471" actId="14100"/>
        <pc:sldMkLst>
          <pc:docMk/>
          <pc:sldMk cId="3410939784" sldId="11933"/>
        </pc:sldMkLst>
        <pc:spChg chg="mod">
          <ac:chgData name="林 恵司 Keiji Hayashi" userId="e85291f5-becb-41e9-a982-4dd4695d7cbf" providerId="ADAL" clId="{39FFA1FF-5C9E-44D4-BB85-69A012A52BA5}" dt="2022-08-25T10:46:41.831" v="9197" actId="6549"/>
          <ac:spMkLst>
            <pc:docMk/>
            <pc:sldMk cId="3410939784" sldId="11933"/>
            <ac:spMk id="10" creationId="{E11E7CCA-A7C1-4E85-9DB4-435F95FD3D87}"/>
          </ac:spMkLst>
        </pc:spChg>
        <pc:spChg chg="mod">
          <ac:chgData name="林 恵司 Keiji Hayashi" userId="e85291f5-becb-41e9-a982-4dd4695d7cbf" providerId="ADAL" clId="{39FFA1FF-5C9E-44D4-BB85-69A012A52BA5}" dt="2022-08-25T11:31:06.492" v="10462" actId="1035"/>
          <ac:spMkLst>
            <pc:docMk/>
            <pc:sldMk cId="3410939784" sldId="11933"/>
            <ac:spMk id="11" creationId="{EADF714C-0E93-409A-93DF-697E90BA15BF}"/>
          </ac:spMkLst>
        </pc:spChg>
        <pc:spChg chg="del">
          <ac:chgData name="林 恵司 Keiji Hayashi" userId="e85291f5-becb-41e9-a982-4dd4695d7cbf" providerId="ADAL" clId="{39FFA1FF-5C9E-44D4-BB85-69A012A52BA5}" dt="2022-08-25T10:44:42.087" v="9146" actId="478"/>
          <ac:spMkLst>
            <pc:docMk/>
            <pc:sldMk cId="3410939784" sldId="11933"/>
            <ac:spMk id="12" creationId="{80903405-EA15-43EE-8787-63C4EC2E6587}"/>
          </ac:spMkLst>
        </pc:spChg>
        <pc:spChg chg="mod">
          <ac:chgData name="林 恵司 Keiji Hayashi" userId="e85291f5-becb-41e9-a982-4dd4695d7cbf" providerId="ADAL" clId="{39FFA1FF-5C9E-44D4-BB85-69A012A52BA5}" dt="2022-08-25T11:31:19.861" v="10466" actId="1035"/>
          <ac:spMkLst>
            <pc:docMk/>
            <pc:sldMk cId="3410939784" sldId="11933"/>
            <ac:spMk id="13" creationId="{2C5F2E96-25C8-4442-89FC-82E9BFE4FBFC}"/>
          </ac:spMkLst>
        </pc:spChg>
        <pc:spChg chg="mod">
          <ac:chgData name="林 恵司 Keiji Hayashi" userId="e85291f5-becb-41e9-a982-4dd4695d7cbf" providerId="ADAL" clId="{39FFA1FF-5C9E-44D4-BB85-69A012A52BA5}" dt="2022-08-25T11:31:28.273" v="10470" actId="1035"/>
          <ac:spMkLst>
            <pc:docMk/>
            <pc:sldMk cId="3410939784" sldId="11933"/>
            <ac:spMk id="14" creationId="{096BC66A-1CDB-4F6E-B809-8C5ACF8AF2B8}"/>
          </ac:spMkLst>
        </pc:spChg>
        <pc:spChg chg="add mod">
          <ac:chgData name="林 恵司 Keiji Hayashi" userId="e85291f5-becb-41e9-a982-4dd4695d7cbf" providerId="ADAL" clId="{39FFA1FF-5C9E-44D4-BB85-69A012A52BA5}" dt="2022-08-25T11:30:31.286" v="10444" actId="1038"/>
          <ac:spMkLst>
            <pc:docMk/>
            <pc:sldMk cId="3410939784" sldId="11933"/>
            <ac:spMk id="21" creationId="{4684F3E2-913E-418A-96F8-EC5FF22EB3AF}"/>
          </ac:spMkLst>
        </pc:spChg>
        <pc:spChg chg="add mod">
          <ac:chgData name="林 恵司 Keiji Hayashi" userId="e85291f5-becb-41e9-a982-4dd4695d7cbf" providerId="ADAL" clId="{39FFA1FF-5C9E-44D4-BB85-69A012A52BA5}" dt="2022-08-25T11:30:52.667" v="10459" actId="1037"/>
          <ac:spMkLst>
            <pc:docMk/>
            <pc:sldMk cId="3410939784" sldId="11933"/>
            <ac:spMk id="22" creationId="{FD39B2F0-1193-477C-949D-8911413433D6}"/>
          </ac:spMkLst>
        </pc:spChg>
        <pc:picChg chg="del">
          <ac:chgData name="林 恵司 Keiji Hayashi" userId="e85291f5-becb-41e9-a982-4dd4695d7cbf" providerId="ADAL" clId="{39FFA1FF-5C9E-44D4-BB85-69A012A52BA5}" dt="2022-08-25T10:42:35.788" v="9119" actId="478"/>
          <ac:picMkLst>
            <pc:docMk/>
            <pc:sldMk cId="3410939784" sldId="11933"/>
            <ac:picMk id="2" creationId="{452DA79E-0945-4E05-96A3-B80163A1764E}"/>
          </ac:picMkLst>
        </pc:picChg>
        <pc:picChg chg="add mod modCrop">
          <ac:chgData name="林 恵司 Keiji Hayashi" userId="e85291f5-becb-41e9-a982-4dd4695d7cbf" providerId="ADAL" clId="{39FFA1FF-5C9E-44D4-BB85-69A012A52BA5}" dt="2022-08-25T11:30:41.249" v="10454" actId="1038"/>
          <ac:picMkLst>
            <pc:docMk/>
            <pc:sldMk cId="3410939784" sldId="11933"/>
            <ac:picMk id="3" creationId="{2B43107E-F953-42C8-8F5C-05CA4184EB10}"/>
          </ac:picMkLst>
        </pc:picChg>
        <pc:picChg chg="add mod modCrop">
          <ac:chgData name="林 恵司 Keiji Hayashi" userId="e85291f5-becb-41e9-a982-4dd4695d7cbf" providerId="ADAL" clId="{39FFA1FF-5C9E-44D4-BB85-69A012A52BA5}" dt="2022-08-25T11:30:35.596" v="10449" actId="1038"/>
          <ac:picMkLst>
            <pc:docMk/>
            <pc:sldMk cId="3410939784" sldId="11933"/>
            <ac:picMk id="5" creationId="{0EBCA53D-AA94-4E7F-8316-83EC7B568406}"/>
          </ac:picMkLst>
        </pc:picChg>
        <pc:picChg chg="del">
          <ac:chgData name="林 恵司 Keiji Hayashi" userId="e85291f5-becb-41e9-a982-4dd4695d7cbf" providerId="ADAL" clId="{39FFA1FF-5C9E-44D4-BB85-69A012A52BA5}" dt="2022-08-25T10:42:37.562" v="9120" actId="478"/>
          <ac:picMkLst>
            <pc:docMk/>
            <pc:sldMk cId="3410939784" sldId="11933"/>
            <ac:picMk id="8" creationId="{A632497C-9A06-4A22-BD30-0358B7A1DA5D}"/>
          </ac:picMkLst>
        </pc:picChg>
        <pc:picChg chg="add mod">
          <ac:chgData name="林 恵司 Keiji Hayashi" userId="e85291f5-becb-41e9-a982-4dd4695d7cbf" providerId="ADAL" clId="{39FFA1FF-5C9E-44D4-BB85-69A012A52BA5}" dt="2022-08-25T11:30:31.286" v="10444" actId="1038"/>
          <ac:picMkLst>
            <pc:docMk/>
            <pc:sldMk cId="3410939784" sldId="11933"/>
            <ac:picMk id="1026" creationId="{A0FD6E1A-9C59-400C-B34C-8BA29CA1BDB2}"/>
          </ac:picMkLst>
        </pc:picChg>
        <pc:picChg chg="add mod">
          <ac:chgData name="林 恵司 Keiji Hayashi" userId="e85291f5-becb-41e9-a982-4dd4695d7cbf" providerId="ADAL" clId="{39FFA1FF-5C9E-44D4-BB85-69A012A52BA5}" dt="2022-08-25T11:30:31.286" v="10444" actId="1038"/>
          <ac:picMkLst>
            <pc:docMk/>
            <pc:sldMk cId="3410939784" sldId="11933"/>
            <ac:picMk id="1028" creationId="{C265BC3D-B0BA-4938-AC47-F8C996DF7622}"/>
          </ac:picMkLst>
        </pc:picChg>
        <pc:picChg chg="add mod">
          <ac:chgData name="林 恵司 Keiji Hayashi" userId="e85291f5-becb-41e9-a982-4dd4695d7cbf" providerId="ADAL" clId="{39FFA1FF-5C9E-44D4-BB85-69A012A52BA5}" dt="2022-08-25T11:30:31.286" v="10444" actId="1038"/>
          <ac:picMkLst>
            <pc:docMk/>
            <pc:sldMk cId="3410939784" sldId="11933"/>
            <ac:picMk id="1030" creationId="{71D955AC-9343-49B7-B534-8D485DCFD011}"/>
          </ac:picMkLst>
        </pc:picChg>
        <pc:cxnChg chg="add mod">
          <ac:chgData name="林 恵司 Keiji Hayashi" userId="e85291f5-becb-41e9-a982-4dd4695d7cbf" providerId="ADAL" clId="{39FFA1FF-5C9E-44D4-BB85-69A012A52BA5}" dt="2022-08-25T11:31:14.244" v="10463" actId="14100"/>
          <ac:cxnSpMkLst>
            <pc:docMk/>
            <pc:sldMk cId="3410939784" sldId="11933"/>
            <ac:cxnSpMk id="7" creationId="{BE0E9CE7-153B-49CC-9A83-F8D6FDA73A4F}"/>
          </ac:cxnSpMkLst>
        </pc:cxnChg>
        <pc:cxnChg chg="add mod">
          <ac:chgData name="林 恵司 Keiji Hayashi" userId="e85291f5-becb-41e9-a982-4dd4695d7cbf" providerId="ADAL" clId="{39FFA1FF-5C9E-44D4-BB85-69A012A52BA5}" dt="2022-08-25T11:31:25.402" v="10467" actId="14100"/>
          <ac:cxnSpMkLst>
            <pc:docMk/>
            <pc:sldMk cId="3410939784" sldId="11933"/>
            <ac:cxnSpMk id="15" creationId="{94153C89-3E5C-4364-9531-374716C75DD7}"/>
          </ac:cxnSpMkLst>
        </pc:cxnChg>
        <pc:cxnChg chg="add mod">
          <ac:chgData name="林 恵司 Keiji Hayashi" userId="e85291f5-becb-41e9-a982-4dd4695d7cbf" providerId="ADAL" clId="{39FFA1FF-5C9E-44D4-BB85-69A012A52BA5}" dt="2022-08-25T11:31:32.987" v="10471" actId="14100"/>
          <ac:cxnSpMkLst>
            <pc:docMk/>
            <pc:sldMk cId="3410939784" sldId="11933"/>
            <ac:cxnSpMk id="17" creationId="{268E0F0A-24BE-481A-882B-727B2D2DA572}"/>
          </ac:cxnSpMkLst>
        </pc:cxnChg>
      </pc:sldChg>
      <pc:sldChg chg="addSp delSp modSp">
        <pc:chgData name="林 恵司 Keiji Hayashi" userId="e85291f5-becb-41e9-a982-4dd4695d7cbf" providerId="ADAL" clId="{39FFA1FF-5C9E-44D4-BB85-69A012A52BA5}" dt="2022-08-29T04:14:45.406" v="10727" actId="1076"/>
        <pc:sldMkLst>
          <pc:docMk/>
          <pc:sldMk cId="1863731270" sldId="11934"/>
        </pc:sldMkLst>
        <pc:spChg chg="mod">
          <ac:chgData name="林 恵司 Keiji Hayashi" userId="e85291f5-becb-41e9-a982-4dd4695d7cbf" providerId="ADAL" clId="{39FFA1FF-5C9E-44D4-BB85-69A012A52BA5}" dt="2022-08-25T10:53:49.731" v="9508" actId="6549"/>
          <ac:spMkLst>
            <pc:docMk/>
            <pc:sldMk cId="1863731270" sldId="11934"/>
            <ac:spMk id="10" creationId="{E11E7CCA-A7C1-4E85-9DB4-435F95FD3D87}"/>
          </ac:spMkLst>
        </pc:spChg>
        <pc:spChg chg="mod">
          <ac:chgData name="林 恵司 Keiji Hayashi" userId="e85291f5-becb-41e9-a982-4dd4695d7cbf" providerId="ADAL" clId="{39FFA1FF-5C9E-44D4-BB85-69A012A52BA5}" dt="2022-08-25T11:22:55.250" v="10177" actId="6549"/>
          <ac:spMkLst>
            <pc:docMk/>
            <pc:sldMk cId="1863731270" sldId="11934"/>
            <ac:spMk id="11" creationId="{EADF714C-0E93-409A-93DF-697E90BA15BF}"/>
          </ac:spMkLst>
        </pc:spChg>
        <pc:spChg chg="del">
          <ac:chgData name="林 恵司 Keiji Hayashi" userId="e85291f5-becb-41e9-a982-4dd4695d7cbf" providerId="ADAL" clId="{39FFA1FF-5C9E-44D4-BB85-69A012A52BA5}" dt="2022-08-25T10:54:05.221" v="9511" actId="478"/>
          <ac:spMkLst>
            <pc:docMk/>
            <pc:sldMk cId="1863731270" sldId="11934"/>
            <ac:spMk id="12" creationId="{80903405-EA15-43EE-8787-63C4EC2E6587}"/>
          </ac:spMkLst>
        </pc:spChg>
        <pc:spChg chg="mod">
          <ac:chgData name="林 恵司 Keiji Hayashi" userId="e85291f5-becb-41e9-a982-4dd4695d7cbf" providerId="ADAL" clId="{39FFA1FF-5C9E-44D4-BB85-69A012A52BA5}" dt="2022-08-29T04:14:26.918" v="10724" actId="1076"/>
          <ac:spMkLst>
            <pc:docMk/>
            <pc:sldMk cId="1863731270" sldId="11934"/>
            <ac:spMk id="13" creationId="{2C5F2E96-25C8-4442-89FC-82E9BFE4FBFC}"/>
          </ac:spMkLst>
        </pc:spChg>
        <pc:spChg chg="mod">
          <ac:chgData name="林 恵司 Keiji Hayashi" userId="e85291f5-becb-41e9-a982-4dd4695d7cbf" providerId="ADAL" clId="{39FFA1FF-5C9E-44D4-BB85-69A012A52BA5}" dt="2022-08-29T04:14:16.815" v="10721" actId="1076"/>
          <ac:spMkLst>
            <pc:docMk/>
            <pc:sldMk cId="1863731270" sldId="11934"/>
            <ac:spMk id="14" creationId="{096BC66A-1CDB-4F6E-B809-8C5ACF8AF2B8}"/>
          </ac:spMkLst>
        </pc:spChg>
        <pc:spChg chg="add mod">
          <ac:chgData name="林 恵司 Keiji Hayashi" userId="e85291f5-becb-41e9-a982-4dd4695d7cbf" providerId="ADAL" clId="{39FFA1FF-5C9E-44D4-BB85-69A012A52BA5}" dt="2022-08-29T04:14:31.149" v="10725" actId="1076"/>
          <ac:spMkLst>
            <pc:docMk/>
            <pc:sldMk cId="1863731270" sldId="11934"/>
            <ac:spMk id="18" creationId="{13F49A47-8924-4569-B9D6-E577DAF05192}"/>
          </ac:spMkLst>
        </pc:spChg>
        <pc:spChg chg="add mod">
          <ac:chgData name="林 恵司 Keiji Hayashi" userId="e85291f5-becb-41e9-a982-4dd4695d7cbf" providerId="ADAL" clId="{39FFA1FF-5C9E-44D4-BB85-69A012A52BA5}" dt="2022-08-29T04:14:19.172" v="10722" actId="1076"/>
          <ac:spMkLst>
            <pc:docMk/>
            <pc:sldMk cId="1863731270" sldId="11934"/>
            <ac:spMk id="19" creationId="{EE5BDC09-D5C3-47E0-80E4-38808C6D4F38}"/>
          </ac:spMkLst>
        </pc:spChg>
        <pc:picChg chg="del">
          <ac:chgData name="林 恵司 Keiji Hayashi" userId="e85291f5-becb-41e9-a982-4dd4695d7cbf" providerId="ADAL" clId="{39FFA1FF-5C9E-44D4-BB85-69A012A52BA5}" dt="2022-08-25T10:53:55.314" v="9509" actId="478"/>
          <ac:picMkLst>
            <pc:docMk/>
            <pc:sldMk cId="1863731270" sldId="11934"/>
            <ac:picMk id="2" creationId="{452DA79E-0945-4E05-96A3-B80163A1764E}"/>
          </ac:picMkLst>
        </pc:picChg>
        <pc:picChg chg="del">
          <ac:chgData name="林 恵司 Keiji Hayashi" userId="e85291f5-becb-41e9-a982-4dd4695d7cbf" providerId="ADAL" clId="{39FFA1FF-5C9E-44D4-BB85-69A012A52BA5}" dt="2022-08-25T10:53:57.196" v="9510" actId="478"/>
          <ac:picMkLst>
            <pc:docMk/>
            <pc:sldMk cId="1863731270" sldId="11934"/>
            <ac:picMk id="8" creationId="{A632497C-9A06-4A22-BD30-0358B7A1DA5D}"/>
          </ac:picMkLst>
        </pc:picChg>
        <pc:picChg chg="add mod">
          <ac:chgData name="林 恵司 Keiji Hayashi" userId="e85291f5-becb-41e9-a982-4dd4695d7cbf" providerId="ADAL" clId="{39FFA1FF-5C9E-44D4-BB85-69A012A52BA5}" dt="2022-08-25T11:12:59.275" v="9523" actId="1038"/>
          <ac:picMkLst>
            <pc:docMk/>
            <pc:sldMk cId="1863731270" sldId="11934"/>
            <ac:picMk id="15" creationId="{61920EB9-497B-4223-8873-9E32BEEA1F28}"/>
          </ac:picMkLst>
        </pc:picChg>
        <pc:cxnChg chg="add del mod">
          <ac:chgData name="林 恵司 Keiji Hayashi" userId="e85291f5-becb-41e9-a982-4dd4695d7cbf" providerId="ADAL" clId="{39FFA1FF-5C9E-44D4-BB85-69A012A52BA5}" dt="2022-08-25T11:23:03.877" v="10179" actId="478"/>
          <ac:cxnSpMkLst>
            <pc:docMk/>
            <pc:sldMk cId="1863731270" sldId="11934"/>
            <ac:cxnSpMk id="5" creationId="{CE048556-8FFB-42B7-8BF5-FA82D7379284}"/>
          </ac:cxnSpMkLst>
        </pc:cxnChg>
        <pc:cxnChg chg="add mod">
          <ac:chgData name="林 恵司 Keiji Hayashi" userId="e85291f5-becb-41e9-a982-4dd4695d7cbf" providerId="ADAL" clId="{39FFA1FF-5C9E-44D4-BB85-69A012A52BA5}" dt="2022-08-25T11:23:08.957" v="10181" actId="208"/>
          <ac:cxnSpMkLst>
            <pc:docMk/>
            <pc:sldMk cId="1863731270" sldId="11934"/>
            <ac:cxnSpMk id="7" creationId="{D1B4C177-C0B5-4315-A48A-B5F8A6A5F268}"/>
          </ac:cxnSpMkLst>
        </pc:cxnChg>
        <pc:cxnChg chg="add mod">
          <ac:chgData name="林 恵司 Keiji Hayashi" userId="e85291f5-becb-41e9-a982-4dd4695d7cbf" providerId="ADAL" clId="{39FFA1FF-5C9E-44D4-BB85-69A012A52BA5}" dt="2022-08-25T11:13:18.174" v="9531" actId="1036"/>
          <ac:cxnSpMkLst>
            <pc:docMk/>
            <pc:sldMk cId="1863731270" sldId="11934"/>
            <ac:cxnSpMk id="16" creationId="{EE8B950A-7142-4B66-9FF1-17D0E37C78AD}"/>
          </ac:cxnSpMkLst>
        </pc:cxnChg>
        <pc:cxnChg chg="add mod">
          <ac:chgData name="林 恵司 Keiji Hayashi" userId="e85291f5-becb-41e9-a982-4dd4695d7cbf" providerId="ADAL" clId="{39FFA1FF-5C9E-44D4-BB85-69A012A52BA5}" dt="2022-08-25T11:13:18.174" v="9531" actId="1036"/>
          <ac:cxnSpMkLst>
            <pc:docMk/>
            <pc:sldMk cId="1863731270" sldId="11934"/>
            <ac:cxnSpMk id="17" creationId="{1AD7CBDA-ABE4-4790-AF1C-64B3CB1E7433}"/>
          </ac:cxnSpMkLst>
        </pc:cxnChg>
        <pc:cxnChg chg="add mod">
          <ac:chgData name="林 恵司 Keiji Hayashi" userId="e85291f5-becb-41e9-a982-4dd4695d7cbf" providerId="ADAL" clId="{39FFA1FF-5C9E-44D4-BB85-69A012A52BA5}" dt="2022-08-29T04:14:45.406" v="10727" actId="1076"/>
          <ac:cxnSpMkLst>
            <pc:docMk/>
            <pc:sldMk cId="1863731270" sldId="11934"/>
            <ac:cxnSpMk id="20" creationId="{712965E6-B930-40C8-BF41-88511E78C0BC}"/>
          </ac:cxnSpMkLst>
        </pc:cxnChg>
      </pc:sldChg>
      <pc:sldChg chg="addSp delSp modSp">
        <pc:chgData name="林 恵司 Keiji Hayashi" userId="e85291f5-becb-41e9-a982-4dd4695d7cbf" providerId="ADAL" clId="{39FFA1FF-5C9E-44D4-BB85-69A012A52BA5}" dt="2022-08-29T04:14:55.011" v="10728"/>
        <pc:sldMkLst>
          <pc:docMk/>
          <pc:sldMk cId="2415671131" sldId="11935"/>
        </pc:sldMkLst>
        <pc:spChg chg="mod">
          <ac:chgData name="林 恵司 Keiji Hayashi" userId="e85291f5-becb-41e9-a982-4dd4695d7cbf" providerId="ADAL" clId="{39FFA1FF-5C9E-44D4-BB85-69A012A52BA5}" dt="2022-08-25T11:28:28.166" v="10345" actId="6549"/>
          <ac:spMkLst>
            <pc:docMk/>
            <pc:sldMk cId="2415671131" sldId="11935"/>
            <ac:spMk id="11" creationId="{EADF714C-0E93-409A-93DF-697E90BA15BF}"/>
          </ac:spMkLst>
        </pc:spChg>
        <pc:spChg chg="del">
          <ac:chgData name="林 恵司 Keiji Hayashi" userId="e85291f5-becb-41e9-a982-4dd4695d7cbf" providerId="ADAL" clId="{39FFA1FF-5C9E-44D4-BB85-69A012A52BA5}" dt="2022-08-25T11:21:06.427" v="10009" actId="478"/>
          <ac:spMkLst>
            <pc:docMk/>
            <pc:sldMk cId="2415671131" sldId="11935"/>
            <ac:spMk id="13" creationId="{2C5F2E96-25C8-4442-89FC-82E9BFE4FBFC}"/>
          </ac:spMkLst>
        </pc:spChg>
        <pc:spChg chg="mod">
          <ac:chgData name="林 恵司 Keiji Hayashi" userId="e85291f5-becb-41e9-a982-4dd4695d7cbf" providerId="ADAL" clId="{39FFA1FF-5C9E-44D4-BB85-69A012A52BA5}" dt="2022-08-25T11:22:16.386" v="10143" actId="20577"/>
          <ac:spMkLst>
            <pc:docMk/>
            <pc:sldMk cId="2415671131" sldId="11935"/>
            <ac:spMk id="14" creationId="{096BC66A-1CDB-4F6E-B809-8C5ACF8AF2B8}"/>
          </ac:spMkLst>
        </pc:spChg>
        <pc:spChg chg="mod">
          <ac:chgData name="林 恵司 Keiji Hayashi" userId="e85291f5-becb-41e9-a982-4dd4695d7cbf" providerId="ADAL" clId="{39FFA1FF-5C9E-44D4-BB85-69A012A52BA5}" dt="2022-08-25T11:24:18.438" v="10214" actId="20577"/>
          <ac:spMkLst>
            <pc:docMk/>
            <pc:sldMk cId="2415671131" sldId="11935"/>
            <ac:spMk id="18" creationId="{13F49A47-8924-4569-B9D6-E577DAF05192}"/>
          </ac:spMkLst>
        </pc:spChg>
        <pc:spChg chg="del">
          <ac:chgData name="林 恵司 Keiji Hayashi" userId="e85291f5-becb-41e9-a982-4dd4695d7cbf" providerId="ADAL" clId="{39FFA1FF-5C9E-44D4-BB85-69A012A52BA5}" dt="2022-08-25T11:21:06.427" v="10009" actId="478"/>
          <ac:spMkLst>
            <pc:docMk/>
            <pc:sldMk cId="2415671131" sldId="11935"/>
            <ac:spMk id="19" creationId="{EE5BDC09-D5C3-47E0-80E4-38808C6D4F38}"/>
          </ac:spMkLst>
        </pc:spChg>
        <pc:spChg chg="add mod">
          <ac:chgData name="林 恵司 Keiji Hayashi" userId="e85291f5-becb-41e9-a982-4dd4695d7cbf" providerId="ADAL" clId="{39FFA1FF-5C9E-44D4-BB85-69A012A52BA5}" dt="2022-08-25T11:25:49.339" v="10310" actId="1076"/>
          <ac:spMkLst>
            <pc:docMk/>
            <pc:sldMk cId="2415671131" sldId="11935"/>
            <ac:spMk id="22" creationId="{B55D31E8-6BD2-4087-AA46-0A12D4B97C47}"/>
          </ac:spMkLst>
        </pc:spChg>
        <pc:spChg chg="add mod">
          <ac:chgData name="林 恵司 Keiji Hayashi" userId="e85291f5-becb-41e9-a982-4dd4695d7cbf" providerId="ADAL" clId="{39FFA1FF-5C9E-44D4-BB85-69A012A52BA5}" dt="2022-08-25T11:28:53.198" v="10409" actId="20577"/>
          <ac:spMkLst>
            <pc:docMk/>
            <pc:sldMk cId="2415671131" sldId="11935"/>
            <ac:spMk id="23" creationId="{590BF79B-65BE-4DD1-82AD-8AFAFA3A75B6}"/>
          </ac:spMkLst>
        </pc:spChg>
        <pc:picChg chg="add mod">
          <ac:chgData name="林 恵司 Keiji Hayashi" userId="e85291f5-becb-41e9-a982-4dd4695d7cbf" providerId="ADAL" clId="{39FFA1FF-5C9E-44D4-BB85-69A012A52BA5}" dt="2022-08-25T11:23:52.763" v="10184" actId="208"/>
          <ac:picMkLst>
            <pc:docMk/>
            <pc:sldMk cId="2415671131" sldId="11935"/>
            <ac:picMk id="12" creationId="{85C05827-6795-4334-A1BA-920FECF358B5}"/>
          </ac:picMkLst>
        </pc:picChg>
        <pc:picChg chg="del">
          <ac:chgData name="林 恵司 Keiji Hayashi" userId="e85291f5-becb-41e9-a982-4dd4695d7cbf" providerId="ADAL" clId="{39FFA1FF-5C9E-44D4-BB85-69A012A52BA5}" dt="2022-08-25T11:19:11.934" v="9953" actId="478"/>
          <ac:picMkLst>
            <pc:docMk/>
            <pc:sldMk cId="2415671131" sldId="11935"/>
            <ac:picMk id="15" creationId="{61920EB9-497B-4223-8873-9E32BEEA1F28}"/>
          </ac:picMkLst>
        </pc:picChg>
        <pc:cxnChg chg="add mod">
          <ac:chgData name="林 恵司 Keiji Hayashi" userId="e85291f5-becb-41e9-a982-4dd4695d7cbf" providerId="ADAL" clId="{39FFA1FF-5C9E-44D4-BB85-69A012A52BA5}" dt="2022-08-25T11:23:39.622" v="10183" actId="14100"/>
          <ac:cxnSpMkLst>
            <pc:docMk/>
            <pc:sldMk cId="2415671131" sldId="11935"/>
            <ac:cxnSpMk id="3" creationId="{57415AFB-7F1A-4D7D-9561-0EC2F482AEF0}"/>
          </ac:cxnSpMkLst>
        </pc:cxnChg>
        <pc:cxnChg chg="add mod">
          <ac:chgData name="林 恵司 Keiji Hayashi" userId="e85291f5-becb-41e9-a982-4dd4695d7cbf" providerId="ADAL" clId="{39FFA1FF-5C9E-44D4-BB85-69A012A52BA5}" dt="2022-08-25T11:26:00.821" v="10312" actId="208"/>
          <ac:cxnSpMkLst>
            <pc:docMk/>
            <pc:sldMk cId="2415671131" sldId="11935"/>
            <ac:cxnSpMk id="8" creationId="{AA80A983-C10A-45B2-8EDD-D847BCEDA41E}"/>
          </ac:cxnSpMkLst>
        </pc:cxnChg>
        <pc:cxnChg chg="add">
          <ac:chgData name="林 恵司 Keiji Hayashi" userId="e85291f5-becb-41e9-a982-4dd4695d7cbf" providerId="ADAL" clId="{39FFA1FF-5C9E-44D4-BB85-69A012A52BA5}" dt="2022-08-29T04:14:55.011" v="10728"/>
          <ac:cxnSpMkLst>
            <pc:docMk/>
            <pc:sldMk cId="2415671131" sldId="11935"/>
            <ac:cxnSpMk id="15" creationId="{364A0511-7314-4551-8D8B-CE43D205DF08}"/>
          </ac:cxnSpMkLst>
        </pc:cxnChg>
        <pc:cxnChg chg="del">
          <ac:chgData name="林 恵司 Keiji Hayashi" userId="e85291f5-becb-41e9-a982-4dd4695d7cbf" providerId="ADAL" clId="{39FFA1FF-5C9E-44D4-BB85-69A012A52BA5}" dt="2022-08-25T11:19:14.727" v="9954" actId="478"/>
          <ac:cxnSpMkLst>
            <pc:docMk/>
            <pc:sldMk cId="2415671131" sldId="11935"/>
            <ac:cxnSpMk id="16" creationId="{EE8B950A-7142-4B66-9FF1-17D0E37C78AD}"/>
          </ac:cxnSpMkLst>
        </pc:cxnChg>
        <pc:cxnChg chg="del">
          <ac:chgData name="林 恵司 Keiji Hayashi" userId="e85291f5-becb-41e9-a982-4dd4695d7cbf" providerId="ADAL" clId="{39FFA1FF-5C9E-44D4-BB85-69A012A52BA5}" dt="2022-08-25T11:19:14.727" v="9954" actId="478"/>
          <ac:cxnSpMkLst>
            <pc:docMk/>
            <pc:sldMk cId="2415671131" sldId="11935"/>
            <ac:cxnSpMk id="17" creationId="{1AD7CBDA-ABE4-4790-AF1C-64B3CB1E7433}"/>
          </ac:cxnSpMkLst>
        </pc:cxnChg>
        <pc:cxnChg chg="add mod">
          <ac:chgData name="林 恵司 Keiji Hayashi" userId="e85291f5-becb-41e9-a982-4dd4695d7cbf" providerId="ADAL" clId="{39FFA1FF-5C9E-44D4-BB85-69A012A52BA5}" dt="2022-08-25T11:19:38.179" v="9966" actId="1037"/>
          <ac:cxnSpMkLst>
            <pc:docMk/>
            <pc:sldMk cId="2415671131" sldId="11935"/>
            <ac:cxnSpMk id="20" creationId="{567BDBA5-EB81-4A34-A109-DF2A8F6C2CA2}"/>
          </ac:cxnSpMkLst>
        </pc:cxnChg>
        <pc:cxnChg chg="add mod">
          <ac:chgData name="林 恵司 Keiji Hayashi" userId="e85291f5-becb-41e9-a982-4dd4695d7cbf" providerId="ADAL" clId="{39FFA1FF-5C9E-44D4-BB85-69A012A52BA5}" dt="2022-08-25T11:19:38.179" v="9966" actId="1037"/>
          <ac:cxnSpMkLst>
            <pc:docMk/>
            <pc:sldMk cId="2415671131" sldId="11935"/>
            <ac:cxnSpMk id="21" creationId="{60BD61B5-F5E5-4F51-8AE8-75FFBEA7AC23}"/>
          </ac:cxnSpMkLst>
        </pc:cxnChg>
      </pc:sldChg>
      <pc:sldChg chg="modSp add">
        <pc:chgData name="林 恵司 Keiji Hayashi" userId="e85291f5-becb-41e9-a982-4dd4695d7cbf" providerId="ADAL" clId="{39FFA1FF-5C9E-44D4-BB85-69A012A52BA5}" dt="2022-08-25T11:34:18.379" v="10551" actId="6549"/>
        <pc:sldMkLst>
          <pc:docMk/>
          <pc:sldMk cId="444524423" sldId="11936"/>
        </pc:sldMkLst>
        <pc:spChg chg="mod">
          <ac:chgData name="林 恵司 Keiji Hayashi" userId="e85291f5-becb-41e9-a982-4dd4695d7cbf" providerId="ADAL" clId="{39FFA1FF-5C9E-44D4-BB85-69A012A52BA5}" dt="2022-08-25T11:34:18.379" v="10551" actId="6549"/>
          <ac:spMkLst>
            <pc:docMk/>
            <pc:sldMk cId="444524423" sldId="11936"/>
            <ac:spMk id="4" creationId="{00000000-0000-0000-0000-000000000000}"/>
          </ac:spMkLst>
        </pc:spChg>
      </pc:sldChg>
      <pc:sldChg chg="addSp delSp modSp add del">
        <pc:chgData name="林 恵司 Keiji Hayashi" userId="e85291f5-becb-41e9-a982-4dd4695d7cbf" providerId="ADAL" clId="{39FFA1FF-5C9E-44D4-BB85-69A012A52BA5}" dt="2022-09-01T08:06:48.834" v="10744" actId="2696"/>
        <pc:sldMkLst>
          <pc:docMk/>
          <pc:sldMk cId="2976387273" sldId="11937"/>
        </pc:sldMkLst>
        <pc:spChg chg="del">
          <ac:chgData name="林 恵司 Keiji Hayashi" userId="e85291f5-becb-41e9-a982-4dd4695d7cbf" providerId="ADAL" clId="{39FFA1FF-5C9E-44D4-BB85-69A012A52BA5}" dt="2022-09-01T07:05:12.833" v="10730" actId="478"/>
          <ac:spMkLst>
            <pc:docMk/>
            <pc:sldMk cId="2976387273" sldId="11937"/>
            <ac:spMk id="2" creationId="{EB887218-C834-48E1-A14E-3C6C6A455394}"/>
          </ac:spMkLst>
        </pc:spChg>
        <pc:spChg chg="del">
          <ac:chgData name="林 恵司 Keiji Hayashi" userId="e85291f5-becb-41e9-a982-4dd4695d7cbf" providerId="ADAL" clId="{39FFA1FF-5C9E-44D4-BB85-69A012A52BA5}" dt="2022-09-01T07:05:12.833" v="10730" actId="478"/>
          <ac:spMkLst>
            <pc:docMk/>
            <pc:sldMk cId="2976387273" sldId="11937"/>
            <ac:spMk id="3" creationId="{73AD7911-3C16-42D2-99FC-50176EA263B2}"/>
          </ac:spMkLst>
        </pc:spChg>
        <pc:spChg chg="del">
          <ac:chgData name="林 恵司 Keiji Hayashi" userId="e85291f5-becb-41e9-a982-4dd4695d7cbf" providerId="ADAL" clId="{39FFA1FF-5C9E-44D4-BB85-69A012A52BA5}" dt="2022-09-01T07:05:12.833" v="10730" actId="478"/>
          <ac:spMkLst>
            <pc:docMk/>
            <pc:sldMk cId="2976387273" sldId="11937"/>
            <ac:spMk id="4" creationId="{406A97DA-B23A-4566-8875-28B4C4AEA6DF}"/>
          </ac:spMkLst>
        </pc:spChg>
        <pc:picChg chg="add mod">
          <ac:chgData name="林 恵司 Keiji Hayashi" userId="e85291f5-becb-41e9-a982-4dd4695d7cbf" providerId="ADAL" clId="{39FFA1FF-5C9E-44D4-BB85-69A012A52BA5}" dt="2022-09-01T07:47:43.903" v="10742" actId="1076"/>
          <ac:picMkLst>
            <pc:docMk/>
            <pc:sldMk cId="2976387273" sldId="11937"/>
            <ac:picMk id="5" creationId="{6F37E672-DEE0-4C5B-A00E-04FE63B4EDE6}"/>
          </ac:picMkLst>
        </pc:picChg>
      </pc:sldChg>
      <pc:sldChg chg="addSp delSp add del">
        <pc:chgData name="林 恵司 Keiji Hayashi" userId="e85291f5-becb-41e9-a982-4dd4695d7cbf" providerId="ADAL" clId="{39FFA1FF-5C9E-44D4-BB85-69A012A52BA5}" dt="2022-09-01T07:47:52.367" v="10743" actId="2696"/>
        <pc:sldMkLst>
          <pc:docMk/>
          <pc:sldMk cId="3942932678" sldId="11938"/>
        </pc:sldMkLst>
        <pc:spChg chg="del">
          <ac:chgData name="林 恵司 Keiji Hayashi" userId="e85291f5-becb-41e9-a982-4dd4695d7cbf" providerId="ADAL" clId="{39FFA1FF-5C9E-44D4-BB85-69A012A52BA5}" dt="2022-09-01T07:05:41.755" v="10733" actId="478"/>
          <ac:spMkLst>
            <pc:docMk/>
            <pc:sldMk cId="3942932678" sldId="11938"/>
            <ac:spMk id="2" creationId="{2CD09683-3CFF-42DA-AF21-0D88B66F6AD5}"/>
          </ac:spMkLst>
        </pc:spChg>
        <pc:spChg chg="del">
          <ac:chgData name="林 恵司 Keiji Hayashi" userId="e85291f5-becb-41e9-a982-4dd4695d7cbf" providerId="ADAL" clId="{39FFA1FF-5C9E-44D4-BB85-69A012A52BA5}" dt="2022-09-01T07:05:41.755" v="10733" actId="478"/>
          <ac:spMkLst>
            <pc:docMk/>
            <pc:sldMk cId="3942932678" sldId="11938"/>
            <ac:spMk id="3" creationId="{B9313ED1-8BB5-49AC-955D-EA2C34EB7EF9}"/>
          </ac:spMkLst>
        </pc:spChg>
        <pc:spChg chg="add del">
          <ac:chgData name="林 恵司 Keiji Hayashi" userId="e85291f5-becb-41e9-a982-4dd4695d7cbf" providerId="ADAL" clId="{39FFA1FF-5C9E-44D4-BB85-69A012A52BA5}" dt="2022-09-01T07:47:37.891" v="10740" actId="478"/>
          <ac:spMkLst>
            <pc:docMk/>
            <pc:sldMk cId="3942932678" sldId="11938"/>
            <ac:spMk id="6" creationId="{71C84119-3E5F-4930-9582-FE96CDB277A9}"/>
          </ac:spMkLst>
        </pc:spChg>
        <pc:picChg chg="add del">
          <ac:chgData name="林 恵司 Keiji Hayashi" userId="e85291f5-becb-41e9-a982-4dd4695d7cbf" providerId="ADAL" clId="{39FFA1FF-5C9E-44D4-BB85-69A012A52BA5}" dt="2022-09-01T07:47:29.373" v="10738" actId="478"/>
          <ac:picMkLst>
            <pc:docMk/>
            <pc:sldMk cId="3942932678" sldId="11938"/>
            <ac:picMk id="5" creationId="{23940A2F-C17B-41E5-9017-0797C77E46DD}"/>
          </ac:picMkLst>
        </pc:picChg>
      </pc:sldChg>
      <pc:sldChg chg="addSp delSp add">
        <pc:chgData name="林 恵司 Keiji Hayashi" userId="e85291f5-becb-41e9-a982-4dd4695d7cbf" providerId="ADAL" clId="{39FFA1FF-5C9E-44D4-BB85-69A012A52BA5}" dt="2022-09-01T07:09:47.956" v="10737"/>
        <pc:sldMkLst>
          <pc:docMk/>
          <pc:sldMk cId="2841783202" sldId="11939"/>
        </pc:sldMkLst>
        <pc:spChg chg="del">
          <ac:chgData name="林 恵司 Keiji Hayashi" userId="e85291f5-becb-41e9-a982-4dd4695d7cbf" providerId="ADAL" clId="{39FFA1FF-5C9E-44D4-BB85-69A012A52BA5}" dt="2022-09-01T07:09:15.819" v="10736" actId="478"/>
          <ac:spMkLst>
            <pc:docMk/>
            <pc:sldMk cId="2841783202" sldId="11939"/>
            <ac:spMk id="2" creationId="{0041CAB7-D4A9-467A-8B91-C1F5DBBD8DFA}"/>
          </ac:spMkLst>
        </pc:spChg>
        <pc:spChg chg="del">
          <ac:chgData name="林 恵司 Keiji Hayashi" userId="e85291f5-becb-41e9-a982-4dd4695d7cbf" providerId="ADAL" clId="{39FFA1FF-5C9E-44D4-BB85-69A012A52BA5}" dt="2022-09-01T07:09:15.819" v="10736" actId="478"/>
          <ac:spMkLst>
            <pc:docMk/>
            <pc:sldMk cId="2841783202" sldId="11939"/>
            <ac:spMk id="3" creationId="{AB015B0F-15FF-49AF-8181-0186FFF0E6FF}"/>
          </ac:spMkLst>
        </pc:spChg>
        <pc:picChg chg="add">
          <ac:chgData name="林 恵司 Keiji Hayashi" userId="e85291f5-becb-41e9-a982-4dd4695d7cbf" providerId="ADAL" clId="{39FFA1FF-5C9E-44D4-BB85-69A012A52BA5}" dt="2022-09-01T07:09:47.956" v="10737"/>
          <ac:picMkLst>
            <pc:docMk/>
            <pc:sldMk cId="2841783202" sldId="11939"/>
            <ac:picMk id="5" creationId="{7DD80909-211C-4AFA-8784-A0443E33A9F6}"/>
          </ac:picMkLst>
        </pc:picChg>
      </pc:sldChg>
      <pc:sldMasterChg chg="delSldLayout modSldLayout">
        <pc:chgData name="林 恵司 Keiji Hayashi" userId="e85291f5-becb-41e9-a982-4dd4695d7cbf" providerId="ADAL" clId="{39FFA1FF-5C9E-44D4-BB85-69A012A52BA5}" dt="2022-08-13T02:55:08.158" v="3761" actId="2696"/>
        <pc:sldMasterMkLst>
          <pc:docMk/>
          <pc:sldMasterMk cId="1831779626" sldId="2147483648"/>
        </pc:sldMasterMkLst>
        <pc:sldLayoutChg chg="delSp">
          <pc:chgData name="林 恵司 Keiji Hayashi" userId="e85291f5-becb-41e9-a982-4dd4695d7cbf" providerId="ADAL" clId="{39FFA1FF-5C9E-44D4-BB85-69A012A52BA5}" dt="2022-08-13T02:28:52.537" v="3371" actId="478"/>
          <pc:sldLayoutMkLst>
            <pc:docMk/>
            <pc:sldMasterMk cId="1831779626" sldId="2147483648"/>
            <pc:sldLayoutMk cId="2002022927" sldId="2147483660"/>
          </pc:sldLayoutMkLst>
          <pc:spChg chg="del">
            <ac:chgData name="林 恵司 Keiji Hayashi" userId="e85291f5-becb-41e9-a982-4dd4695d7cbf" providerId="ADAL" clId="{39FFA1FF-5C9E-44D4-BB85-69A012A52BA5}" dt="2022-08-13T02:28:52.537" v="3371" actId="478"/>
            <ac:spMkLst>
              <pc:docMk/>
              <pc:sldMasterMk cId="1831779626" sldId="2147483648"/>
              <pc:sldLayoutMk cId="2002022927" sldId="2147483660"/>
              <ac:spMk id="3" creationId="{8E5726C3-012B-4D0B-9625-536EF85C8AE1}"/>
            </ac:spMkLst>
          </pc:spChg>
        </pc:sldLayoutChg>
        <pc:sldLayoutChg chg="del">
          <pc:chgData name="林 恵司 Keiji Hayashi" userId="e85291f5-becb-41e9-a982-4dd4695d7cbf" providerId="ADAL" clId="{39FFA1FF-5C9E-44D4-BB85-69A012A52BA5}" dt="2022-08-13T02:54:51.923" v="3743" actId="2696"/>
          <pc:sldLayoutMkLst>
            <pc:docMk/>
            <pc:sldMasterMk cId="1831779626" sldId="2147483648"/>
            <pc:sldLayoutMk cId="2319878905" sldId="2147483661"/>
          </pc:sldLayoutMkLst>
        </pc:sldLayoutChg>
        <pc:sldLayoutChg chg="del">
          <pc:chgData name="林 恵司 Keiji Hayashi" userId="e85291f5-becb-41e9-a982-4dd4695d7cbf" providerId="ADAL" clId="{39FFA1FF-5C9E-44D4-BB85-69A012A52BA5}" dt="2022-08-13T02:54:52.674" v="3745" actId="2696"/>
          <pc:sldLayoutMkLst>
            <pc:docMk/>
            <pc:sldMasterMk cId="1831779626" sldId="2147483648"/>
            <pc:sldLayoutMk cId="1766833017" sldId="2147483662"/>
          </pc:sldLayoutMkLst>
        </pc:sldLayoutChg>
        <pc:sldLayoutChg chg="del">
          <pc:chgData name="林 恵司 Keiji Hayashi" userId="e85291f5-becb-41e9-a982-4dd4695d7cbf" providerId="ADAL" clId="{39FFA1FF-5C9E-44D4-BB85-69A012A52BA5}" dt="2022-08-13T02:54:54.668" v="3747" actId="2696"/>
          <pc:sldLayoutMkLst>
            <pc:docMk/>
            <pc:sldMasterMk cId="1831779626" sldId="2147483648"/>
            <pc:sldLayoutMk cId="40920681" sldId="2147483663"/>
          </pc:sldLayoutMkLst>
        </pc:sldLayoutChg>
        <pc:sldLayoutChg chg="del">
          <pc:chgData name="林 恵司 Keiji Hayashi" userId="e85291f5-becb-41e9-a982-4dd4695d7cbf" providerId="ADAL" clId="{39FFA1FF-5C9E-44D4-BB85-69A012A52BA5}" dt="2022-08-13T02:54:56.435" v="3749" actId="2696"/>
          <pc:sldLayoutMkLst>
            <pc:docMk/>
            <pc:sldMasterMk cId="1831779626" sldId="2147483648"/>
            <pc:sldLayoutMk cId="1460028069" sldId="2147483664"/>
          </pc:sldLayoutMkLst>
        </pc:sldLayoutChg>
        <pc:sldLayoutChg chg="del">
          <pc:chgData name="林 恵司 Keiji Hayashi" userId="e85291f5-becb-41e9-a982-4dd4695d7cbf" providerId="ADAL" clId="{39FFA1FF-5C9E-44D4-BB85-69A012A52BA5}" dt="2022-08-13T02:55:01.388" v="3751" actId="2696"/>
          <pc:sldLayoutMkLst>
            <pc:docMk/>
            <pc:sldMasterMk cId="1831779626" sldId="2147483648"/>
            <pc:sldLayoutMk cId="247841129" sldId="2147483665"/>
          </pc:sldLayoutMkLst>
        </pc:sldLayoutChg>
        <pc:sldLayoutChg chg="del">
          <pc:chgData name="林 恵司 Keiji Hayashi" userId="e85291f5-becb-41e9-a982-4dd4695d7cbf" providerId="ADAL" clId="{39FFA1FF-5C9E-44D4-BB85-69A012A52BA5}" dt="2022-08-13T02:55:02.824" v="3753" actId="2696"/>
          <pc:sldLayoutMkLst>
            <pc:docMk/>
            <pc:sldMasterMk cId="1831779626" sldId="2147483648"/>
            <pc:sldLayoutMk cId="1489092037" sldId="2147483666"/>
          </pc:sldLayoutMkLst>
        </pc:sldLayoutChg>
        <pc:sldLayoutChg chg="del">
          <pc:chgData name="林 恵司 Keiji Hayashi" userId="e85291f5-becb-41e9-a982-4dd4695d7cbf" providerId="ADAL" clId="{39FFA1FF-5C9E-44D4-BB85-69A012A52BA5}" dt="2022-08-13T02:55:04.246" v="3755" actId="2696"/>
          <pc:sldLayoutMkLst>
            <pc:docMk/>
            <pc:sldMasterMk cId="1831779626" sldId="2147483648"/>
            <pc:sldLayoutMk cId="527004181" sldId="2147483667"/>
          </pc:sldLayoutMkLst>
        </pc:sldLayoutChg>
        <pc:sldLayoutChg chg="del">
          <pc:chgData name="林 恵司 Keiji Hayashi" userId="e85291f5-becb-41e9-a982-4dd4695d7cbf" providerId="ADAL" clId="{39FFA1FF-5C9E-44D4-BB85-69A012A52BA5}" dt="2022-08-13T02:55:06.168" v="3757" actId="2696"/>
          <pc:sldLayoutMkLst>
            <pc:docMk/>
            <pc:sldMasterMk cId="1831779626" sldId="2147483648"/>
            <pc:sldLayoutMk cId="1625122499" sldId="2147483668"/>
          </pc:sldLayoutMkLst>
        </pc:sldLayoutChg>
        <pc:sldLayoutChg chg="del">
          <pc:chgData name="林 恵司 Keiji Hayashi" userId="e85291f5-becb-41e9-a982-4dd4695d7cbf" providerId="ADAL" clId="{39FFA1FF-5C9E-44D4-BB85-69A012A52BA5}" dt="2022-08-13T02:55:07.186" v="3759" actId="2696"/>
          <pc:sldLayoutMkLst>
            <pc:docMk/>
            <pc:sldMasterMk cId="1831779626" sldId="2147483648"/>
            <pc:sldLayoutMk cId="1640578073" sldId="2147483669"/>
          </pc:sldLayoutMkLst>
        </pc:sldLayoutChg>
        <pc:sldLayoutChg chg="del">
          <pc:chgData name="林 恵司 Keiji Hayashi" userId="e85291f5-becb-41e9-a982-4dd4695d7cbf" providerId="ADAL" clId="{39FFA1FF-5C9E-44D4-BB85-69A012A52BA5}" dt="2022-08-13T02:55:08.158" v="3761" actId="2696"/>
          <pc:sldLayoutMkLst>
            <pc:docMk/>
            <pc:sldMasterMk cId="1831779626" sldId="2147483648"/>
            <pc:sldLayoutMk cId="1453883493" sldId="2147483670"/>
          </pc:sldLayoutMkLst>
        </pc:sldLayoutChg>
        <pc:sldLayoutChg chg="del">
          <pc:chgData name="林 恵司 Keiji Hayashi" userId="e85291f5-becb-41e9-a982-4dd4695d7cbf" providerId="ADAL" clId="{39FFA1FF-5C9E-44D4-BB85-69A012A52BA5}" dt="2022-08-08T05:52:48.576" v="30" actId="2696"/>
          <pc:sldLayoutMkLst>
            <pc:docMk/>
            <pc:sldMasterMk cId="1831779626" sldId="2147483648"/>
            <pc:sldLayoutMk cId="946122854" sldId="2147483676"/>
          </pc:sldLayoutMkLst>
        </pc:sldLayoutChg>
        <pc:sldLayoutChg chg="del">
          <pc:chgData name="林 恵司 Keiji Hayashi" userId="e85291f5-becb-41e9-a982-4dd4695d7cbf" providerId="ADAL" clId="{39FFA1FF-5C9E-44D4-BB85-69A012A52BA5}" dt="2022-08-08T05:52:37.419" v="11" actId="2696"/>
          <pc:sldLayoutMkLst>
            <pc:docMk/>
            <pc:sldMasterMk cId="1831779626" sldId="2147483648"/>
            <pc:sldLayoutMk cId="1437026316" sldId="2147483678"/>
          </pc:sldLayoutMkLst>
        </pc:sldLayoutChg>
      </pc:sldMasterChg>
    </pc:docChg>
  </pc:docChgLst>
  <pc:docChgLst>
    <pc:chgData name="林 恵司 Keiji Hayashi" userId="e85291f5-becb-41e9-a982-4dd4695d7cbf" providerId="ADAL" clId="{BFE256DF-D9BA-4A35-86A4-6F7D64607B10}"/>
    <pc:docChg chg="undo custSel delSld modSld sldOrd">
      <pc:chgData name="林 恵司 Keiji Hayashi" userId="e85291f5-becb-41e9-a982-4dd4695d7cbf" providerId="ADAL" clId="{BFE256DF-D9BA-4A35-86A4-6F7D64607B10}" dt="2022-09-15T14:34:23.401" v="1591" actId="1037"/>
      <pc:docMkLst>
        <pc:docMk/>
      </pc:docMkLst>
      <pc:sldChg chg="addSp delSp modSp">
        <pc:chgData name="林 恵司 Keiji Hayashi" userId="e85291f5-becb-41e9-a982-4dd4695d7cbf" providerId="ADAL" clId="{BFE256DF-D9BA-4A35-86A4-6F7D64607B10}" dt="2022-09-15T14:05:46.874" v="875" actId="1038"/>
        <pc:sldMkLst>
          <pc:docMk/>
          <pc:sldMk cId="4107167108" sldId="256"/>
        </pc:sldMkLst>
        <pc:spChg chg="del mod">
          <ac:chgData name="林 恵司 Keiji Hayashi" userId="e85291f5-becb-41e9-a982-4dd4695d7cbf" providerId="ADAL" clId="{BFE256DF-D9BA-4A35-86A4-6F7D64607B10}" dt="2022-09-15T12:19:20.779" v="197" actId="478"/>
          <ac:spMkLst>
            <pc:docMk/>
            <pc:sldMk cId="4107167108" sldId="256"/>
            <ac:spMk id="3" creationId="{C94C440E-49A3-499F-AA4F-4D21F6C6F6C7}"/>
          </ac:spMkLst>
        </pc:spChg>
        <pc:spChg chg="del mod">
          <ac:chgData name="林 恵司 Keiji Hayashi" userId="e85291f5-becb-41e9-a982-4dd4695d7cbf" providerId="ADAL" clId="{BFE256DF-D9BA-4A35-86A4-6F7D64607B10}" dt="2022-09-15T12:18:58.507" v="195" actId="478"/>
          <ac:spMkLst>
            <pc:docMk/>
            <pc:sldMk cId="4107167108" sldId="256"/>
            <ac:spMk id="6" creationId="{BCB5C135-8859-442A-9626-064BCBA91D5F}"/>
          </ac:spMkLst>
        </pc:spChg>
        <pc:spChg chg="del mod">
          <ac:chgData name="林 恵司 Keiji Hayashi" userId="e85291f5-becb-41e9-a982-4dd4695d7cbf" providerId="ADAL" clId="{BFE256DF-D9BA-4A35-86A4-6F7D64607B10}" dt="2022-09-15T12:18:58.507" v="195" actId="478"/>
          <ac:spMkLst>
            <pc:docMk/>
            <pc:sldMk cId="4107167108" sldId="256"/>
            <ac:spMk id="7" creationId="{3DC508AB-CDD3-4A85-B31F-7F9567AE4136}"/>
          </ac:spMkLst>
        </pc:spChg>
        <pc:spChg chg="mod">
          <ac:chgData name="林 恵司 Keiji Hayashi" userId="e85291f5-becb-41e9-a982-4dd4695d7cbf" providerId="ADAL" clId="{BFE256DF-D9BA-4A35-86A4-6F7D64607B10}" dt="2022-09-15T12:47:39.228" v="632" actId="255"/>
          <ac:spMkLst>
            <pc:docMk/>
            <pc:sldMk cId="4107167108" sldId="256"/>
            <ac:spMk id="8" creationId="{315A7F40-7CCA-4B31-A9B4-80176BFA896D}"/>
          </ac:spMkLst>
        </pc:spChg>
        <pc:spChg chg="del mod">
          <ac:chgData name="林 恵司 Keiji Hayashi" userId="e85291f5-becb-41e9-a982-4dd4695d7cbf" providerId="ADAL" clId="{BFE256DF-D9BA-4A35-86A4-6F7D64607B10}" dt="2022-09-15T12:18:58.507" v="195" actId="478"/>
          <ac:spMkLst>
            <pc:docMk/>
            <pc:sldMk cId="4107167108" sldId="256"/>
            <ac:spMk id="9" creationId="{7DCCDBBD-A602-4710-BEC1-C1B52B67274B}"/>
          </ac:spMkLst>
        </pc:spChg>
        <pc:spChg chg="del mod">
          <ac:chgData name="林 恵司 Keiji Hayashi" userId="e85291f5-becb-41e9-a982-4dd4695d7cbf" providerId="ADAL" clId="{BFE256DF-D9BA-4A35-86A4-6F7D64607B10}" dt="2022-09-15T12:27:21.454" v="413" actId="478"/>
          <ac:spMkLst>
            <pc:docMk/>
            <pc:sldMk cId="4107167108" sldId="256"/>
            <ac:spMk id="10" creationId="{4525D3BA-66DC-4F96-92FA-5517E1EF2301}"/>
          </ac:spMkLst>
        </pc:spChg>
        <pc:spChg chg="del">
          <ac:chgData name="林 恵司 Keiji Hayashi" userId="e85291f5-becb-41e9-a982-4dd4695d7cbf" providerId="ADAL" clId="{BFE256DF-D9BA-4A35-86A4-6F7D64607B10}" dt="2022-09-15T12:16:26.419" v="84" actId="478"/>
          <ac:spMkLst>
            <pc:docMk/>
            <pc:sldMk cId="4107167108" sldId="256"/>
            <ac:spMk id="11" creationId="{C866B5DF-49E7-4625-861E-9728B16A4343}"/>
          </ac:spMkLst>
        </pc:spChg>
        <pc:spChg chg="del">
          <ac:chgData name="林 恵司 Keiji Hayashi" userId="e85291f5-becb-41e9-a982-4dd4695d7cbf" providerId="ADAL" clId="{BFE256DF-D9BA-4A35-86A4-6F7D64607B10}" dt="2022-09-15T12:16:29.043" v="85" actId="478"/>
          <ac:spMkLst>
            <pc:docMk/>
            <pc:sldMk cId="4107167108" sldId="256"/>
            <ac:spMk id="16" creationId="{E50FF473-B618-4963-A9FC-49943CC91363}"/>
          </ac:spMkLst>
        </pc:spChg>
        <pc:spChg chg="del mod">
          <ac:chgData name="林 恵司 Keiji Hayashi" userId="e85291f5-becb-41e9-a982-4dd4695d7cbf" providerId="ADAL" clId="{BFE256DF-D9BA-4A35-86A4-6F7D64607B10}" dt="2022-09-15T12:27:21.454" v="413" actId="478"/>
          <ac:spMkLst>
            <pc:docMk/>
            <pc:sldMk cId="4107167108" sldId="256"/>
            <ac:spMk id="19" creationId="{A4E2BA22-2B61-4AD9-8AB1-DD16D3606297}"/>
          </ac:spMkLst>
        </pc:spChg>
        <pc:spChg chg="del mod">
          <ac:chgData name="林 恵司 Keiji Hayashi" userId="e85291f5-becb-41e9-a982-4dd4695d7cbf" providerId="ADAL" clId="{BFE256DF-D9BA-4A35-86A4-6F7D64607B10}" dt="2022-09-15T12:27:21.454" v="413" actId="478"/>
          <ac:spMkLst>
            <pc:docMk/>
            <pc:sldMk cId="4107167108" sldId="256"/>
            <ac:spMk id="20" creationId="{9835C7DF-6604-444C-AA45-4B646BEE47B4}"/>
          </ac:spMkLst>
        </pc:spChg>
        <pc:spChg chg="del mod">
          <ac:chgData name="林 恵司 Keiji Hayashi" userId="e85291f5-becb-41e9-a982-4dd4695d7cbf" providerId="ADAL" clId="{BFE256DF-D9BA-4A35-86A4-6F7D64607B10}" dt="2022-09-15T12:21:44.287" v="225" actId="478"/>
          <ac:spMkLst>
            <pc:docMk/>
            <pc:sldMk cId="4107167108" sldId="256"/>
            <ac:spMk id="21" creationId="{4E5A1519-060F-4D69-A467-733AE714E223}"/>
          </ac:spMkLst>
        </pc:spChg>
        <pc:spChg chg="mod">
          <ac:chgData name="林 恵司 Keiji Hayashi" userId="e85291f5-becb-41e9-a982-4dd4695d7cbf" providerId="ADAL" clId="{BFE256DF-D9BA-4A35-86A4-6F7D64607B10}" dt="2022-09-15T13:42:13.303" v="755" actId="20577"/>
          <ac:spMkLst>
            <pc:docMk/>
            <pc:sldMk cId="4107167108" sldId="256"/>
            <ac:spMk id="23" creationId="{66C3C615-AD9B-4244-BDC4-CBE2FCB5A129}"/>
          </ac:spMkLst>
        </pc:spChg>
        <pc:spChg chg="add del mod">
          <ac:chgData name="林 恵司 Keiji Hayashi" userId="e85291f5-becb-41e9-a982-4dd4695d7cbf" providerId="ADAL" clId="{BFE256DF-D9BA-4A35-86A4-6F7D64607B10}" dt="2022-09-15T12:27:21.454" v="413" actId="478"/>
          <ac:spMkLst>
            <pc:docMk/>
            <pc:sldMk cId="4107167108" sldId="256"/>
            <ac:spMk id="24" creationId="{7105D540-6DBC-4209-A865-23EADB1E76E7}"/>
          </ac:spMkLst>
        </pc:spChg>
        <pc:spChg chg="add mod">
          <ac:chgData name="林 恵司 Keiji Hayashi" userId="e85291f5-becb-41e9-a982-4dd4695d7cbf" providerId="ADAL" clId="{BFE256DF-D9BA-4A35-86A4-6F7D64607B10}" dt="2022-09-15T14:05:46.874" v="875" actId="1038"/>
          <ac:spMkLst>
            <pc:docMk/>
            <pc:sldMk cId="4107167108" sldId="256"/>
            <ac:spMk id="25" creationId="{970A73FF-939D-4BFE-B3ED-764E29B5CCA2}"/>
          </ac:spMkLst>
        </pc:spChg>
        <pc:graphicFrameChg chg="add del mod modGraphic">
          <ac:chgData name="林 恵司 Keiji Hayashi" userId="e85291f5-becb-41e9-a982-4dd4695d7cbf" providerId="ADAL" clId="{BFE256DF-D9BA-4A35-86A4-6F7D64607B10}" dt="2022-09-15T12:47:22.545" v="628" actId="478"/>
          <ac:graphicFrameMkLst>
            <pc:docMk/>
            <pc:sldMk cId="4107167108" sldId="256"/>
            <ac:graphicFrameMk id="12" creationId="{3DBFB9CB-166B-4532-AED4-BD0352104AFD}"/>
          </ac:graphicFrameMkLst>
        </pc:graphicFrameChg>
        <pc:graphicFrameChg chg="add mod modGraphic">
          <ac:chgData name="林 恵司 Keiji Hayashi" userId="e85291f5-becb-41e9-a982-4dd4695d7cbf" providerId="ADAL" clId="{BFE256DF-D9BA-4A35-86A4-6F7D64607B10}" dt="2022-09-15T13:48:23.449" v="789" actId="6549"/>
          <ac:graphicFrameMkLst>
            <pc:docMk/>
            <pc:sldMk cId="4107167108" sldId="256"/>
            <ac:graphicFrameMk id="17" creationId="{00CE81A2-4561-48A3-BEDB-682744FA3B9C}"/>
          </ac:graphicFrameMkLst>
        </pc:graphicFrameChg>
        <pc:picChg chg="del mod">
          <ac:chgData name="林 恵司 Keiji Hayashi" userId="e85291f5-becb-41e9-a982-4dd4695d7cbf" providerId="ADAL" clId="{BFE256DF-D9BA-4A35-86A4-6F7D64607B10}" dt="2022-09-15T12:18:58.507" v="195" actId="478"/>
          <ac:picMkLst>
            <pc:docMk/>
            <pc:sldMk cId="4107167108" sldId="256"/>
            <ac:picMk id="2" creationId="{F107BD97-314C-4462-83B2-C3C72D377398}"/>
          </ac:picMkLst>
        </pc:picChg>
        <pc:picChg chg="add del mod modCrop">
          <ac:chgData name="林 恵司 Keiji Hayashi" userId="e85291f5-becb-41e9-a982-4dd4695d7cbf" providerId="ADAL" clId="{BFE256DF-D9BA-4A35-86A4-6F7D64607B10}" dt="2022-09-15T12:27:21.454" v="413" actId="478"/>
          <ac:picMkLst>
            <pc:docMk/>
            <pc:sldMk cId="4107167108" sldId="256"/>
            <ac:picMk id="4" creationId="{AD51C962-5E0C-4CD2-8643-7B5A47E40221}"/>
          </ac:picMkLst>
        </pc:picChg>
        <pc:picChg chg="add del mod modCrop">
          <ac:chgData name="林 恵司 Keiji Hayashi" userId="e85291f5-becb-41e9-a982-4dd4695d7cbf" providerId="ADAL" clId="{BFE256DF-D9BA-4A35-86A4-6F7D64607B10}" dt="2022-09-15T12:25:05.852" v="386" actId="478"/>
          <ac:picMkLst>
            <pc:docMk/>
            <pc:sldMk cId="4107167108" sldId="256"/>
            <ac:picMk id="5" creationId="{DEA16A7E-3E48-4938-9670-A94B6FF39191}"/>
          </ac:picMkLst>
        </pc:picChg>
        <pc:picChg chg="del">
          <ac:chgData name="林 恵司 Keiji Hayashi" userId="e85291f5-becb-41e9-a982-4dd4695d7cbf" providerId="ADAL" clId="{BFE256DF-D9BA-4A35-86A4-6F7D64607B10}" dt="2022-09-15T12:16:25.463" v="83" actId="478"/>
          <ac:picMkLst>
            <pc:docMk/>
            <pc:sldMk cId="4107167108" sldId="256"/>
            <ac:picMk id="15" creationId="{4885BBFD-3168-4A0D-8343-4EFC023A06A7}"/>
          </ac:picMkLst>
        </pc:picChg>
        <pc:picChg chg="del">
          <ac:chgData name="林 恵司 Keiji Hayashi" userId="e85291f5-becb-41e9-a982-4dd4695d7cbf" providerId="ADAL" clId="{BFE256DF-D9BA-4A35-86A4-6F7D64607B10}" dt="2022-09-15T12:16:32.415" v="86" actId="478"/>
          <ac:picMkLst>
            <pc:docMk/>
            <pc:sldMk cId="4107167108" sldId="256"/>
            <ac:picMk id="22" creationId="{47540583-5933-49A5-84EE-5113C3A263EA}"/>
          </ac:picMkLst>
        </pc:picChg>
      </pc:sldChg>
      <pc:sldChg chg="modSp">
        <pc:chgData name="林 恵司 Keiji Hayashi" userId="e85291f5-becb-41e9-a982-4dd4695d7cbf" providerId="ADAL" clId="{BFE256DF-D9BA-4A35-86A4-6F7D64607B10}" dt="2022-09-15T06:03:49.603" v="9" actId="6549"/>
        <pc:sldMkLst>
          <pc:docMk/>
          <pc:sldMk cId="4167081604" sldId="11911"/>
        </pc:sldMkLst>
        <pc:spChg chg="mod">
          <ac:chgData name="林 恵司 Keiji Hayashi" userId="e85291f5-becb-41e9-a982-4dd4695d7cbf" providerId="ADAL" clId="{BFE256DF-D9BA-4A35-86A4-6F7D64607B10}" dt="2022-09-15T06:03:49.603" v="9" actId="6549"/>
          <ac:spMkLst>
            <pc:docMk/>
            <pc:sldMk cId="4167081604" sldId="11911"/>
            <ac:spMk id="6" creationId="{F76C6B7F-7E2A-4388-AECB-1D674C764E6E}"/>
          </ac:spMkLst>
        </pc:spChg>
      </pc:sldChg>
      <pc:sldChg chg="modSp">
        <pc:chgData name="林 恵司 Keiji Hayashi" userId="e85291f5-becb-41e9-a982-4dd4695d7cbf" providerId="ADAL" clId="{BFE256DF-D9BA-4A35-86A4-6F7D64607B10}" dt="2022-09-15T06:06:09.618" v="82" actId="6549"/>
        <pc:sldMkLst>
          <pc:docMk/>
          <pc:sldMk cId="1602680483" sldId="11928"/>
        </pc:sldMkLst>
        <pc:spChg chg="mod">
          <ac:chgData name="林 恵司 Keiji Hayashi" userId="e85291f5-becb-41e9-a982-4dd4695d7cbf" providerId="ADAL" clId="{BFE256DF-D9BA-4A35-86A4-6F7D64607B10}" dt="2022-09-15T06:06:09.618" v="82" actId="6549"/>
          <ac:spMkLst>
            <pc:docMk/>
            <pc:sldMk cId="1602680483" sldId="11928"/>
            <ac:spMk id="4" creationId="{00000000-0000-0000-0000-000000000000}"/>
          </ac:spMkLst>
        </pc:spChg>
      </pc:sldChg>
      <pc:sldChg chg="addSp delSp modSp">
        <pc:chgData name="林 恵司 Keiji Hayashi" userId="e85291f5-becb-41e9-a982-4dd4695d7cbf" providerId="ADAL" clId="{BFE256DF-D9BA-4A35-86A4-6F7D64607B10}" dt="2022-09-15T14:08:25.606" v="937" actId="208"/>
        <pc:sldMkLst>
          <pc:docMk/>
          <pc:sldMk cId="2841783202" sldId="11939"/>
        </pc:sldMkLst>
        <pc:spChg chg="add del mod">
          <ac:chgData name="林 恵司 Keiji Hayashi" userId="e85291f5-becb-41e9-a982-4dd4695d7cbf" providerId="ADAL" clId="{BFE256DF-D9BA-4A35-86A4-6F7D64607B10}" dt="2022-09-15T14:04:27.326" v="851" actId="478"/>
          <ac:spMkLst>
            <pc:docMk/>
            <pc:sldMk cId="2841783202" sldId="11939"/>
            <ac:spMk id="3" creationId="{CF96CA53-128D-4C8D-B67F-C82191B86B40}"/>
          </ac:spMkLst>
        </pc:spChg>
        <pc:spChg chg="add mod">
          <ac:chgData name="林 恵司 Keiji Hayashi" userId="e85291f5-becb-41e9-a982-4dd4695d7cbf" providerId="ADAL" clId="{BFE256DF-D9BA-4A35-86A4-6F7D64607B10}" dt="2022-09-15T14:08:10.923" v="936" actId="14100"/>
          <ac:spMkLst>
            <pc:docMk/>
            <pc:sldMk cId="2841783202" sldId="11939"/>
            <ac:spMk id="7" creationId="{21C62D8C-8AE2-4986-A740-DCA67851D457}"/>
          </ac:spMkLst>
        </pc:spChg>
        <pc:spChg chg="add mod">
          <ac:chgData name="林 恵司 Keiji Hayashi" userId="e85291f5-becb-41e9-a982-4dd4695d7cbf" providerId="ADAL" clId="{BFE256DF-D9BA-4A35-86A4-6F7D64607B10}" dt="2022-09-15T14:06:33.410" v="920" actId="20577"/>
          <ac:spMkLst>
            <pc:docMk/>
            <pc:sldMk cId="2841783202" sldId="11939"/>
            <ac:spMk id="8" creationId="{4C0515E8-3F90-4D95-90B0-9F8AC9F543DF}"/>
          </ac:spMkLst>
        </pc:spChg>
        <pc:picChg chg="add mod modCrop">
          <ac:chgData name="林 恵司 Keiji Hayashi" userId="e85291f5-becb-41e9-a982-4dd4695d7cbf" providerId="ADAL" clId="{BFE256DF-D9BA-4A35-86A4-6F7D64607B10}" dt="2022-09-15T14:06:45.989" v="924" actId="1076"/>
          <ac:picMkLst>
            <pc:docMk/>
            <pc:sldMk cId="2841783202" sldId="11939"/>
            <ac:picMk id="2" creationId="{56A8655D-A4DC-4D40-8540-25172FC1F3E7}"/>
          </ac:picMkLst>
        </pc:picChg>
        <pc:picChg chg="mod modCrop">
          <ac:chgData name="林 恵司 Keiji Hayashi" userId="e85291f5-becb-41e9-a982-4dd4695d7cbf" providerId="ADAL" clId="{BFE256DF-D9BA-4A35-86A4-6F7D64607B10}" dt="2022-09-15T14:07:45.202" v="934" actId="14100"/>
          <ac:picMkLst>
            <pc:docMk/>
            <pc:sldMk cId="2841783202" sldId="11939"/>
            <ac:picMk id="5" creationId="{7DD80909-211C-4AFA-8784-A0443E33A9F6}"/>
          </ac:picMkLst>
        </pc:picChg>
        <pc:picChg chg="add mod modCrop">
          <ac:chgData name="林 恵司 Keiji Hayashi" userId="e85291f5-becb-41e9-a982-4dd4695d7cbf" providerId="ADAL" clId="{BFE256DF-D9BA-4A35-86A4-6F7D64607B10}" dt="2022-09-15T14:08:25.606" v="937" actId="208"/>
          <ac:picMkLst>
            <pc:docMk/>
            <pc:sldMk cId="2841783202" sldId="11939"/>
            <ac:picMk id="6" creationId="{0625EA24-CA28-4377-9D79-4AAE7E542184}"/>
          </ac:picMkLst>
        </pc:picChg>
      </pc:sldChg>
      <pc:sldChg chg="addSp delSp modSp ord">
        <pc:chgData name="林 恵司 Keiji Hayashi" userId="e85291f5-becb-41e9-a982-4dd4695d7cbf" providerId="ADAL" clId="{BFE256DF-D9BA-4A35-86A4-6F7D64607B10}" dt="2022-09-15T14:34:23.401" v="1591" actId="1037"/>
        <pc:sldMkLst>
          <pc:docMk/>
          <pc:sldMk cId="360530415" sldId="11940"/>
        </pc:sldMkLst>
        <pc:spChg chg="del">
          <ac:chgData name="林 恵司 Keiji Hayashi" userId="e85291f5-becb-41e9-a982-4dd4695d7cbf" providerId="ADAL" clId="{BFE256DF-D9BA-4A35-86A4-6F7D64607B10}" dt="2022-09-15T14:00:16.554" v="804" actId="478"/>
          <ac:spMkLst>
            <pc:docMk/>
            <pc:sldMk cId="360530415" sldId="11940"/>
            <ac:spMk id="3" creationId="{CF96CA53-128D-4C8D-B67F-C82191B86B40}"/>
          </ac:spMkLst>
        </pc:spChg>
        <pc:spChg chg="add del mod">
          <ac:chgData name="林 恵司 Keiji Hayashi" userId="e85291f5-becb-41e9-a982-4dd4695d7cbf" providerId="ADAL" clId="{BFE256DF-D9BA-4A35-86A4-6F7D64607B10}" dt="2022-09-15T14:15:32.215" v="1062" actId="478"/>
          <ac:spMkLst>
            <pc:docMk/>
            <pc:sldMk cId="360530415" sldId="11940"/>
            <ac:spMk id="6" creationId="{86E59931-58FC-418E-B970-44B64392B955}"/>
          </ac:spMkLst>
        </pc:spChg>
        <pc:spChg chg="add del">
          <ac:chgData name="林 恵司 Keiji Hayashi" userId="e85291f5-becb-41e9-a982-4dd4695d7cbf" providerId="ADAL" clId="{BFE256DF-D9BA-4A35-86A4-6F7D64607B10}" dt="2022-09-15T14:09:47.447" v="954" actId="478"/>
          <ac:spMkLst>
            <pc:docMk/>
            <pc:sldMk cId="360530415" sldId="11940"/>
            <ac:spMk id="7" creationId="{1E456E33-A452-424E-A239-2B036D7BE68D}"/>
          </ac:spMkLst>
        </pc:spChg>
        <pc:spChg chg="add mod">
          <ac:chgData name="林 恵司 Keiji Hayashi" userId="e85291f5-becb-41e9-a982-4dd4695d7cbf" providerId="ADAL" clId="{BFE256DF-D9BA-4A35-86A4-6F7D64607B10}" dt="2022-09-15T14:13:56.327" v="1005" actId="14100"/>
          <ac:spMkLst>
            <pc:docMk/>
            <pc:sldMk cId="360530415" sldId="11940"/>
            <ac:spMk id="11" creationId="{AB3E8D1E-F098-4C65-9AC6-677D02C928C1}"/>
          </ac:spMkLst>
        </pc:spChg>
        <pc:spChg chg="add mod">
          <ac:chgData name="林 恵司 Keiji Hayashi" userId="e85291f5-becb-41e9-a982-4dd4695d7cbf" providerId="ADAL" clId="{BFE256DF-D9BA-4A35-86A4-6F7D64607B10}" dt="2022-09-15T14:15:38.699" v="1101" actId="1035"/>
          <ac:spMkLst>
            <pc:docMk/>
            <pc:sldMk cId="360530415" sldId="11940"/>
            <ac:spMk id="12" creationId="{E300A1B4-4534-4062-A4D1-1E2CF8EA704D}"/>
          </ac:spMkLst>
        </pc:spChg>
        <pc:picChg chg="del">
          <ac:chgData name="林 恵司 Keiji Hayashi" userId="e85291f5-becb-41e9-a982-4dd4695d7cbf" providerId="ADAL" clId="{BFE256DF-D9BA-4A35-86A4-6F7D64607B10}" dt="2022-09-15T14:00:16.554" v="804" actId="478"/>
          <ac:picMkLst>
            <pc:docMk/>
            <pc:sldMk cId="360530415" sldId="11940"/>
            <ac:picMk id="2" creationId="{56A8655D-A4DC-4D40-8540-25172FC1F3E7}"/>
          </ac:picMkLst>
        </pc:picChg>
        <pc:picChg chg="del">
          <ac:chgData name="林 恵司 Keiji Hayashi" userId="e85291f5-becb-41e9-a982-4dd4695d7cbf" providerId="ADAL" clId="{BFE256DF-D9BA-4A35-86A4-6F7D64607B10}" dt="2022-09-15T14:00:16.554" v="804" actId="478"/>
          <ac:picMkLst>
            <pc:docMk/>
            <pc:sldMk cId="360530415" sldId="11940"/>
            <ac:picMk id="5" creationId="{7DD80909-211C-4AFA-8784-A0443E33A9F6}"/>
          </ac:picMkLst>
        </pc:picChg>
        <pc:picChg chg="add mod modCrop">
          <ac:chgData name="林 恵司 Keiji Hayashi" userId="e85291f5-becb-41e9-a982-4dd4695d7cbf" providerId="ADAL" clId="{BFE256DF-D9BA-4A35-86A4-6F7D64607B10}" dt="2022-09-15T14:13:25.525" v="994" actId="1038"/>
          <ac:picMkLst>
            <pc:docMk/>
            <pc:sldMk cId="360530415" sldId="11940"/>
            <ac:picMk id="8" creationId="{CADAE67B-B3DA-4008-8717-A3604D001055}"/>
          </ac:picMkLst>
        </pc:picChg>
        <pc:picChg chg="add mod ord modCrop">
          <ac:chgData name="林 恵司 Keiji Hayashi" userId="e85291f5-becb-41e9-a982-4dd4695d7cbf" providerId="ADAL" clId="{BFE256DF-D9BA-4A35-86A4-6F7D64607B10}" dt="2022-09-15T14:13:32.747" v="999" actId="1037"/>
          <ac:picMkLst>
            <pc:docMk/>
            <pc:sldMk cId="360530415" sldId="11940"/>
            <ac:picMk id="9" creationId="{84FC875C-1A18-4F77-8763-7ADBDAB0C540}"/>
          </ac:picMkLst>
        </pc:picChg>
        <pc:picChg chg="add mod modCrop">
          <ac:chgData name="林 恵司 Keiji Hayashi" userId="e85291f5-becb-41e9-a982-4dd4695d7cbf" providerId="ADAL" clId="{BFE256DF-D9BA-4A35-86A4-6F7D64607B10}" dt="2022-09-15T14:13:38.234" v="1000" actId="14100"/>
          <ac:picMkLst>
            <pc:docMk/>
            <pc:sldMk cId="360530415" sldId="11940"/>
            <ac:picMk id="10" creationId="{00D6AA78-1DA3-4CA9-A2C2-08DD8F42BCDA}"/>
          </ac:picMkLst>
        </pc:picChg>
        <pc:cxnChg chg="add mod">
          <ac:chgData name="林 恵司 Keiji Hayashi" userId="e85291f5-becb-41e9-a982-4dd4695d7cbf" providerId="ADAL" clId="{BFE256DF-D9BA-4A35-86A4-6F7D64607B10}" dt="2022-09-15T14:33:50.621" v="1580" actId="1036"/>
          <ac:cxnSpMkLst>
            <pc:docMk/>
            <pc:sldMk cId="360530415" sldId="11940"/>
            <ac:cxnSpMk id="13" creationId="{FC2A48D5-F49C-4B7E-84F9-A574F193AD4B}"/>
          </ac:cxnSpMkLst>
        </pc:cxnChg>
        <pc:cxnChg chg="add mod">
          <ac:chgData name="林 恵司 Keiji Hayashi" userId="e85291f5-becb-41e9-a982-4dd4695d7cbf" providerId="ADAL" clId="{BFE256DF-D9BA-4A35-86A4-6F7D64607B10}" dt="2022-09-15T14:34:04.934" v="1583" actId="14100"/>
          <ac:cxnSpMkLst>
            <pc:docMk/>
            <pc:sldMk cId="360530415" sldId="11940"/>
            <ac:cxnSpMk id="15" creationId="{2C357E97-91CF-4ECE-A3EB-E6619B074642}"/>
          </ac:cxnSpMkLst>
        </pc:cxnChg>
        <pc:cxnChg chg="add mod">
          <ac:chgData name="林 恵司 Keiji Hayashi" userId="e85291f5-becb-41e9-a982-4dd4695d7cbf" providerId="ADAL" clId="{BFE256DF-D9BA-4A35-86A4-6F7D64607B10}" dt="2022-09-15T14:34:23.401" v="1591" actId="1037"/>
          <ac:cxnSpMkLst>
            <pc:docMk/>
            <pc:sldMk cId="360530415" sldId="11940"/>
            <ac:cxnSpMk id="17" creationId="{F5954284-2397-46A1-B24B-C9D37B5233A1}"/>
          </ac:cxnSpMkLst>
        </pc:cxnChg>
      </pc:sldChg>
      <pc:sldChg chg="delSp del">
        <pc:chgData name="林 恵司 Keiji Hayashi" userId="e85291f5-becb-41e9-a982-4dd4695d7cbf" providerId="ADAL" clId="{BFE256DF-D9BA-4A35-86A4-6F7D64607B10}" dt="2022-09-15T13:51:22.410" v="790" actId="2696"/>
        <pc:sldMkLst>
          <pc:docMk/>
          <pc:sldMk cId="693757558" sldId="11940"/>
        </pc:sldMkLst>
        <pc:spChg chg="del">
          <ac:chgData name="林 恵司 Keiji Hayashi" userId="e85291f5-becb-41e9-a982-4dd4695d7cbf" providerId="ADAL" clId="{BFE256DF-D9BA-4A35-86A4-6F7D64607B10}" dt="2022-09-15T12:19:06.249" v="196" actId="478"/>
          <ac:spMkLst>
            <pc:docMk/>
            <pc:sldMk cId="693757558" sldId="11940"/>
            <ac:spMk id="10" creationId="{4525D3BA-66DC-4F96-92FA-5517E1EF2301}"/>
          </ac:spMkLst>
        </pc:spChg>
        <pc:spChg chg="del">
          <ac:chgData name="林 恵司 Keiji Hayashi" userId="e85291f5-becb-41e9-a982-4dd4695d7cbf" providerId="ADAL" clId="{BFE256DF-D9BA-4A35-86A4-6F7D64607B10}" dt="2022-09-15T12:19:06.249" v="196" actId="478"/>
          <ac:spMkLst>
            <pc:docMk/>
            <pc:sldMk cId="693757558" sldId="11940"/>
            <ac:spMk id="19" creationId="{A4E2BA22-2B61-4AD9-8AB1-DD16D3606297}"/>
          </ac:spMkLst>
        </pc:spChg>
        <pc:spChg chg="del">
          <ac:chgData name="林 恵司 Keiji Hayashi" userId="e85291f5-becb-41e9-a982-4dd4695d7cbf" providerId="ADAL" clId="{BFE256DF-D9BA-4A35-86A4-6F7D64607B10}" dt="2022-09-15T12:19:06.249" v="196" actId="478"/>
          <ac:spMkLst>
            <pc:docMk/>
            <pc:sldMk cId="693757558" sldId="11940"/>
            <ac:spMk id="20" creationId="{9835C7DF-6604-444C-AA45-4B646BEE47B4}"/>
          </ac:spMkLst>
        </pc:spChg>
        <pc:spChg chg="del">
          <ac:chgData name="林 恵司 Keiji Hayashi" userId="e85291f5-becb-41e9-a982-4dd4695d7cbf" providerId="ADAL" clId="{BFE256DF-D9BA-4A35-86A4-6F7D64607B10}" dt="2022-09-15T12:19:06.249" v="196" actId="478"/>
          <ac:spMkLst>
            <pc:docMk/>
            <pc:sldMk cId="693757558" sldId="11940"/>
            <ac:spMk id="21" creationId="{4E5A1519-060F-4D69-A467-733AE714E223}"/>
          </ac:spMkLst>
        </pc:spChg>
        <pc:spChg chg="del">
          <ac:chgData name="林 恵司 Keiji Hayashi" userId="e85291f5-becb-41e9-a982-4dd4695d7cbf" providerId="ADAL" clId="{BFE256DF-D9BA-4A35-86A4-6F7D64607B10}" dt="2022-09-15T12:19:06.249" v="196" actId="478"/>
          <ac:spMkLst>
            <pc:docMk/>
            <pc:sldMk cId="693757558" sldId="11940"/>
            <ac:spMk id="24" creationId="{7105D540-6DBC-4209-A865-23EADB1E76E7}"/>
          </ac:spMkLst>
        </pc:spChg>
        <pc:picChg chg="del">
          <ac:chgData name="林 恵司 Keiji Hayashi" userId="e85291f5-becb-41e9-a982-4dd4695d7cbf" providerId="ADAL" clId="{BFE256DF-D9BA-4A35-86A4-6F7D64607B10}" dt="2022-09-15T12:19:06.249" v="196" actId="478"/>
          <ac:picMkLst>
            <pc:docMk/>
            <pc:sldMk cId="693757558" sldId="11940"/>
            <ac:picMk id="4" creationId="{AD51C962-5E0C-4CD2-8643-7B5A47E40221}"/>
          </ac:picMkLst>
        </pc:picChg>
      </pc:sldChg>
      <pc:sldChg chg="addSp delSp modSp ord">
        <pc:chgData name="林 恵司 Keiji Hayashi" userId="e85291f5-becb-41e9-a982-4dd4695d7cbf" providerId="ADAL" clId="{BFE256DF-D9BA-4A35-86A4-6F7D64607B10}" dt="2022-09-15T14:33:14.885" v="1568" actId="1038"/>
        <pc:sldMkLst>
          <pc:docMk/>
          <pc:sldMk cId="4015071631" sldId="11941"/>
        </pc:sldMkLst>
        <pc:spChg chg="add del mod">
          <ac:chgData name="林 恵司 Keiji Hayashi" userId="e85291f5-becb-41e9-a982-4dd4695d7cbf" providerId="ADAL" clId="{BFE256DF-D9BA-4A35-86A4-6F7D64607B10}" dt="2022-09-15T14:15:24.189" v="1060"/>
          <ac:spMkLst>
            <pc:docMk/>
            <pc:sldMk cId="4015071631" sldId="11941"/>
            <ac:spMk id="3" creationId="{A4077C6A-7B3D-46F3-BE9D-3B718504BD53}"/>
          </ac:spMkLst>
        </pc:spChg>
        <pc:spChg chg="add mod">
          <ac:chgData name="林 恵司 Keiji Hayashi" userId="e85291f5-becb-41e9-a982-4dd4695d7cbf" providerId="ADAL" clId="{BFE256DF-D9BA-4A35-86A4-6F7D64607B10}" dt="2022-09-15T14:17:11.125" v="1116" actId="6549"/>
          <ac:spMkLst>
            <pc:docMk/>
            <pc:sldMk cId="4015071631" sldId="11941"/>
            <ac:spMk id="5" creationId="{11A8EA05-4A26-4A77-B7BD-2ADCA1E40C8F}"/>
          </ac:spMkLst>
        </pc:spChg>
        <pc:spChg chg="add mod">
          <ac:chgData name="林 恵司 Keiji Hayashi" userId="e85291f5-becb-41e9-a982-4dd4695d7cbf" providerId="ADAL" clId="{BFE256DF-D9BA-4A35-86A4-6F7D64607B10}" dt="2022-09-15T14:20:38.414" v="1148" actId="14100"/>
          <ac:spMkLst>
            <pc:docMk/>
            <pc:sldMk cId="4015071631" sldId="11941"/>
            <ac:spMk id="10" creationId="{B8CCC006-1799-4866-A0C4-1F35C545AEB0}"/>
          </ac:spMkLst>
        </pc:spChg>
        <pc:spChg chg="add mod">
          <ac:chgData name="林 恵司 Keiji Hayashi" userId="e85291f5-becb-41e9-a982-4dd4695d7cbf" providerId="ADAL" clId="{BFE256DF-D9BA-4A35-86A4-6F7D64607B10}" dt="2022-09-15T14:20:46.841" v="1150" actId="1076"/>
          <ac:spMkLst>
            <pc:docMk/>
            <pc:sldMk cId="4015071631" sldId="11941"/>
            <ac:spMk id="11" creationId="{37CA6826-6BB4-433C-AEE4-DABC10D7638E}"/>
          </ac:spMkLst>
        </pc:spChg>
        <pc:spChg chg="add mod">
          <ac:chgData name="林 恵司 Keiji Hayashi" userId="e85291f5-becb-41e9-a982-4dd4695d7cbf" providerId="ADAL" clId="{BFE256DF-D9BA-4A35-86A4-6F7D64607B10}" dt="2022-09-15T14:31:49.157" v="1510" actId="1038"/>
          <ac:spMkLst>
            <pc:docMk/>
            <pc:sldMk cId="4015071631" sldId="11941"/>
            <ac:spMk id="12" creationId="{AA42B9BC-1F61-4490-B705-3F5FED9E5521}"/>
          </ac:spMkLst>
        </pc:spChg>
        <pc:spChg chg="add del">
          <ac:chgData name="林 恵司 Keiji Hayashi" userId="e85291f5-becb-41e9-a982-4dd4695d7cbf" providerId="ADAL" clId="{BFE256DF-D9BA-4A35-86A4-6F7D64607B10}" dt="2022-09-15T14:32:35.476" v="1525" actId="478"/>
          <ac:spMkLst>
            <pc:docMk/>
            <pc:sldMk cId="4015071631" sldId="11941"/>
            <ac:spMk id="17" creationId="{BB1C2E6A-087D-4081-A333-4FF2CEC86B1E}"/>
          </ac:spMkLst>
        </pc:spChg>
        <pc:picChg chg="add del mod modCrop">
          <ac:chgData name="林 恵司 Keiji Hayashi" userId="e85291f5-becb-41e9-a982-4dd4695d7cbf" providerId="ADAL" clId="{BFE256DF-D9BA-4A35-86A4-6F7D64607B10}" dt="2022-09-15T14:18:30.663" v="1126" actId="478"/>
          <ac:picMkLst>
            <pc:docMk/>
            <pc:sldMk cId="4015071631" sldId="11941"/>
            <ac:picMk id="2" creationId="{4A22AB87-683F-4D90-9BAE-D7B041C5C407}"/>
          </ac:picMkLst>
        </pc:picChg>
        <pc:picChg chg="add mod modCrop">
          <ac:chgData name="林 恵司 Keiji Hayashi" userId="e85291f5-becb-41e9-a982-4dd4695d7cbf" providerId="ADAL" clId="{BFE256DF-D9BA-4A35-86A4-6F7D64607B10}" dt="2022-09-15T14:19:24.285" v="1136" actId="14100"/>
          <ac:picMkLst>
            <pc:docMk/>
            <pc:sldMk cId="4015071631" sldId="11941"/>
            <ac:picMk id="6" creationId="{8161426C-CAE6-48B2-BD9B-539BC970BBD5}"/>
          </ac:picMkLst>
        </pc:picChg>
        <pc:picChg chg="add mod modCrop">
          <ac:chgData name="林 恵司 Keiji Hayashi" userId="e85291f5-becb-41e9-a982-4dd4695d7cbf" providerId="ADAL" clId="{BFE256DF-D9BA-4A35-86A4-6F7D64607B10}" dt="2022-09-15T14:20:05.725" v="1141" actId="1076"/>
          <ac:picMkLst>
            <pc:docMk/>
            <pc:sldMk cId="4015071631" sldId="11941"/>
            <ac:picMk id="7" creationId="{7F05BB4D-7B7E-4665-9060-D11FC93C74C2}"/>
          </ac:picMkLst>
        </pc:picChg>
        <pc:picChg chg="add mod modCrop">
          <ac:chgData name="林 恵司 Keiji Hayashi" userId="e85291f5-becb-41e9-a982-4dd4695d7cbf" providerId="ADAL" clId="{BFE256DF-D9BA-4A35-86A4-6F7D64607B10}" dt="2022-09-15T14:20:08.835" v="1142" actId="14100"/>
          <ac:picMkLst>
            <pc:docMk/>
            <pc:sldMk cId="4015071631" sldId="11941"/>
            <ac:picMk id="8" creationId="{13074C65-D1A2-4827-8F6C-4FF36DB43764}"/>
          </ac:picMkLst>
        </pc:picChg>
        <pc:picChg chg="add mod modCrop">
          <ac:chgData name="林 恵司 Keiji Hayashi" userId="e85291f5-becb-41e9-a982-4dd4695d7cbf" providerId="ADAL" clId="{BFE256DF-D9BA-4A35-86A4-6F7D64607B10}" dt="2022-09-15T14:31:43.685" v="1501" actId="14100"/>
          <ac:picMkLst>
            <pc:docMk/>
            <pc:sldMk cId="4015071631" sldId="11941"/>
            <ac:picMk id="9" creationId="{3AD76B28-DAA3-4AD5-B8F1-61F2B50084D8}"/>
          </ac:picMkLst>
        </pc:picChg>
        <pc:cxnChg chg="add mod">
          <ac:chgData name="林 恵司 Keiji Hayashi" userId="e85291f5-becb-41e9-a982-4dd4695d7cbf" providerId="ADAL" clId="{BFE256DF-D9BA-4A35-86A4-6F7D64607B10}" dt="2022-09-15T14:32:16.321" v="1518" actId="1038"/>
          <ac:cxnSpMkLst>
            <pc:docMk/>
            <pc:sldMk cId="4015071631" sldId="11941"/>
            <ac:cxnSpMk id="14" creationId="{0C32E0F3-B772-4248-BDDD-C5231D35D676}"/>
          </ac:cxnSpMkLst>
        </pc:cxnChg>
        <pc:cxnChg chg="add mod">
          <ac:chgData name="林 恵司 Keiji Hayashi" userId="e85291f5-becb-41e9-a982-4dd4695d7cbf" providerId="ADAL" clId="{BFE256DF-D9BA-4A35-86A4-6F7D64607B10}" dt="2022-09-15T14:32:29.969" v="1523" actId="1038"/>
          <ac:cxnSpMkLst>
            <pc:docMk/>
            <pc:sldMk cId="4015071631" sldId="11941"/>
            <ac:cxnSpMk id="16" creationId="{8732A623-70E6-4B78-927B-8AD18DC4777C}"/>
          </ac:cxnSpMkLst>
        </pc:cxnChg>
        <pc:cxnChg chg="add mod">
          <ac:chgData name="林 恵司 Keiji Hayashi" userId="e85291f5-becb-41e9-a982-4dd4695d7cbf" providerId="ADAL" clId="{BFE256DF-D9BA-4A35-86A4-6F7D64607B10}" dt="2022-09-15T14:32:49.814" v="1536" actId="1036"/>
          <ac:cxnSpMkLst>
            <pc:docMk/>
            <pc:sldMk cId="4015071631" sldId="11941"/>
            <ac:cxnSpMk id="19" creationId="{5248833F-70A4-4311-A6BD-09F73A9A0A01}"/>
          </ac:cxnSpMkLst>
        </pc:cxnChg>
        <pc:cxnChg chg="add mod">
          <ac:chgData name="林 恵司 Keiji Hayashi" userId="e85291f5-becb-41e9-a982-4dd4695d7cbf" providerId="ADAL" clId="{BFE256DF-D9BA-4A35-86A4-6F7D64607B10}" dt="2022-09-15T14:33:14.885" v="1568" actId="1038"/>
          <ac:cxnSpMkLst>
            <pc:docMk/>
            <pc:sldMk cId="4015071631" sldId="11941"/>
            <ac:cxnSpMk id="21" creationId="{EC95A734-063D-445F-AEE3-5B1AF8196C37}"/>
          </ac:cxnSpMkLst>
        </pc:cxnChg>
      </pc:sldChg>
      <pc:sldChg chg="addSp delSp modSp">
        <pc:chgData name="林 恵司 Keiji Hayashi" userId="e85291f5-becb-41e9-a982-4dd4695d7cbf" providerId="ADAL" clId="{BFE256DF-D9BA-4A35-86A4-6F7D64607B10}" dt="2022-09-15T14:30:39.071" v="1499" actId="6549"/>
        <pc:sldMkLst>
          <pc:docMk/>
          <pc:sldMk cId="3713896847" sldId="11942"/>
        </pc:sldMkLst>
        <pc:spChg chg="mod">
          <ac:chgData name="林 恵司 Keiji Hayashi" userId="e85291f5-becb-41e9-a982-4dd4695d7cbf" providerId="ADAL" clId="{BFE256DF-D9BA-4A35-86A4-6F7D64607B10}" dt="2022-09-15T14:29:31.778" v="1417" actId="6549"/>
          <ac:spMkLst>
            <pc:docMk/>
            <pc:sldMk cId="3713896847" sldId="11942"/>
            <ac:spMk id="11" creationId="{EADF714C-0E93-409A-93DF-697E90BA15BF}"/>
          </ac:spMkLst>
        </pc:spChg>
        <pc:spChg chg="mod">
          <ac:chgData name="林 恵司 Keiji Hayashi" userId="e85291f5-becb-41e9-a982-4dd4695d7cbf" providerId="ADAL" clId="{BFE256DF-D9BA-4A35-86A4-6F7D64607B10}" dt="2022-09-15T14:26:11.683" v="1289" actId="6549"/>
          <ac:spMkLst>
            <pc:docMk/>
            <pc:sldMk cId="3713896847" sldId="11942"/>
            <ac:spMk id="13" creationId="{2C5F2E96-25C8-4442-89FC-82E9BFE4FBFC}"/>
          </ac:spMkLst>
        </pc:spChg>
        <pc:spChg chg="mod">
          <ac:chgData name="林 恵司 Keiji Hayashi" userId="e85291f5-becb-41e9-a982-4dd4695d7cbf" providerId="ADAL" clId="{BFE256DF-D9BA-4A35-86A4-6F7D64607B10}" dt="2022-09-15T14:25:00.463" v="1183" actId="6549"/>
          <ac:spMkLst>
            <pc:docMk/>
            <pc:sldMk cId="3713896847" sldId="11942"/>
            <ac:spMk id="14" creationId="{096BC66A-1CDB-4F6E-B809-8C5ACF8AF2B8}"/>
          </ac:spMkLst>
        </pc:spChg>
        <pc:spChg chg="add mod">
          <ac:chgData name="林 恵司 Keiji Hayashi" userId="e85291f5-becb-41e9-a982-4dd4695d7cbf" providerId="ADAL" clId="{BFE256DF-D9BA-4A35-86A4-6F7D64607B10}" dt="2022-09-15T14:30:39.071" v="1499" actId="6549"/>
          <ac:spMkLst>
            <pc:docMk/>
            <pc:sldMk cId="3713896847" sldId="11942"/>
            <ac:spMk id="17" creationId="{BB914F68-F54C-4001-9C36-AF592008B1E9}"/>
          </ac:spMkLst>
        </pc:spChg>
        <pc:picChg chg="del">
          <ac:chgData name="林 恵司 Keiji Hayashi" userId="e85291f5-becb-41e9-a982-4dd4695d7cbf" providerId="ADAL" clId="{BFE256DF-D9BA-4A35-86A4-6F7D64607B10}" dt="2022-09-15T14:22:48.913" v="1153" actId="478"/>
          <ac:picMkLst>
            <pc:docMk/>
            <pc:sldMk cId="3713896847" sldId="11942"/>
            <ac:picMk id="2" creationId="{452DA79E-0945-4E05-96A3-B80163A1764E}"/>
          </ac:picMkLst>
        </pc:picChg>
        <pc:picChg chg="add mod modCrop">
          <ac:chgData name="林 恵司 Keiji Hayashi" userId="e85291f5-becb-41e9-a982-4dd4695d7cbf" providerId="ADAL" clId="{BFE256DF-D9BA-4A35-86A4-6F7D64607B10}" dt="2022-09-15T14:24:20.250" v="1162" actId="1076"/>
          <ac:picMkLst>
            <pc:docMk/>
            <pc:sldMk cId="3713896847" sldId="11942"/>
            <ac:picMk id="3" creationId="{6AC11B25-9F88-4BF0-9D45-913AC506F4EF}"/>
          </ac:picMkLst>
        </pc:picChg>
        <pc:picChg chg="del">
          <ac:chgData name="林 恵司 Keiji Hayashi" userId="e85291f5-becb-41e9-a982-4dd4695d7cbf" providerId="ADAL" clId="{BFE256DF-D9BA-4A35-86A4-6F7D64607B10}" dt="2022-09-15T14:22:50.734" v="1154" actId="478"/>
          <ac:picMkLst>
            <pc:docMk/>
            <pc:sldMk cId="3713896847" sldId="11942"/>
            <ac:picMk id="8" creationId="{A632497C-9A06-4A22-BD30-0358B7A1DA5D}"/>
          </ac:picMkLst>
        </pc:picChg>
        <pc:cxnChg chg="add mod">
          <ac:chgData name="林 恵司 Keiji Hayashi" userId="e85291f5-becb-41e9-a982-4dd4695d7cbf" providerId="ADAL" clId="{BFE256DF-D9BA-4A35-86A4-6F7D64607B10}" dt="2022-09-15T14:26:27.971" v="1291" actId="208"/>
          <ac:cxnSpMkLst>
            <pc:docMk/>
            <pc:sldMk cId="3713896847" sldId="11942"/>
            <ac:cxnSpMk id="6" creationId="{81D164F5-E239-4E55-BC4F-115D3FA730B4}"/>
          </ac:cxnSpMkLst>
        </pc:cxnChg>
        <pc:cxnChg chg="add del mod">
          <ac:chgData name="林 恵司 Keiji Hayashi" userId="e85291f5-becb-41e9-a982-4dd4695d7cbf" providerId="ADAL" clId="{BFE256DF-D9BA-4A35-86A4-6F7D64607B10}" dt="2022-09-15T14:26:39.437" v="1293" actId="478"/>
          <ac:cxnSpMkLst>
            <pc:docMk/>
            <pc:sldMk cId="3713896847" sldId="11942"/>
            <ac:cxnSpMk id="9" creationId="{45B75DCD-4C88-4585-BA72-BE33CDDE8530}"/>
          </ac:cxnSpMkLst>
        </pc:cxnChg>
        <pc:cxnChg chg="add mod">
          <ac:chgData name="林 恵司 Keiji Hayashi" userId="e85291f5-becb-41e9-a982-4dd4695d7cbf" providerId="ADAL" clId="{BFE256DF-D9BA-4A35-86A4-6F7D64607B10}" dt="2022-09-15T14:26:47.639" v="1295" actId="208"/>
          <ac:cxnSpMkLst>
            <pc:docMk/>
            <pc:sldMk cId="3713896847" sldId="11942"/>
            <ac:cxnSpMk id="16" creationId="{F6F2EBA5-E6EA-4C2F-AC5D-DD330A205DC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52A7C49-BEB4-4450-A14F-6D3379DDFD21}" type="datetimeFigureOut">
              <a:rPr kumimoji="1" lang="ja-JP" altLang="en-US" smtClean="0"/>
              <a:t>2022/10/3</a:t>
            </a:fld>
            <a:endParaRPr kumimoji="1" lang="ja-JP" altLang="en-US"/>
          </a:p>
        </p:txBody>
      </p:sp>
      <p:sp>
        <p:nvSpPr>
          <p:cNvPr id="4" name="スライド イメージ プレースホルダー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8FFDE12C-F4AF-4845-B138-A16FC7796260}" type="slidenum">
              <a:rPr kumimoji="1" lang="ja-JP" altLang="en-US" smtClean="0"/>
              <a:t>‹#›</a:t>
            </a:fld>
            <a:endParaRPr kumimoji="1" lang="ja-JP" altLang="en-US"/>
          </a:p>
        </p:txBody>
      </p:sp>
    </p:spTree>
    <p:extLst>
      <p:ext uri="{BB962C8B-B14F-4D97-AF65-F5344CB8AC3E}">
        <p14:creationId xmlns:p14="http://schemas.microsoft.com/office/powerpoint/2010/main" val="21103991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a:t>
            </a:fld>
            <a:endParaRPr kumimoji="1" lang="ja-JP" altLang="en-US"/>
          </a:p>
        </p:txBody>
      </p:sp>
    </p:spTree>
    <p:extLst>
      <p:ext uri="{BB962C8B-B14F-4D97-AF65-F5344CB8AC3E}">
        <p14:creationId xmlns:p14="http://schemas.microsoft.com/office/powerpoint/2010/main" val="2542738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10</a:t>
            </a:fld>
            <a:endParaRPr kumimoji="1" lang="ja-JP" altLang="en-US"/>
          </a:p>
        </p:txBody>
      </p:sp>
    </p:spTree>
    <p:extLst>
      <p:ext uri="{BB962C8B-B14F-4D97-AF65-F5344CB8AC3E}">
        <p14:creationId xmlns:p14="http://schemas.microsoft.com/office/powerpoint/2010/main" val="1325117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11</a:t>
            </a:fld>
            <a:endParaRPr kumimoji="1" lang="ja-JP" altLang="en-US"/>
          </a:p>
        </p:txBody>
      </p:sp>
    </p:spTree>
    <p:extLst>
      <p:ext uri="{BB962C8B-B14F-4D97-AF65-F5344CB8AC3E}">
        <p14:creationId xmlns:p14="http://schemas.microsoft.com/office/powerpoint/2010/main" val="2379411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12</a:t>
            </a:fld>
            <a:endParaRPr kumimoji="1" lang="ja-JP" altLang="en-US"/>
          </a:p>
        </p:txBody>
      </p:sp>
    </p:spTree>
    <p:extLst>
      <p:ext uri="{BB962C8B-B14F-4D97-AF65-F5344CB8AC3E}">
        <p14:creationId xmlns:p14="http://schemas.microsoft.com/office/powerpoint/2010/main" val="3565782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13</a:t>
            </a:fld>
            <a:endParaRPr kumimoji="1" lang="ja-JP" altLang="en-US"/>
          </a:p>
        </p:txBody>
      </p:sp>
    </p:spTree>
    <p:extLst>
      <p:ext uri="{BB962C8B-B14F-4D97-AF65-F5344CB8AC3E}">
        <p14:creationId xmlns:p14="http://schemas.microsoft.com/office/powerpoint/2010/main" val="2488297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29870C-6A8D-4523-93DD-CF104EB2B7F7}"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402770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15</a:t>
            </a:fld>
            <a:endParaRPr kumimoji="1" lang="ja-JP" altLang="en-US"/>
          </a:p>
        </p:txBody>
      </p:sp>
    </p:spTree>
    <p:extLst>
      <p:ext uri="{BB962C8B-B14F-4D97-AF65-F5344CB8AC3E}">
        <p14:creationId xmlns:p14="http://schemas.microsoft.com/office/powerpoint/2010/main" val="1158638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16</a:t>
            </a:fld>
            <a:endParaRPr kumimoji="1" lang="ja-JP" altLang="en-US"/>
          </a:p>
        </p:txBody>
      </p:sp>
    </p:spTree>
    <p:extLst>
      <p:ext uri="{BB962C8B-B14F-4D97-AF65-F5344CB8AC3E}">
        <p14:creationId xmlns:p14="http://schemas.microsoft.com/office/powerpoint/2010/main" val="3592347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FDE12C-F4AF-4845-B138-A16FC7796260}" type="slidenum">
              <a:rPr kumimoji="1" lang="ja-JP" altLang="en-US" smtClean="0"/>
              <a:t>19</a:t>
            </a:fld>
            <a:endParaRPr kumimoji="1" lang="ja-JP" altLang="en-US"/>
          </a:p>
        </p:txBody>
      </p:sp>
    </p:spTree>
    <p:extLst>
      <p:ext uri="{BB962C8B-B14F-4D97-AF65-F5344CB8AC3E}">
        <p14:creationId xmlns:p14="http://schemas.microsoft.com/office/powerpoint/2010/main" val="1427833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3" y="746125"/>
            <a:ext cx="6619875"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C36AEC-A9A6-4910-998C-E19BF8CAE9CC}" type="slidenum">
              <a:rPr kumimoji="1" lang="ja-JP" altLang="en-US" smtClean="0"/>
              <a:t>21</a:t>
            </a:fld>
            <a:endParaRPr kumimoji="1" lang="ja-JP" altLang="en-US" dirty="0"/>
          </a:p>
        </p:txBody>
      </p:sp>
    </p:spTree>
    <p:extLst>
      <p:ext uri="{BB962C8B-B14F-4D97-AF65-F5344CB8AC3E}">
        <p14:creationId xmlns:p14="http://schemas.microsoft.com/office/powerpoint/2010/main" val="120014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3" y="746125"/>
            <a:ext cx="6619875"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C36AEC-A9A6-4910-998C-E19BF8CAE9CC}" type="slidenum">
              <a:rPr kumimoji="1" lang="ja-JP" altLang="en-US" smtClean="0"/>
              <a:t>22</a:t>
            </a:fld>
            <a:endParaRPr kumimoji="1" lang="ja-JP" altLang="en-US" dirty="0"/>
          </a:p>
        </p:txBody>
      </p:sp>
    </p:spTree>
    <p:extLst>
      <p:ext uri="{BB962C8B-B14F-4D97-AF65-F5344CB8AC3E}">
        <p14:creationId xmlns:p14="http://schemas.microsoft.com/office/powerpoint/2010/main" val="197855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2</a:t>
            </a:fld>
            <a:endParaRPr kumimoji="1" lang="ja-JP" altLang="en-US"/>
          </a:p>
        </p:txBody>
      </p:sp>
    </p:spTree>
    <p:extLst>
      <p:ext uri="{BB962C8B-B14F-4D97-AF65-F5344CB8AC3E}">
        <p14:creationId xmlns:p14="http://schemas.microsoft.com/office/powerpoint/2010/main" val="1309848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3" y="746125"/>
            <a:ext cx="6619875"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C36AEC-A9A6-4910-998C-E19BF8CAE9CC}" type="slidenum">
              <a:rPr kumimoji="1" lang="ja-JP" altLang="en-US" smtClean="0"/>
              <a:t>28</a:t>
            </a:fld>
            <a:endParaRPr kumimoji="1" lang="ja-JP" altLang="en-US" dirty="0"/>
          </a:p>
        </p:txBody>
      </p:sp>
    </p:spTree>
    <p:extLst>
      <p:ext uri="{BB962C8B-B14F-4D97-AF65-F5344CB8AC3E}">
        <p14:creationId xmlns:p14="http://schemas.microsoft.com/office/powerpoint/2010/main" val="2723429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3" y="746125"/>
            <a:ext cx="6619875"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C36AEC-A9A6-4910-998C-E19BF8CAE9CC}" type="slidenum">
              <a:rPr kumimoji="1" lang="ja-JP" altLang="en-US" smtClean="0"/>
              <a:t>29</a:t>
            </a:fld>
            <a:endParaRPr kumimoji="1" lang="ja-JP" altLang="en-US" dirty="0"/>
          </a:p>
        </p:txBody>
      </p:sp>
    </p:spTree>
    <p:extLst>
      <p:ext uri="{BB962C8B-B14F-4D97-AF65-F5344CB8AC3E}">
        <p14:creationId xmlns:p14="http://schemas.microsoft.com/office/powerpoint/2010/main" val="821072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3" y="746125"/>
            <a:ext cx="6619875"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C36AEC-A9A6-4910-998C-E19BF8CAE9CC}" type="slidenum">
              <a:rPr kumimoji="1" lang="ja-JP" altLang="en-US" smtClean="0"/>
              <a:t>30</a:t>
            </a:fld>
            <a:endParaRPr kumimoji="1" lang="ja-JP" altLang="en-US" dirty="0"/>
          </a:p>
        </p:txBody>
      </p:sp>
    </p:spTree>
    <p:extLst>
      <p:ext uri="{BB962C8B-B14F-4D97-AF65-F5344CB8AC3E}">
        <p14:creationId xmlns:p14="http://schemas.microsoft.com/office/powerpoint/2010/main" val="2313162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31</a:t>
            </a:fld>
            <a:endParaRPr kumimoji="1" lang="ja-JP" altLang="en-US"/>
          </a:p>
        </p:txBody>
      </p:sp>
    </p:spTree>
    <p:extLst>
      <p:ext uri="{BB962C8B-B14F-4D97-AF65-F5344CB8AC3E}">
        <p14:creationId xmlns:p14="http://schemas.microsoft.com/office/powerpoint/2010/main" val="140173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3</a:t>
            </a:fld>
            <a:endParaRPr kumimoji="1" lang="ja-JP" altLang="en-US"/>
          </a:p>
        </p:txBody>
      </p:sp>
    </p:spTree>
    <p:extLst>
      <p:ext uri="{BB962C8B-B14F-4D97-AF65-F5344CB8AC3E}">
        <p14:creationId xmlns:p14="http://schemas.microsoft.com/office/powerpoint/2010/main" val="599291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4</a:t>
            </a:fld>
            <a:endParaRPr kumimoji="1" lang="ja-JP" altLang="en-US"/>
          </a:p>
        </p:txBody>
      </p:sp>
    </p:spTree>
    <p:extLst>
      <p:ext uri="{BB962C8B-B14F-4D97-AF65-F5344CB8AC3E}">
        <p14:creationId xmlns:p14="http://schemas.microsoft.com/office/powerpoint/2010/main" val="1013302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5</a:t>
            </a:fld>
            <a:endParaRPr kumimoji="1" lang="ja-JP" altLang="en-US"/>
          </a:p>
        </p:txBody>
      </p:sp>
    </p:spTree>
    <p:extLst>
      <p:ext uri="{BB962C8B-B14F-4D97-AF65-F5344CB8AC3E}">
        <p14:creationId xmlns:p14="http://schemas.microsoft.com/office/powerpoint/2010/main" val="2348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6</a:t>
            </a:fld>
            <a:endParaRPr kumimoji="1" lang="ja-JP" altLang="en-US"/>
          </a:p>
        </p:txBody>
      </p:sp>
    </p:spTree>
    <p:extLst>
      <p:ext uri="{BB962C8B-B14F-4D97-AF65-F5344CB8AC3E}">
        <p14:creationId xmlns:p14="http://schemas.microsoft.com/office/powerpoint/2010/main" val="1368337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7</a:t>
            </a:fld>
            <a:endParaRPr kumimoji="1" lang="ja-JP" altLang="en-US"/>
          </a:p>
        </p:txBody>
      </p:sp>
    </p:spTree>
    <p:extLst>
      <p:ext uri="{BB962C8B-B14F-4D97-AF65-F5344CB8AC3E}">
        <p14:creationId xmlns:p14="http://schemas.microsoft.com/office/powerpoint/2010/main" val="132579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8</a:t>
            </a:fld>
            <a:endParaRPr kumimoji="1" lang="ja-JP" altLang="en-US"/>
          </a:p>
        </p:txBody>
      </p:sp>
    </p:spTree>
    <p:extLst>
      <p:ext uri="{BB962C8B-B14F-4D97-AF65-F5344CB8AC3E}">
        <p14:creationId xmlns:p14="http://schemas.microsoft.com/office/powerpoint/2010/main" val="69893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9</a:t>
            </a:fld>
            <a:endParaRPr kumimoji="1" lang="ja-JP" altLang="en-US"/>
          </a:p>
        </p:txBody>
      </p:sp>
    </p:spTree>
    <p:extLst>
      <p:ext uri="{BB962C8B-B14F-4D97-AF65-F5344CB8AC3E}">
        <p14:creationId xmlns:p14="http://schemas.microsoft.com/office/powerpoint/2010/main" val="153681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C26093-7287-43E5-B42D-E03C1107D977}" type="datetime1">
              <a:rPr kumimoji="1" lang="ja-JP" altLang="en-US" smtClean="0"/>
              <a:t>2022/10/3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8846CC-92C4-481C-9BFD-67E4F94BA836}" type="slidenum">
              <a:rPr kumimoji="1" lang="ja-JP" altLang="en-US" smtClean="0"/>
              <a:t>‹#›</a:t>
            </a:fld>
            <a:endParaRPr kumimoji="1" lang="ja-JP" altLang="en-US"/>
          </a:p>
        </p:txBody>
      </p:sp>
      <p:sp>
        <p:nvSpPr>
          <p:cNvPr id="7" name="スライド番号プレースホルダー 5">
            <a:extLst>
              <a:ext uri="{FF2B5EF4-FFF2-40B4-BE49-F238E27FC236}">
                <a16:creationId xmlns:a16="http://schemas.microsoft.com/office/drawing/2014/main" id="{5FA3ED28-B2DD-4E5B-91B7-27DD550CFF74}"/>
              </a:ext>
            </a:extLst>
          </p:cNvPr>
          <p:cNvSpPr txBox="1">
            <a:spLocks/>
          </p:cNvSpPr>
          <p:nvPr userDrawn="1"/>
        </p:nvSpPr>
        <p:spPr>
          <a:xfrm>
            <a:off x="9352911" y="0"/>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D8846CC-92C4-481C-9BFD-67E4F94BA836}" type="slidenum">
              <a:rPr lang="ja-JP" altLang="en-US" smtClean="0"/>
              <a:pPr/>
              <a:t>‹#›</a:t>
            </a:fld>
            <a:endParaRPr lang="ja-JP" altLang="en-US" dirty="0"/>
          </a:p>
        </p:txBody>
      </p:sp>
    </p:spTree>
    <p:extLst>
      <p:ext uri="{BB962C8B-B14F-4D97-AF65-F5344CB8AC3E}">
        <p14:creationId xmlns:p14="http://schemas.microsoft.com/office/powerpoint/2010/main" val="142316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883BFF-244C-4F4D-BE7A-0A7B68BA44BE}" type="datetime1">
              <a:rPr kumimoji="1" lang="ja-JP" altLang="en-US" smtClean="0"/>
              <a:t>2022/10/3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8846CC-92C4-481C-9BFD-67E4F94BA836}" type="slidenum">
              <a:rPr kumimoji="1" lang="ja-JP" altLang="en-US" smtClean="0"/>
              <a:t>‹#›</a:t>
            </a:fld>
            <a:endParaRPr kumimoji="1" lang="ja-JP" altLang="en-US"/>
          </a:p>
        </p:txBody>
      </p:sp>
      <p:sp>
        <p:nvSpPr>
          <p:cNvPr id="7" name="スライド番号プレースホルダー 5">
            <a:extLst>
              <a:ext uri="{FF2B5EF4-FFF2-40B4-BE49-F238E27FC236}">
                <a16:creationId xmlns:a16="http://schemas.microsoft.com/office/drawing/2014/main" id="{7C5049A9-1E5F-4B21-AA5B-F98D00223825}"/>
              </a:ext>
            </a:extLst>
          </p:cNvPr>
          <p:cNvSpPr txBox="1">
            <a:spLocks/>
          </p:cNvSpPr>
          <p:nvPr userDrawn="1"/>
        </p:nvSpPr>
        <p:spPr>
          <a:xfrm>
            <a:off x="9352911" y="0"/>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D8846CC-92C4-481C-9BFD-67E4F94BA836}" type="slidenum">
              <a:rPr lang="ja-JP" altLang="en-US" smtClean="0"/>
              <a:pPr/>
              <a:t>‹#›</a:t>
            </a:fld>
            <a:endParaRPr lang="ja-JP" altLang="en-US"/>
          </a:p>
        </p:txBody>
      </p:sp>
    </p:spTree>
    <p:extLst>
      <p:ext uri="{BB962C8B-B14F-4D97-AF65-F5344CB8AC3E}">
        <p14:creationId xmlns:p14="http://schemas.microsoft.com/office/powerpoint/2010/main" val="219813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240BC46-B7D1-4FB6-AF06-ECD4C75E687B}" type="datetime1">
              <a:rPr kumimoji="1" lang="ja-JP" altLang="en-US" smtClean="0"/>
              <a:t>2022/10/3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8846CC-92C4-481C-9BFD-67E4F94BA836}" type="slidenum">
              <a:rPr kumimoji="1" lang="ja-JP" altLang="en-US" smtClean="0"/>
              <a:t>‹#›</a:t>
            </a:fld>
            <a:endParaRPr kumimoji="1" lang="ja-JP" altLang="en-US"/>
          </a:p>
        </p:txBody>
      </p:sp>
    </p:spTree>
    <p:extLst>
      <p:ext uri="{BB962C8B-B14F-4D97-AF65-F5344CB8AC3E}">
        <p14:creationId xmlns:p14="http://schemas.microsoft.com/office/powerpoint/2010/main" val="347397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D9A4C6-4FD3-4419-8139-1D5D1DED4C93}" type="datetime1">
              <a:rPr kumimoji="1" lang="ja-JP" altLang="en-US" smtClean="0"/>
              <a:t>2022/10/3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352911" y="0"/>
            <a:ext cx="2844800" cy="365125"/>
          </a:xfrm>
        </p:spPr>
        <p:txBody>
          <a:bodyPr/>
          <a:lstStyle/>
          <a:p>
            <a:fld id="{7D8846CC-92C4-481C-9BFD-67E4F94BA836}" type="slidenum">
              <a:rPr kumimoji="1" lang="ja-JP" altLang="en-US" smtClean="0"/>
              <a:t>‹#›</a:t>
            </a:fld>
            <a:endParaRPr kumimoji="1" lang="ja-JP" altLang="en-US"/>
          </a:p>
        </p:txBody>
      </p:sp>
    </p:spTree>
    <p:extLst>
      <p:ext uri="{BB962C8B-B14F-4D97-AF65-F5344CB8AC3E}">
        <p14:creationId xmlns:p14="http://schemas.microsoft.com/office/powerpoint/2010/main" val="174287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6FCD3CB-950C-420A-9FC8-8BB58C6B5EB3}" type="datetime1">
              <a:rPr kumimoji="1" lang="ja-JP" altLang="en-US" smtClean="0"/>
              <a:t>2022/10/3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8846CC-92C4-481C-9BFD-67E4F94BA836}" type="slidenum">
              <a:rPr kumimoji="1" lang="ja-JP" altLang="en-US" smtClean="0"/>
              <a:t>‹#›</a:t>
            </a:fld>
            <a:endParaRPr kumimoji="1" lang="ja-JP" altLang="en-US"/>
          </a:p>
        </p:txBody>
      </p:sp>
      <p:sp>
        <p:nvSpPr>
          <p:cNvPr id="7" name="スライド番号プレースホルダー 5">
            <a:extLst>
              <a:ext uri="{FF2B5EF4-FFF2-40B4-BE49-F238E27FC236}">
                <a16:creationId xmlns:a16="http://schemas.microsoft.com/office/drawing/2014/main" id="{5B481915-37C3-41A6-A1F5-315A4AF5C9BD}"/>
              </a:ext>
            </a:extLst>
          </p:cNvPr>
          <p:cNvSpPr txBox="1">
            <a:spLocks/>
          </p:cNvSpPr>
          <p:nvPr userDrawn="1"/>
        </p:nvSpPr>
        <p:spPr>
          <a:xfrm>
            <a:off x="9352911" y="0"/>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D8846CC-92C4-481C-9BFD-67E4F94BA836}" type="slidenum">
              <a:rPr lang="ja-JP" altLang="en-US" smtClean="0"/>
              <a:pPr/>
              <a:t>‹#›</a:t>
            </a:fld>
            <a:endParaRPr lang="ja-JP" altLang="en-US"/>
          </a:p>
        </p:txBody>
      </p:sp>
    </p:spTree>
    <p:extLst>
      <p:ext uri="{BB962C8B-B14F-4D97-AF65-F5344CB8AC3E}">
        <p14:creationId xmlns:p14="http://schemas.microsoft.com/office/powerpoint/2010/main" val="173641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075E68A-EB28-4DD0-A5BA-577808397617}" type="datetime1">
              <a:rPr kumimoji="1" lang="ja-JP" altLang="en-US" smtClean="0"/>
              <a:t>2022/10/3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8846CC-92C4-481C-9BFD-67E4F94BA836}" type="slidenum">
              <a:rPr kumimoji="1" lang="ja-JP" altLang="en-US" smtClean="0"/>
              <a:t>‹#›</a:t>
            </a:fld>
            <a:endParaRPr kumimoji="1" lang="ja-JP" altLang="en-US"/>
          </a:p>
        </p:txBody>
      </p:sp>
      <p:sp>
        <p:nvSpPr>
          <p:cNvPr id="8" name="スライド番号プレースホルダー 5">
            <a:extLst>
              <a:ext uri="{FF2B5EF4-FFF2-40B4-BE49-F238E27FC236}">
                <a16:creationId xmlns:a16="http://schemas.microsoft.com/office/drawing/2014/main" id="{626FA04F-E8BC-4569-B3D0-27FCBB82FA7E}"/>
              </a:ext>
            </a:extLst>
          </p:cNvPr>
          <p:cNvSpPr txBox="1">
            <a:spLocks/>
          </p:cNvSpPr>
          <p:nvPr userDrawn="1"/>
        </p:nvSpPr>
        <p:spPr>
          <a:xfrm>
            <a:off x="9352911" y="0"/>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D8846CC-92C4-481C-9BFD-67E4F94BA836}" type="slidenum">
              <a:rPr lang="ja-JP" altLang="en-US" smtClean="0"/>
              <a:pPr/>
              <a:t>‹#›</a:t>
            </a:fld>
            <a:endParaRPr lang="ja-JP" altLang="en-US"/>
          </a:p>
        </p:txBody>
      </p:sp>
    </p:spTree>
    <p:extLst>
      <p:ext uri="{BB962C8B-B14F-4D97-AF65-F5344CB8AC3E}">
        <p14:creationId xmlns:p14="http://schemas.microsoft.com/office/powerpoint/2010/main" val="87734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69F55B4-F10F-410F-9746-36E12F9217EE}" type="datetime1">
              <a:rPr kumimoji="1" lang="ja-JP" altLang="en-US" smtClean="0"/>
              <a:t>2022/10/3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D8846CC-92C4-481C-9BFD-67E4F94BA836}" type="slidenum">
              <a:rPr kumimoji="1" lang="ja-JP" altLang="en-US" smtClean="0"/>
              <a:t>‹#›</a:t>
            </a:fld>
            <a:endParaRPr kumimoji="1" lang="ja-JP" altLang="en-US"/>
          </a:p>
        </p:txBody>
      </p:sp>
    </p:spTree>
    <p:extLst>
      <p:ext uri="{BB962C8B-B14F-4D97-AF65-F5344CB8AC3E}">
        <p14:creationId xmlns:p14="http://schemas.microsoft.com/office/powerpoint/2010/main" val="102316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39F76C-EA9D-44BA-A621-0BC43D6B5A63}" type="datetime1">
              <a:rPr kumimoji="1" lang="ja-JP" altLang="en-US" smtClean="0"/>
              <a:t>2022/10/3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D8846CC-92C4-481C-9BFD-67E4F94BA836}" type="slidenum">
              <a:rPr kumimoji="1" lang="ja-JP" altLang="en-US" smtClean="0"/>
              <a:t>‹#›</a:t>
            </a:fld>
            <a:endParaRPr kumimoji="1" lang="ja-JP" altLang="en-US"/>
          </a:p>
        </p:txBody>
      </p:sp>
      <p:sp>
        <p:nvSpPr>
          <p:cNvPr id="6" name="スライド番号プレースホルダー 5">
            <a:extLst>
              <a:ext uri="{FF2B5EF4-FFF2-40B4-BE49-F238E27FC236}">
                <a16:creationId xmlns:a16="http://schemas.microsoft.com/office/drawing/2014/main" id="{72CDE87B-9891-4646-9E09-55B2CAFD8F31}"/>
              </a:ext>
            </a:extLst>
          </p:cNvPr>
          <p:cNvSpPr txBox="1">
            <a:spLocks/>
          </p:cNvSpPr>
          <p:nvPr userDrawn="1"/>
        </p:nvSpPr>
        <p:spPr>
          <a:xfrm>
            <a:off x="9352911" y="0"/>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D8846CC-92C4-481C-9BFD-67E4F94BA836}" type="slidenum">
              <a:rPr lang="ja-JP" altLang="en-US" smtClean="0"/>
              <a:pPr/>
              <a:t>‹#›</a:t>
            </a:fld>
            <a:endParaRPr lang="ja-JP" altLang="en-US"/>
          </a:p>
        </p:txBody>
      </p:sp>
    </p:spTree>
    <p:extLst>
      <p:ext uri="{BB962C8B-B14F-4D97-AF65-F5344CB8AC3E}">
        <p14:creationId xmlns:p14="http://schemas.microsoft.com/office/powerpoint/2010/main" val="12199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609412-C1FD-4743-8F80-1BA8359F3383}" type="datetime1">
              <a:rPr kumimoji="1" lang="ja-JP" altLang="en-US" smtClean="0"/>
              <a:t>2022/10/3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D8846CC-92C4-481C-9BFD-67E4F94BA836}" type="slidenum">
              <a:rPr kumimoji="1" lang="ja-JP" altLang="en-US" smtClean="0"/>
              <a:t>‹#›</a:t>
            </a:fld>
            <a:endParaRPr kumimoji="1" lang="ja-JP" altLang="en-US"/>
          </a:p>
        </p:txBody>
      </p:sp>
      <p:sp>
        <p:nvSpPr>
          <p:cNvPr id="5" name="スライド番号プレースホルダー 5">
            <a:extLst>
              <a:ext uri="{FF2B5EF4-FFF2-40B4-BE49-F238E27FC236}">
                <a16:creationId xmlns:a16="http://schemas.microsoft.com/office/drawing/2014/main" id="{D0B495E1-7CC2-4615-8ACA-4510D2BEC8F8}"/>
              </a:ext>
            </a:extLst>
          </p:cNvPr>
          <p:cNvSpPr txBox="1">
            <a:spLocks/>
          </p:cNvSpPr>
          <p:nvPr userDrawn="1"/>
        </p:nvSpPr>
        <p:spPr>
          <a:xfrm>
            <a:off x="9352911" y="0"/>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D8846CC-92C4-481C-9BFD-67E4F94BA836}" type="slidenum">
              <a:rPr lang="ja-JP" altLang="en-US" smtClean="0"/>
              <a:pPr/>
              <a:t>‹#›</a:t>
            </a:fld>
            <a:endParaRPr lang="ja-JP" altLang="en-US"/>
          </a:p>
        </p:txBody>
      </p:sp>
    </p:spTree>
    <p:extLst>
      <p:ext uri="{BB962C8B-B14F-4D97-AF65-F5344CB8AC3E}">
        <p14:creationId xmlns:p14="http://schemas.microsoft.com/office/powerpoint/2010/main" val="232955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9A084B5-7796-424F-97F4-E5FA85BFD54E}" type="datetime1">
              <a:rPr kumimoji="1" lang="ja-JP" altLang="en-US" smtClean="0"/>
              <a:t>2022/10/3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8846CC-92C4-481C-9BFD-67E4F94BA836}" type="slidenum">
              <a:rPr kumimoji="1" lang="ja-JP" altLang="en-US" smtClean="0"/>
              <a:t>‹#›</a:t>
            </a:fld>
            <a:endParaRPr kumimoji="1" lang="ja-JP" altLang="en-US"/>
          </a:p>
        </p:txBody>
      </p:sp>
    </p:spTree>
    <p:extLst>
      <p:ext uri="{BB962C8B-B14F-4D97-AF65-F5344CB8AC3E}">
        <p14:creationId xmlns:p14="http://schemas.microsoft.com/office/powerpoint/2010/main" val="145251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58A8C5-77A2-4F2E-B71B-353DBD11B344}" type="datetime1">
              <a:rPr kumimoji="1" lang="ja-JP" altLang="en-US" smtClean="0"/>
              <a:t>2022/10/3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8846CC-92C4-481C-9BFD-67E4F94BA836}" type="slidenum">
              <a:rPr kumimoji="1" lang="ja-JP" altLang="en-US" smtClean="0"/>
              <a:t>‹#›</a:t>
            </a:fld>
            <a:endParaRPr kumimoji="1" lang="ja-JP" altLang="en-US"/>
          </a:p>
        </p:txBody>
      </p:sp>
      <p:sp>
        <p:nvSpPr>
          <p:cNvPr id="8" name="スライド番号プレースホルダー 5">
            <a:extLst>
              <a:ext uri="{FF2B5EF4-FFF2-40B4-BE49-F238E27FC236}">
                <a16:creationId xmlns:a16="http://schemas.microsoft.com/office/drawing/2014/main" id="{53F55D08-E557-4696-87EA-AEFD30A81625}"/>
              </a:ext>
            </a:extLst>
          </p:cNvPr>
          <p:cNvSpPr txBox="1">
            <a:spLocks/>
          </p:cNvSpPr>
          <p:nvPr userDrawn="1"/>
        </p:nvSpPr>
        <p:spPr>
          <a:xfrm>
            <a:off x="9352911" y="0"/>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D8846CC-92C4-481C-9BFD-67E4F94BA836}" type="slidenum">
              <a:rPr lang="ja-JP" altLang="en-US" smtClean="0"/>
              <a:pPr/>
              <a:t>‹#›</a:t>
            </a:fld>
            <a:endParaRPr lang="ja-JP" altLang="en-US"/>
          </a:p>
        </p:txBody>
      </p:sp>
    </p:spTree>
    <p:extLst>
      <p:ext uri="{BB962C8B-B14F-4D97-AF65-F5344CB8AC3E}">
        <p14:creationId xmlns:p14="http://schemas.microsoft.com/office/powerpoint/2010/main" val="375487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75C21-AC3F-4EC4-8F48-DFE06123AD2C}" type="datetime1">
              <a:rPr kumimoji="1" lang="ja-JP" altLang="en-US" smtClean="0"/>
              <a:t>2022/10/3</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846CC-92C4-481C-9BFD-67E4F94BA836}" type="slidenum">
              <a:rPr kumimoji="1" lang="ja-JP" altLang="en-US" smtClean="0"/>
              <a:t>‹#›</a:t>
            </a:fld>
            <a:endParaRPr kumimoji="1" lang="ja-JP" altLang="en-US"/>
          </a:p>
        </p:txBody>
      </p:sp>
      <p:sp>
        <p:nvSpPr>
          <p:cNvPr id="8" name="スライド番号プレースホルダー 5">
            <a:extLst>
              <a:ext uri="{FF2B5EF4-FFF2-40B4-BE49-F238E27FC236}">
                <a16:creationId xmlns:a16="http://schemas.microsoft.com/office/drawing/2014/main" id="{FB27380A-F0DC-4276-B520-9712F8D5AB2F}"/>
              </a:ext>
            </a:extLst>
          </p:cNvPr>
          <p:cNvSpPr txBox="1">
            <a:spLocks/>
          </p:cNvSpPr>
          <p:nvPr userDrawn="1"/>
        </p:nvSpPr>
        <p:spPr>
          <a:xfrm>
            <a:off x="9352911" y="0"/>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D8846CC-92C4-481C-9BFD-67E4F94BA836}" type="slidenum">
              <a:rPr lang="ja-JP" altLang="en-US" smtClean="0"/>
              <a:pPr/>
              <a:t>‹#›</a:t>
            </a:fld>
            <a:endParaRPr lang="ja-JP" altLang="en-US" dirty="0"/>
          </a:p>
        </p:txBody>
      </p:sp>
    </p:spTree>
    <p:extLst>
      <p:ext uri="{BB962C8B-B14F-4D97-AF65-F5344CB8AC3E}">
        <p14:creationId xmlns:p14="http://schemas.microsoft.com/office/powerpoint/2010/main" val="1831779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435980" y="2197324"/>
            <a:ext cx="10775092" cy="986149"/>
          </a:xfrm>
          <a:prstGeom prst="rect">
            <a:avLst/>
          </a:prstGeom>
          <a:noFill/>
        </p:spPr>
        <p:txBody>
          <a:bodyPr wrap="square" rtlCol="0">
            <a:noAutofit/>
          </a:bodyPr>
          <a:lstStyle/>
          <a:p>
            <a:pPr algn="ctr"/>
            <a:r>
              <a:rPr lang="en-US" altLang="ja-JP" sz="2400" b="1" dirty="0"/>
              <a:t>2022/10/8</a:t>
            </a:r>
            <a:r>
              <a:rPr lang="ja-JP" altLang="en-US" sz="2400" b="1" dirty="0"/>
              <a:t>　国際ロータリー２６６０地区</a:t>
            </a:r>
            <a:endParaRPr lang="en-US" altLang="ja-JP" sz="2400" b="1" dirty="0"/>
          </a:p>
          <a:p>
            <a:pPr algn="ctr"/>
            <a:r>
              <a:rPr lang="ja-JP" altLang="en-US" sz="2400" b="1" u="sng" dirty="0"/>
              <a:t>公共イメージ向上セミナー　セッション３　</a:t>
            </a:r>
            <a:endParaRPr lang="ja-JP" altLang="ja-JP" sz="2400" dirty="0"/>
          </a:p>
        </p:txBody>
      </p:sp>
      <p:sp>
        <p:nvSpPr>
          <p:cNvPr id="8" name="テキスト ボックス 7">
            <a:extLst>
              <a:ext uri="{FF2B5EF4-FFF2-40B4-BE49-F238E27FC236}">
                <a16:creationId xmlns:a16="http://schemas.microsoft.com/office/drawing/2014/main" id="{91AEBB38-0FD1-4536-A762-A1F22A5B5E1D}"/>
              </a:ext>
            </a:extLst>
          </p:cNvPr>
          <p:cNvSpPr txBox="1"/>
          <p:nvPr/>
        </p:nvSpPr>
        <p:spPr>
          <a:xfrm>
            <a:off x="569075" y="5310265"/>
            <a:ext cx="10775092" cy="1064885"/>
          </a:xfrm>
          <a:prstGeom prst="rect">
            <a:avLst/>
          </a:prstGeom>
          <a:noFill/>
        </p:spPr>
        <p:txBody>
          <a:bodyPr wrap="square" rtlCol="0">
            <a:noAutofit/>
          </a:bodyPr>
          <a:lstStyle/>
          <a:p>
            <a:pPr algn="ctr"/>
            <a:r>
              <a:rPr lang="en-US" altLang="ja-JP" sz="2400" b="1" dirty="0">
                <a:latin typeface="+mn-ea"/>
              </a:rPr>
              <a:t>22-23</a:t>
            </a:r>
            <a:r>
              <a:rPr lang="ja-JP" altLang="en-US" sz="2400" b="1" dirty="0">
                <a:latin typeface="+mn-ea"/>
              </a:rPr>
              <a:t>年度</a:t>
            </a:r>
            <a:r>
              <a:rPr lang="ja-JP" altLang="en-US" sz="2400" b="1" dirty="0"/>
              <a:t>公共イメージ向上委員会 </a:t>
            </a:r>
            <a:endParaRPr lang="en-US" altLang="ja-JP" sz="2400" b="1" dirty="0"/>
          </a:p>
          <a:p>
            <a:pPr algn="ctr"/>
            <a:r>
              <a:rPr lang="ja-JP" altLang="en-US" sz="2400" b="1" dirty="0"/>
              <a:t>副委員長　辰馬政夫</a:t>
            </a:r>
            <a:endParaRPr lang="en-US" altLang="ja-JP" sz="2400" b="1" dirty="0"/>
          </a:p>
        </p:txBody>
      </p:sp>
      <p:sp>
        <p:nvSpPr>
          <p:cNvPr id="7" name="テキスト ボックス 6">
            <a:extLst>
              <a:ext uri="{FF2B5EF4-FFF2-40B4-BE49-F238E27FC236}">
                <a16:creationId xmlns:a16="http://schemas.microsoft.com/office/drawing/2014/main" id="{03F85663-F986-4EFB-9CF6-72CB7BA3152A}"/>
              </a:ext>
            </a:extLst>
          </p:cNvPr>
          <p:cNvSpPr txBox="1"/>
          <p:nvPr/>
        </p:nvSpPr>
        <p:spPr>
          <a:xfrm>
            <a:off x="0" y="3466515"/>
            <a:ext cx="12192000" cy="1330637"/>
          </a:xfrm>
          <a:prstGeom prst="rect">
            <a:avLst/>
          </a:prstGeom>
          <a:noFill/>
        </p:spPr>
        <p:txBody>
          <a:bodyPr wrap="square" rtlCol="0">
            <a:noAutofit/>
          </a:bodyPr>
          <a:lstStyle/>
          <a:p>
            <a:pPr algn="ctr"/>
            <a:r>
              <a:rPr lang="ja-JP" altLang="en-US" sz="3200" b="1" dirty="0">
                <a:solidFill>
                  <a:schemeClr val="accent1"/>
                </a:solidFill>
              </a:rPr>
              <a:t>ニュースリリース </a:t>
            </a:r>
            <a:r>
              <a:rPr lang="en-US" altLang="ja-JP" sz="3200" b="1" dirty="0">
                <a:solidFill>
                  <a:schemeClr val="accent1"/>
                </a:solidFill>
              </a:rPr>
              <a:t>HOW</a:t>
            </a:r>
            <a:r>
              <a:rPr lang="ja-JP" altLang="en-US" sz="3200" b="1" dirty="0">
                <a:solidFill>
                  <a:schemeClr val="accent1"/>
                </a:solidFill>
              </a:rPr>
              <a:t> </a:t>
            </a:r>
            <a:r>
              <a:rPr lang="en-US" altLang="ja-JP" sz="3200" b="1" dirty="0">
                <a:solidFill>
                  <a:schemeClr val="accent1"/>
                </a:solidFill>
              </a:rPr>
              <a:t>TO</a:t>
            </a:r>
          </a:p>
          <a:p>
            <a:pPr algn="ctr"/>
            <a:r>
              <a:rPr lang="ja-JP" altLang="en-US" sz="3200" b="1" dirty="0">
                <a:solidFill>
                  <a:schemeClr val="accent1"/>
                </a:solidFill>
              </a:rPr>
              <a:t>～情報発信ステークホルダーとの向き合いましょう～</a:t>
            </a:r>
            <a:endParaRPr lang="en-US" altLang="ja-JP" sz="3200" b="1" dirty="0">
              <a:solidFill>
                <a:schemeClr val="accent1"/>
              </a:solidFill>
            </a:endParaRPr>
          </a:p>
          <a:p>
            <a:pPr algn="ctr"/>
            <a:endParaRPr lang="en-US" altLang="ja-JP" sz="3200" b="1" dirty="0"/>
          </a:p>
        </p:txBody>
      </p:sp>
      <p:pic>
        <p:nvPicPr>
          <p:cNvPr id="3" name="図 2"/>
          <p:cNvPicPr>
            <a:picLocks noChangeAspect="1"/>
          </p:cNvPicPr>
          <p:nvPr/>
        </p:nvPicPr>
        <p:blipFill>
          <a:blip r:embed="rId3"/>
          <a:stretch>
            <a:fillRect/>
          </a:stretch>
        </p:blipFill>
        <p:spPr>
          <a:xfrm>
            <a:off x="3372722" y="202501"/>
            <a:ext cx="4901609" cy="1371719"/>
          </a:xfrm>
          <a:prstGeom prst="rect">
            <a:avLst/>
          </a:prstGeom>
        </p:spPr>
      </p:pic>
    </p:spTree>
    <p:extLst>
      <p:ext uri="{BB962C8B-B14F-4D97-AF65-F5344CB8AC3E}">
        <p14:creationId xmlns:p14="http://schemas.microsoft.com/office/powerpoint/2010/main" val="290627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1499008-6BE7-4822-8503-3270A995ECCF}"/>
              </a:ext>
            </a:extLst>
          </p:cNvPr>
          <p:cNvSpPr txBox="1">
            <a:spLocks noChangeArrowheads="1"/>
          </p:cNvSpPr>
          <p:nvPr/>
        </p:nvSpPr>
        <p:spPr bwMode="auto">
          <a:xfrm>
            <a:off x="520196" y="2656176"/>
            <a:ext cx="111612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HGｺﾞｼｯｸE" pitchFamily="49" charset="-128"/>
              </a:defRPr>
            </a:lvl1pPr>
            <a:lvl2pPr marL="742950" indent="-285750" eaLnBrk="0" hangingPunct="0">
              <a:defRPr kumimoji="1">
                <a:solidFill>
                  <a:schemeClr val="tx1"/>
                </a:solidFill>
                <a:latin typeface="Arial" charset="0"/>
                <a:ea typeface="HGｺﾞｼｯｸE" pitchFamily="49" charset="-128"/>
              </a:defRPr>
            </a:lvl2pPr>
            <a:lvl3pPr marL="1143000" indent="-228600" eaLnBrk="0" hangingPunct="0">
              <a:defRPr kumimoji="1">
                <a:solidFill>
                  <a:schemeClr val="tx1"/>
                </a:solidFill>
                <a:latin typeface="Arial" charset="0"/>
                <a:ea typeface="HGｺﾞｼｯｸE" pitchFamily="49" charset="-128"/>
              </a:defRPr>
            </a:lvl3pPr>
            <a:lvl4pPr marL="1600200" indent="-228600" eaLnBrk="0" hangingPunct="0">
              <a:defRPr kumimoji="1">
                <a:solidFill>
                  <a:schemeClr val="tx1"/>
                </a:solidFill>
                <a:latin typeface="Arial" charset="0"/>
                <a:ea typeface="HGｺﾞｼｯｸE" pitchFamily="49" charset="-128"/>
              </a:defRPr>
            </a:lvl4pPr>
            <a:lvl5pPr marL="2057400" indent="-228600" eaLnBrk="0" hangingPunct="0">
              <a:defRPr kumimoji="1">
                <a:solidFill>
                  <a:schemeClr val="tx1"/>
                </a:solidFill>
                <a:latin typeface="Arial" charset="0"/>
                <a:ea typeface="HGｺﾞｼｯｸE" pitchFamily="49" charset="-128"/>
              </a:defRPr>
            </a:lvl5pPr>
            <a:lvl6pPr marL="2514600" indent="-228600" eaLnBrk="0" fontAlgn="base" hangingPunct="0">
              <a:spcBef>
                <a:spcPct val="0"/>
              </a:spcBef>
              <a:spcAft>
                <a:spcPct val="0"/>
              </a:spcAft>
              <a:defRPr kumimoji="1">
                <a:solidFill>
                  <a:schemeClr val="tx1"/>
                </a:solidFill>
                <a:latin typeface="Arial" charset="0"/>
                <a:ea typeface="HGｺﾞｼｯｸE" pitchFamily="49" charset="-128"/>
              </a:defRPr>
            </a:lvl6pPr>
            <a:lvl7pPr marL="2971800" indent="-228600" eaLnBrk="0" fontAlgn="base" hangingPunct="0">
              <a:spcBef>
                <a:spcPct val="0"/>
              </a:spcBef>
              <a:spcAft>
                <a:spcPct val="0"/>
              </a:spcAft>
              <a:defRPr kumimoji="1">
                <a:solidFill>
                  <a:schemeClr val="tx1"/>
                </a:solidFill>
                <a:latin typeface="Arial" charset="0"/>
                <a:ea typeface="HGｺﾞｼｯｸE" pitchFamily="49" charset="-128"/>
              </a:defRPr>
            </a:lvl7pPr>
            <a:lvl8pPr marL="3429000" indent="-228600" eaLnBrk="0" fontAlgn="base" hangingPunct="0">
              <a:spcBef>
                <a:spcPct val="0"/>
              </a:spcBef>
              <a:spcAft>
                <a:spcPct val="0"/>
              </a:spcAft>
              <a:defRPr kumimoji="1">
                <a:solidFill>
                  <a:schemeClr val="tx1"/>
                </a:solidFill>
                <a:latin typeface="Arial" charset="0"/>
                <a:ea typeface="HGｺﾞｼｯｸE" pitchFamily="49" charset="-128"/>
              </a:defRPr>
            </a:lvl8pPr>
            <a:lvl9pPr marL="3886200" indent="-228600" eaLnBrk="0" fontAlgn="base" hangingPunct="0">
              <a:spcBef>
                <a:spcPct val="0"/>
              </a:spcBef>
              <a:spcAft>
                <a:spcPct val="0"/>
              </a:spcAft>
              <a:defRPr kumimoji="1">
                <a:solidFill>
                  <a:schemeClr val="tx1"/>
                </a:solidFill>
                <a:latin typeface="Arial" charset="0"/>
                <a:ea typeface="HGｺﾞｼｯｸE" pitchFamily="49" charset="-128"/>
              </a:defRPr>
            </a:lvl9pPr>
          </a:lstStyle>
          <a:p>
            <a:pPr algn="ctr" eaLnBrk="1" fontAlgn="base" hangingPunct="1">
              <a:spcBef>
                <a:spcPct val="0"/>
              </a:spcBef>
              <a:spcAft>
                <a:spcPct val="0"/>
              </a:spcAft>
            </a:pPr>
            <a:r>
              <a:rPr lang="ja-JP" altLang="en-US" sz="4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❷　「ニュースリリース」</a:t>
            </a:r>
          </a:p>
        </p:txBody>
      </p:sp>
      <p:pic>
        <p:nvPicPr>
          <p:cNvPr id="5" name="図 4">
            <a:extLst>
              <a:ext uri="{FF2B5EF4-FFF2-40B4-BE49-F238E27FC236}">
                <a16:creationId xmlns:a16="http://schemas.microsoft.com/office/drawing/2014/main" id="{0B58C499-58A5-4B5F-81AE-3DFA11436FB8}"/>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271438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4BD3C8F-CD58-4FFE-A441-F4CD8D6AC11E}"/>
              </a:ext>
            </a:extLst>
          </p:cNvPr>
          <p:cNvSpPr txBox="1">
            <a:spLocks noChangeArrowheads="1"/>
          </p:cNvSpPr>
          <p:nvPr/>
        </p:nvSpPr>
        <p:spPr bwMode="auto">
          <a:xfrm>
            <a:off x="528360" y="1124744"/>
            <a:ext cx="111612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HGｺﾞｼｯｸE" pitchFamily="49" charset="-128"/>
              </a:defRPr>
            </a:lvl1pPr>
            <a:lvl2pPr marL="742950" indent="-285750" eaLnBrk="0" hangingPunct="0">
              <a:defRPr kumimoji="1">
                <a:solidFill>
                  <a:schemeClr val="tx1"/>
                </a:solidFill>
                <a:latin typeface="Arial" charset="0"/>
                <a:ea typeface="HGｺﾞｼｯｸE" pitchFamily="49" charset="-128"/>
              </a:defRPr>
            </a:lvl2pPr>
            <a:lvl3pPr marL="1143000" indent="-228600" eaLnBrk="0" hangingPunct="0">
              <a:defRPr kumimoji="1">
                <a:solidFill>
                  <a:schemeClr val="tx1"/>
                </a:solidFill>
                <a:latin typeface="Arial" charset="0"/>
                <a:ea typeface="HGｺﾞｼｯｸE" pitchFamily="49" charset="-128"/>
              </a:defRPr>
            </a:lvl3pPr>
            <a:lvl4pPr marL="1600200" indent="-228600" eaLnBrk="0" hangingPunct="0">
              <a:defRPr kumimoji="1">
                <a:solidFill>
                  <a:schemeClr val="tx1"/>
                </a:solidFill>
                <a:latin typeface="Arial" charset="0"/>
                <a:ea typeface="HGｺﾞｼｯｸE" pitchFamily="49" charset="-128"/>
              </a:defRPr>
            </a:lvl4pPr>
            <a:lvl5pPr marL="2057400" indent="-228600" eaLnBrk="0" hangingPunct="0">
              <a:defRPr kumimoji="1">
                <a:solidFill>
                  <a:schemeClr val="tx1"/>
                </a:solidFill>
                <a:latin typeface="Arial" charset="0"/>
                <a:ea typeface="HGｺﾞｼｯｸE" pitchFamily="49" charset="-128"/>
              </a:defRPr>
            </a:lvl5pPr>
            <a:lvl6pPr marL="2514600" indent="-228600" eaLnBrk="0" fontAlgn="base" hangingPunct="0">
              <a:spcBef>
                <a:spcPct val="0"/>
              </a:spcBef>
              <a:spcAft>
                <a:spcPct val="0"/>
              </a:spcAft>
              <a:defRPr kumimoji="1">
                <a:solidFill>
                  <a:schemeClr val="tx1"/>
                </a:solidFill>
                <a:latin typeface="Arial" charset="0"/>
                <a:ea typeface="HGｺﾞｼｯｸE" pitchFamily="49" charset="-128"/>
              </a:defRPr>
            </a:lvl6pPr>
            <a:lvl7pPr marL="2971800" indent="-228600" eaLnBrk="0" fontAlgn="base" hangingPunct="0">
              <a:spcBef>
                <a:spcPct val="0"/>
              </a:spcBef>
              <a:spcAft>
                <a:spcPct val="0"/>
              </a:spcAft>
              <a:defRPr kumimoji="1">
                <a:solidFill>
                  <a:schemeClr val="tx1"/>
                </a:solidFill>
                <a:latin typeface="Arial" charset="0"/>
                <a:ea typeface="HGｺﾞｼｯｸE" pitchFamily="49" charset="-128"/>
              </a:defRPr>
            </a:lvl7pPr>
            <a:lvl8pPr marL="3429000" indent="-228600" eaLnBrk="0" fontAlgn="base" hangingPunct="0">
              <a:spcBef>
                <a:spcPct val="0"/>
              </a:spcBef>
              <a:spcAft>
                <a:spcPct val="0"/>
              </a:spcAft>
              <a:defRPr kumimoji="1">
                <a:solidFill>
                  <a:schemeClr val="tx1"/>
                </a:solidFill>
                <a:latin typeface="Arial" charset="0"/>
                <a:ea typeface="HGｺﾞｼｯｸE" pitchFamily="49" charset="-128"/>
              </a:defRPr>
            </a:lvl8pPr>
            <a:lvl9pPr marL="3886200" indent="-228600" eaLnBrk="0" fontAlgn="base" hangingPunct="0">
              <a:spcBef>
                <a:spcPct val="0"/>
              </a:spcBef>
              <a:spcAft>
                <a:spcPct val="0"/>
              </a:spcAft>
              <a:defRPr kumimoji="1">
                <a:solidFill>
                  <a:schemeClr val="tx1"/>
                </a:solidFill>
                <a:latin typeface="Arial" charset="0"/>
                <a:ea typeface="HGｺﾞｼｯｸE" pitchFamily="49" charset="-128"/>
              </a:defRPr>
            </a:lvl9pPr>
          </a:lstStyle>
          <a:p>
            <a:pPr algn="ctr" eaLnBrk="1" fontAlgn="base" hangingPunct="1">
              <a:spcBef>
                <a:spcPct val="0"/>
              </a:spcBef>
              <a:spcAft>
                <a:spcPct val="0"/>
              </a:spcAft>
            </a:pPr>
            <a:r>
              <a:rPr lang="ja-JP" altLang="en-US" sz="32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3200" b="1" dirty="0">
                <a:highlight>
                  <a:srgbClr val="FFFF00"/>
                </a:highlight>
                <a:latin typeface="Meiryo UI" panose="020B0604030504040204" pitchFamily="50" charset="-128"/>
                <a:ea typeface="Meiryo UI" panose="020B0604030504040204" pitchFamily="50" charset="-128"/>
                <a:cs typeface="メイリオ" panose="020B0604030504040204" pitchFamily="50" charset="-128"/>
              </a:rPr>
              <a:t>発信する側</a:t>
            </a:r>
            <a:r>
              <a:rPr lang="ja-JP" altLang="en-US" sz="32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32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algn="ctr" eaLnBrk="1" fontAlgn="base" hangingPunct="1">
              <a:spcBef>
                <a:spcPct val="0"/>
              </a:spcBef>
              <a:spcAft>
                <a:spcPct val="0"/>
              </a:spcAft>
            </a:pPr>
            <a:r>
              <a:rPr lang="en-US" altLang="ja-JP" sz="32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PR</a:t>
            </a:r>
            <a:r>
              <a:rPr lang="ja-JP" altLang="en-US" sz="32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（広報）活動において、様々な情報発信手段がある中、</a:t>
            </a:r>
            <a:endParaRPr lang="en-US" altLang="ja-JP" sz="32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algn="ctr" eaLnBrk="1" fontAlgn="base" hangingPunct="1">
              <a:spcBef>
                <a:spcPct val="0"/>
              </a:spcBef>
              <a:spcAft>
                <a:spcPct val="0"/>
              </a:spcAft>
            </a:pPr>
            <a:r>
              <a:rPr lang="ja-JP" altLang="en-US" sz="32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最低限必要なのが、</a:t>
            </a:r>
            <a:r>
              <a:rPr lang="ja-JP" altLang="en-US" sz="32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ニュースリリース</a:t>
            </a:r>
            <a:r>
              <a:rPr lang="ja-JP" altLang="en-US" sz="32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（プレスリリースともいう）</a:t>
            </a:r>
          </a:p>
        </p:txBody>
      </p:sp>
      <p:sp>
        <p:nvSpPr>
          <p:cNvPr id="5" name="テキスト ボックス 4">
            <a:extLst>
              <a:ext uri="{FF2B5EF4-FFF2-40B4-BE49-F238E27FC236}">
                <a16:creationId xmlns:a16="http://schemas.microsoft.com/office/drawing/2014/main" id="{11C411A1-0916-417A-8C59-59C814B10863}"/>
              </a:ext>
            </a:extLst>
          </p:cNvPr>
          <p:cNvSpPr txBox="1"/>
          <p:nvPr/>
        </p:nvSpPr>
        <p:spPr>
          <a:xfrm>
            <a:off x="1991544" y="2924944"/>
            <a:ext cx="8568952" cy="784830"/>
          </a:xfrm>
          <a:prstGeom prst="rect">
            <a:avLst/>
          </a:prstGeom>
        </p:spPr>
        <p:txBody>
          <a:bodyPr vert="horz" wrap="square" lIns="91440" tIns="45720" rIns="91440" bIns="45720" rtlCol="0" anchor="t" anchorCtr="0">
            <a:spAutoFit/>
          </a:bodyPr>
          <a:lstStyle/>
          <a:p>
            <a:pPr algn="ctr">
              <a:spcAft>
                <a:spcPts val="600"/>
              </a:spcAft>
            </a:pPr>
            <a:r>
              <a:rPr lang="ja-JP" altLang="en-US" sz="20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企業・団体が、事業や商品</a:t>
            </a:r>
            <a:r>
              <a:rPr lang="en-US" altLang="ja-JP" sz="20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0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サービス</a:t>
            </a:r>
            <a:r>
              <a:rPr lang="en-US" altLang="ja-JP" sz="20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0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活動などに関する</a:t>
            </a:r>
            <a:r>
              <a:rPr lang="ja-JP" altLang="en-US" sz="20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未公開の新情報</a:t>
            </a:r>
            <a:r>
              <a:rPr lang="ja-JP" altLang="en-US" sz="20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を</a:t>
            </a:r>
            <a:endParaRPr lang="en-US" altLang="ja-JP" sz="20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algn="ctr">
              <a:spcAft>
                <a:spcPts val="600"/>
              </a:spcAft>
            </a:pPr>
            <a:r>
              <a:rPr lang="ja-JP" altLang="en-US" sz="20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わかりやすく</a:t>
            </a:r>
            <a:r>
              <a:rPr lang="ja-JP" altLang="en-US" sz="20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文章化して伝える報道用資料のこと。</a:t>
            </a:r>
            <a:endParaRPr lang="en-US" altLang="ja-JP" sz="20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3D073300-ED42-4EDB-A4E0-B4EDE60C1271}"/>
              </a:ext>
            </a:extLst>
          </p:cNvPr>
          <p:cNvSpPr txBox="1"/>
          <p:nvPr/>
        </p:nvSpPr>
        <p:spPr>
          <a:xfrm>
            <a:off x="528360" y="4293096"/>
            <a:ext cx="11354240" cy="1877437"/>
          </a:xfrm>
          <a:prstGeom prst="rect">
            <a:avLst/>
          </a:prstGeom>
        </p:spPr>
        <p:txBody>
          <a:bodyPr vert="horz" wrap="square" lIns="91440" tIns="45720" rIns="91440" bIns="45720" rtlCol="0" anchor="t" anchorCtr="0">
            <a:spAutoFit/>
          </a:bodyPr>
          <a:lstStyle/>
          <a:p>
            <a:pPr algn="ctr">
              <a:spcBef>
                <a:spcPts val="600"/>
              </a:spcBef>
              <a:spcAft>
                <a:spcPts val="600"/>
              </a:spcAft>
            </a:pPr>
            <a:r>
              <a:rPr lang="ja-JP" altLang="en-US" sz="3200" b="1" u="sng"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3200" b="1" u="sng" dirty="0">
                <a:solidFill>
                  <a:srgbClr val="595959"/>
                </a:solidFill>
                <a:highlight>
                  <a:srgbClr val="FFFF00"/>
                </a:highlight>
                <a:latin typeface="Meiryo UI" panose="020B0604030504040204" pitchFamily="50" charset="-128"/>
                <a:ea typeface="Meiryo UI" panose="020B0604030504040204" pitchFamily="50" charset="-128"/>
                <a:cs typeface="メイリオ" panose="020B0604030504040204" pitchFamily="50" charset="-128"/>
              </a:rPr>
              <a:t>受け取る側</a:t>
            </a:r>
            <a:r>
              <a:rPr lang="ja-JP" altLang="en-US" sz="3200" b="1" u="sng"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3200" b="1" u="sng"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algn="ctr">
              <a:spcBef>
                <a:spcPts val="600"/>
              </a:spcBef>
              <a:spcAft>
                <a:spcPts val="600"/>
              </a:spcAft>
            </a:pPr>
            <a:r>
              <a:rPr lang="ja-JP" altLang="en-US" sz="3200" b="1" u="sng"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メディアでいうと、時間のない記者が、</a:t>
            </a:r>
            <a:endParaRPr lang="en-US" altLang="ja-JP" sz="3200" b="1" u="sng"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algn="ctr">
              <a:spcBef>
                <a:spcPts val="600"/>
              </a:spcBef>
              <a:spcAft>
                <a:spcPts val="600"/>
              </a:spcAft>
            </a:pPr>
            <a:r>
              <a:rPr lang="ja-JP" altLang="en-US" sz="3200" b="1" u="sng"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日々のニュースの</a:t>
            </a:r>
            <a:r>
              <a:rPr lang="ja-JP" altLang="en-US" sz="3200" b="1" u="sng"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取材価値</a:t>
            </a:r>
            <a:r>
              <a:rPr lang="ja-JP" altLang="en-US" sz="3200" b="1" u="sng"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を</a:t>
            </a:r>
            <a:r>
              <a:rPr lang="ja-JP" altLang="en-US" sz="3200" b="1" u="sng"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判断</a:t>
            </a:r>
            <a:r>
              <a:rPr lang="ja-JP" altLang="en-US" sz="3200" b="1" u="sng"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するための資料</a:t>
            </a:r>
            <a:r>
              <a:rPr lang="ja-JP" altLang="en-US" sz="32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32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7" name="図 6">
            <a:extLst>
              <a:ext uri="{FF2B5EF4-FFF2-40B4-BE49-F238E27FC236}">
                <a16:creationId xmlns:a16="http://schemas.microsoft.com/office/drawing/2014/main" id="{7EF03D5F-A690-4AA4-A55C-03A39B982E19}"/>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95724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5">
            <a:extLst>
              <a:ext uri="{FF2B5EF4-FFF2-40B4-BE49-F238E27FC236}">
                <a16:creationId xmlns:a16="http://schemas.microsoft.com/office/drawing/2014/main" id="{1C3BD40B-F4B5-46B9-9B1D-87011D2CAEFC}"/>
              </a:ext>
            </a:extLst>
          </p:cNvPr>
          <p:cNvSpPr txBox="1">
            <a:spLocks noChangeArrowheads="1"/>
          </p:cNvSpPr>
          <p:nvPr/>
        </p:nvSpPr>
        <p:spPr bwMode="auto">
          <a:xfrm>
            <a:off x="1895044" y="2564904"/>
            <a:ext cx="8424936" cy="323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defTabSz="360000" eaLnBrk="1" hangingPunct="1">
              <a:lnSpc>
                <a:spcPct val="150000"/>
              </a:lnSpc>
              <a:spcBef>
                <a:spcPct val="0"/>
              </a:spcBef>
              <a:buClrTx/>
              <a:buSzTx/>
              <a:buNone/>
            </a:pPr>
            <a:r>
              <a:rPr lang="ja-JP" altLang="en-US" sz="2800" dirty="0">
                <a:solidFill>
                  <a:srgbClr val="595959"/>
                </a:solidFill>
                <a:latin typeface="Meiryo UI" panose="020B0604030504040204" pitchFamily="50" charset="-128"/>
                <a:ea typeface="Meiryo UI" panose="020B0604030504040204" pitchFamily="50" charset="-128"/>
                <a:cs typeface="メイリオ" pitchFamily="50" charset="-128"/>
              </a:rPr>
              <a:t>・</a:t>
            </a:r>
            <a:r>
              <a:rPr lang="ja-JP" altLang="en-US" sz="2800" b="1" dirty="0">
                <a:solidFill>
                  <a:srgbClr val="0070C0"/>
                </a:solidFill>
                <a:latin typeface="Meiryo UI" panose="020B0604030504040204" pitchFamily="50" charset="-128"/>
                <a:ea typeface="Meiryo UI" panose="020B0604030504040204" pitchFamily="50" charset="-128"/>
                <a:cs typeface="メイリオ" pitchFamily="50" charset="-128"/>
              </a:rPr>
              <a:t>経営</a:t>
            </a:r>
            <a:r>
              <a:rPr lang="ja-JP" altLang="en-US" sz="2800" dirty="0">
                <a:solidFill>
                  <a:srgbClr val="595959"/>
                </a:solidFill>
                <a:latin typeface="Meiryo UI" panose="020B0604030504040204" pitchFamily="50" charset="-128"/>
                <a:ea typeface="Meiryo UI" panose="020B0604030504040204" pitchFamily="50" charset="-128"/>
                <a:cs typeface="メイリオ" pitchFamily="50" charset="-128"/>
              </a:rPr>
              <a:t>（事業、決算、提携・合併、人事など）</a:t>
            </a:r>
            <a:endParaRPr lang="en-US" altLang="ja-JP" sz="2800" dirty="0">
              <a:solidFill>
                <a:srgbClr val="595959"/>
              </a:solidFill>
              <a:latin typeface="Meiryo UI" panose="020B0604030504040204" pitchFamily="50" charset="-128"/>
              <a:ea typeface="Meiryo UI" panose="020B0604030504040204" pitchFamily="50" charset="-128"/>
              <a:cs typeface="メイリオ" pitchFamily="50" charset="-128"/>
            </a:endParaRPr>
          </a:p>
          <a:p>
            <a:pPr defTabSz="360000" eaLnBrk="1" hangingPunct="1">
              <a:lnSpc>
                <a:spcPct val="150000"/>
              </a:lnSpc>
              <a:spcBef>
                <a:spcPct val="0"/>
              </a:spcBef>
              <a:buClrTx/>
              <a:buSzTx/>
              <a:buNone/>
            </a:pPr>
            <a:r>
              <a:rPr lang="ja-JP" altLang="en-US" sz="2800" dirty="0">
                <a:solidFill>
                  <a:srgbClr val="595959"/>
                </a:solidFill>
                <a:latin typeface="Meiryo UI" panose="020B0604030504040204" pitchFamily="50" charset="-128"/>
                <a:ea typeface="Meiryo UI" panose="020B0604030504040204" pitchFamily="50" charset="-128"/>
                <a:cs typeface="メイリオ" pitchFamily="50" charset="-128"/>
              </a:rPr>
              <a:t>・</a:t>
            </a:r>
            <a:r>
              <a:rPr lang="ja-JP" altLang="en-US" sz="2800" b="1" dirty="0">
                <a:solidFill>
                  <a:srgbClr val="0070C0"/>
                </a:solidFill>
                <a:latin typeface="Meiryo UI" panose="020B0604030504040204" pitchFamily="50" charset="-128"/>
                <a:ea typeface="Meiryo UI" panose="020B0604030504040204" pitchFamily="50" charset="-128"/>
                <a:cs typeface="メイリオ" pitchFamily="50" charset="-128"/>
              </a:rPr>
              <a:t>商品</a:t>
            </a:r>
            <a:r>
              <a:rPr lang="en-US" altLang="ja-JP" sz="2800" b="1" dirty="0">
                <a:solidFill>
                  <a:srgbClr val="0070C0"/>
                </a:solidFill>
                <a:latin typeface="Meiryo UI" panose="020B0604030504040204" pitchFamily="50" charset="-128"/>
                <a:ea typeface="Meiryo UI" panose="020B0604030504040204" pitchFamily="50" charset="-128"/>
                <a:cs typeface="メイリオ" pitchFamily="50" charset="-128"/>
              </a:rPr>
              <a:t>/</a:t>
            </a:r>
            <a:r>
              <a:rPr lang="ja-JP" altLang="en-US" sz="2800" b="1" dirty="0">
                <a:solidFill>
                  <a:srgbClr val="0070C0"/>
                </a:solidFill>
                <a:latin typeface="Meiryo UI" panose="020B0604030504040204" pitchFamily="50" charset="-128"/>
                <a:ea typeface="Meiryo UI" panose="020B0604030504040204" pitchFamily="50" charset="-128"/>
                <a:cs typeface="メイリオ" pitchFamily="50" charset="-128"/>
              </a:rPr>
              <a:t>サービス</a:t>
            </a:r>
            <a:r>
              <a:rPr lang="ja-JP" altLang="en-US" sz="2800" dirty="0">
                <a:solidFill>
                  <a:srgbClr val="595959"/>
                </a:solidFill>
                <a:latin typeface="Meiryo UI" panose="020B0604030504040204" pitchFamily="50" charset="-128"/>
                <a:ea typeface="Meiryo UI" panose="020B0604030504040204" pitchFamily="50" charset="-128"/>
                <a:cs typeface="メイリオ" pitchFamily="50" charset="-128"/>
              </a:rPr>
              <a:t>（新商品、販売、販促、チャネルなど）</a:t>
            </a:r>
            <a:endParaRPr lang="en-US" altLang="ja-JP" sz="2800" dirty="0">
              <a:solidFill>
                <a:srgbClr val="595959"/>
              </a:solidFill>
              <a:latin typeface="Meiryo UI" panose="020B0604030504040204" pitchFamily="50" charset="-128"/>
              <a:ea typeface="Meiryo UI" panose="020B0604030504040204" pitchFamily="50" charset="-128"/>
              <a:cs typeface="メイリオ" pitchFamily="50" charset="-128"/>
            </a:endParaRPr>
          </a:p>
          <a:p>
            <a:pPr defTabSz="360000" eaLnBrk="1" hangingPunct="1">
              <a:lnSpc>
                <a:spcPct val="150000"/>
              </a:lnSpc>
              <a:spcBef>
                <a:spcPct val="0"/>
              </a:spcBef>
              <a:buClrTx/>
              <a:buSzTx/>
              <a:buNone/>
            </a:pPr>
            <a:r>
              <a:rPr lang="ja-JP" altLang="en-US" sz="2800" dirty="0">
                <a:solidFill>
                  <a:srgbClr val="595959"/>
                </a:solidFill>
                <a:latin typeface="Meiryo UI" panose="020B0604030504040204" pitchFamily="50" charset="-128"/>
                <a:ea typeface="Meiryo UI" panose="020B0604030504040204" pitchFamily="50" charset="-128"/>
                <a:cs typeface="メイリオ" pitchFamily="50" charset="-128"/>
              </a:rPr>
              <a:t>・</a:t>
            </a:r>
            <a:r>
              <a:rPr lang="ja-JP" altLang="en-US" sz="2800" b="1" dirty="0">
                <a:solidFill>
                  <a:srgbClr val="0070C0"/>
                </a:solidFill>
                <a:latin typeface="Meiryo UI" panose="020B0604030504040204" pitchFamily="50" charset="-128"/>
                <a:ea typeface="Meiryo UI" panose="020B0604030504040204" pitchFamily="50" charset="-128"/>
                <a:cs typeface="メイリオ" pitchFamily="50" charset="-128"/>
              </a:rPr>
              <a:t>技術</a:t>
            </a:r>
            <a:r>
              <a:rPr lang="ja-JP" altLang="en-US" sz="2800" dirty="0">
                <a:solidFill>
                  <a:srgbClr val="595959"/>
                </a:solidFill>
                <a:latin typeface="Meiryo UI" panose="020B0604030504040204" pitchFamily="50" charset="-128"/>
                <a:ea typeface="Meiryo UI" panose="020B0604030504040204" pitchFamily="50" charset="-128"/>
                <a:cs typeface="メイリオ" pitchFamily="50" charset="-128"/>
              </a:rPr>
              <a:t>（研究開発、新技術など）</a:t>
            </a:r>
            <a:endParaRPr lang="en-US" altLang="ja-JP" sz="2800" dirty="0">
              <a:solidFill>
                <a:srgbClr val="595959"/>
              </a:solidFill>
              <a:latin typeface="Meiryo UI" panose="020B0604030504040204" pitchFamily="50" charset="-128"/>
              <a:ea typeface="Meiryo UI" panose="020B0604030504040204" pitchFamily="50" charset="-128"/>
              <a:cs typeface="メイリオ" pitchFamily="50" charset="-128"/>
            </a:endParaRPr>
          </a:p>
          <a:p>
            <a:pPr defTabSz="360000" eaLnBrk="1" hangingPunct="1">
              <a:lnSpc>
                <a:spcPct val="150000"/>
              </a:lnSpc>
              <a:spcBef>
                <a:spcPct val="0"/>
              </a:spcBef>
              <a:buClrTx/>
              <a:buSzTx/>
              <a:buNone/>
            </a:pPr>
            <a:r>
              <a:rPr lang="ja-JP" altLang="en-US" sz="2800" dirty="0">
                <a:solidFill>
                  <a:srgbClr val="595959"/>
                </a:solidFill>
                <a:latin typeface="Meiryo UI" panose="020B0604030504040204" pitchFamily="50" charset="-128"/>
                <a:ea typeface="Meiryo UI" panose="020B0604030504040204" pitchFamily="50" charset="-128"/>
                <a:cs typeface="メイリオ" pitchFamily="50" charset="-128"/>
              </a:rPr>
              <a:t>・</a:t>
            </a:r>
            <a:r>
              <a:rPr lang="ja-JP" altLang="en-US" sz="2800" b="1" u="sng" dirty="0">
                <a:solidFill>
                  <a:srgbClr val="0070C0"/>
                </a:solidFill>
                <a:latin typeface="Meiryo UI" panose="020B0604030504040204" pitchFamily="50" charset="-128"/>
                <a:ea typeface="Meiryo UI" panose="020B0604030504040204" pitchFamily="50" charset="-128"/>
                <a:cs typeface="メイリオ" pitchFamily="50" charset="-128"/>
              </a:rPr>
              <a:t>その他事業</a:t>
            </a:r>
            <a:r>
              <a:rPr lang="ja-JP" altLang="en-US" sz="2800" u="sng" dirty="0">
                <a:solidFill>
                  <a:srgbClr val="595959"/>
                </a:solidFill>
                <a:latin typeface="Meiryo UI" panose="020B0604030504040204" pitchFamily="50" charset="-128"/>
                <a:ea typeface="Meiryo UI" panose="020B0604030504040204" pitchFamily="50" charset="-128"/>
                <a:cs typeface="メイリオ" pitchFamily="50" charset="-128"/>
              </a:rPr>
              <a:t>（社会貢献、地域活動、周年事業など）</a:t>
            </a:r>
            <a:endParaRPr lang="en-US" altLang="ja-JP" sz="2800" u="sng" dirty="0">
              <a:solidFill>
                <a:srgbClr val="595959"/>
              </a:solidFill>
              <a:latin typeface="Meiryo UI" panose="020B0604030504040204" pitchFamily="50" charset="-128"/>
              <a:ea typeface="Meiryo UI" panose="020B0604030504040204" pitchFamily="50" charset="-128"/>
              <a:cs typeface="メイリオ" pitchFamily="50" charset="-128"/>
            </a:endParaRPr>
          </a:p>
          <a:p>
            <a:pPr defTabSz="360000" eaLnBrk="1" hangingPunct="1">
              <a:lnSpc>
                <a:spcPct val="150000"/>
              </a:lnSpc>
              <a:spcBef>
                <a:spcPct val="0"/>
              </a:spcBef>
              <a:buClrTx/>
              <a:buSzTx/>
              <a:buNone/>
            </a:pPr>
            <a:r>
              <a:rPr lang="ja-JP" altLang="en-US" sz="2800" dirty="0">
                <a:solidFill>
                  <a:srgbClr val="595959"/>
                </a:solidFill>
                <a:latin typeface="Meiryo UI" panose="020B0604030504040204" pitchFamily="50" charset="-128"/>
                <a:ea typeface="Meiryo UI" panose="020B0604030504040204" pitchFamily="50" charset="-128"/>
                <a:cs typeface="メイリオ" pitchFamily="50" charset="-128"/>
              </a:rPr>
              <a:t>・</a:t>
            </a:r>
            <a:r>
              <a:rPr lang="ja-JP" altLang="en-US" sz="2800" b="1" u="sng" dirty="0">
                <a:solidFill>
                  <a:srgbClr val="0070C0"/>
                </a:solidFill>
                <a:latin typeface="Meiryo UI" panose="020B0604030504040204" pitchFamily="50" charset="-128"/>
                <a:ea typeface="Meiryo UI" panose="020B0604030504040204" pitchFamily="50" charset="-128"/>
                <a:cs typeface="メイリオ" pitchFamily="50" charset="-128"/>
              </a:rPr>
              <a:t>話題</a:t>
            </a:r>
            <a:r>
              <a:rPr lang="ja-JP" altLang="en-US" sz="2800" u="sng" dirty="0">
                <a:solidFill>
                  <a:srgbClr val="595959"/>
                </a:solidFill>
                <a:latin typeface="Meiryo UI" panose="020B0604030504040204" pitchFamily="50" charset="-128"/>
                <a:ea typeface="Meiryo UI" panose="020B0604030504040204" pitchFamily="50" charset="-128"/>
                <a:cs typeface="メイリオ" pitchFamily="50" charset="-128"/>
              </a:rPr>
              <a:t>（</a:t>
            </a:r>
            <a:r>
              <a:rPr lang="ja-JP" altLang="en-US" sz="2800" dirty="0">
                <a:solidFill>
                  <a:srgbClr val="595959"/>
                </a:solidFill>
                <a:latin typeface="Meiryo UI" panose="020B0604030504040204" pitchFamily="50" charset="-128"/>
                <a:ea typeface="Meiryo UI" panose="020B0604030504040204" pitchFamily="50" charset="-128"/>
                <a:cs typeface="メイリオ" pitchFamily="50" charset="-128"/>
              </a:rPr>
              <a:t>キャンペーン、新</a:t>
            </a:r>
            <a:r>
              <a:rPr lang="en-US" altLang="ja-JP" sz="2800" dirty="0">
                <a:solidFill>
                  <a:srgbClr val="595959"/>
                </a:solidFill>
                <a:latin typeface="Meiryo UI" panose="020B0604030504040204" pitchFamily="50" charset="-128"/>
                <a:ea typeface="Meiryo UI" panose="020B0604030504040204" pitchFamily="50" charset="-128"/>
                <a:cs typeface="メイリオ" pitchFamily="50" charset="-128"/>
              </a:rPr>
              <a:t>CM</a:t>
            </a:r>
            <a:r>
              <a:rPr lang="ja-JP" altLang="en-US" sz="2800" dirty="0">
                <a:solidFill>
                  <a:srgbClr val="595959"/>
                </a:solidFill>
                <a:latin typeface="Meiryo UI" panose="020B0604030504040204" pitchFamily="50" charset="-128"/>
                <a:ea typeface="Meiryo UI" panose="020B0604030504040204" pitchFamily="50" charset="-128"/>
                <a:cs typeface="メイリオ" pitchFamily="50" charset="-128"/>
              </a:rPr>
              <a:t>、</a:t>
            </a:r>
            <a:r>
              <a:rPr lang="ja-JP" altLang="en-US" sz="2800" u="sng" dirty="0">
                <a:solidFill>
                  <a:srgbClr val="595959"/>
                </a:solidFill>
                <a:latin typeface="Meiryo UI" panose="020B0604030504040204" pitchFamily="50" charset="-128"/>
                <a:ea typeface="Meiryo UI" panose="020B0604030504040204" pitchFamily="50" charset="-128"/>
                <a:cs typeface="メイリオ" pitchFamily="50" charset="-128"/>
              </a:rPr>
              <a:t>イベント、調査結果など）</a:t>
            </a:r>
          </a:p>
        </p:txBody>
      </p:sp>
      <p:sp>
        <p:nvSpPr>
          <p:cNvPr id="5" name="テキスト ボックス 4">
            <a:extLst>
              <a:ext uri="{FF2B5EF4-FFF2-40B4-BE49-F238E27FC236}">
                <a16:creationId xmlns:a16="http://schemas.microsoft.com/office/drawing/2014/main" id="{7879DB75-F75C-4FE1-B888-CF7A39EEF487}"/>
              </a:ext>
            </a:extLst>
          </p:cNvPr>
          <p:cNvSpPr txBox="1"/>
          <p:nvPr/>
        </p:nvSpPr>
        <p:spPr>
          <a:xfrm>
            <a:off x="1415480" y="1420539"/>
            <a:ext cx="9361039" cy="664862"/>
          </a:xfrm>
          <a:prstGeom prst="rect">
            <a:avLst/>
          </a:prstGeom>
        </p:spPr>
        <p:txBody>
          <a:bodyPr vert="horz" wrap="square" lIns="91440" tIns="45720" rIns="91440" bIns="45720" rtlCol="0" anchor="t" anchorCtr="0">
            <a:spAutoFit/>
          </a:bodyPr>
          <a:lstStyle/>
          <a:p>
            <a:pPr algn="ctr">
              <a:lnSpc>
                <a:spcPts val="5000"/>
              </a:lnSpc>
            </a:pPr>
            <a:r>
              <a:rPr lang="ja-JP" altLang="en-US"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ニュースリリースの主な種類</a:t>
            </a:r>
            <a:endParaRPr lang="en-US" altLang="ja-JP"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6" name="図 5">
            <a:extLst>
              <a:ext uri="{FF2B5EF4-FFF2-40B4-BE49-F238E27FC236}">
                <a16:creationId xmlns:a16="http://schemas.microsoft.com/office/drawing/2014/main" id="{E54E89F5-B155-431B-BA1B-FF59AB960B03}"/>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316309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34597D8-7AFB-4CDB-BE9D-C4A29980B3F5}"/>
              </a:ext>
            </a:extLst>
          </p:cNvPr>
          <p:cNvSpPr txBox="1"/>
          <p:nvPr/>
        </p:nvSpPr>
        <p:spPr>
          <a:xfrm>
            <a:off x="1857230" y="2561770"/>
            <a:ext cx="9359901" cy="1782155"/>
          </a:xfrm>
          <a:prstGeom prst="rect">
            <a:avLst/>
          </a:prstGeom>
          <a:noFill/>
        </p:spPr>
        <p:txBody>
          <a:bodyPr wrap="square" rtlCol="0">
            <a:spAutoFit/>
          </a:bodyPr>
          <a:lstStyle/>
          <a:p>
            <a:pPr defTabSz="360000">
              <a:lnSpc>
                <a:spcPct val="150000"/>
              </a:lnSpc>
            </a:pPr>
            <a:r>
              <a:rPr lang="ja-JP" altLang="en-US" sz="2800" dirty="0">
                <a:solidFill>
                  <a:srgbClr val="595959"/>
                </a:solidFill>
                <a:latin typeface="Meiryo UI" panose="020B0604030504040204" pitchFamily="50" charset="-128"/>
                <a:ea typeface="Meiryo UI" panose="020B0604030504040204" pitchFamily="50" charset="-128"/>
              </a:rPr>
              <a:t>●「</a:t>
            </a:r>
            <a:r>
              <a:rPr lang="ja-JP" altLang="en-US" sz="2800" b="1" dirty="0">
                <a:solidFill>
                  <a:srgbClr val="0070C0"/>
                </a:solidFill>
                <a:latin typeface="Meiryo UI" panose="020B0604030504040204" pitchFamily="50" charset="-128"/>
                <a:ea typeface="Meiryo UI" panose="020B0604030504040204" pitchFamily="50" charset="-128"/>
              </a:rPr>
              <a:t>５Ｗ１Ｈ</a:t>
            </a:r>
            <a:r>
              <a:rPr lang="ja-JP" altLang="en-US" sz="2800" dirty="0">
                <a:solidFill>
                  <a:srgbClr val="595959"/>
                </a:solidFill>
                <a:latin typeface="Meiryo UI" panose="020B0604030504040204" pitchFamily="50" charset="-128"/>
                <a:ea typeface="Meiryo UI" panose="020B0604030504040204" pitchFamily="50" charset="-128"/>
              </a:rPr>
              <a:t>」が明確。</a:t>
            </a:r>
            <a:endParaRPr lang="en-US" altLang="ja-JP" sz="2800" dirty="0">
              <a:solidFill>
                <a:srgbClr val="595959"/>
              </a:solidFill>
              <a:latin typeface="Meiryo UI" panose="020B0604030504040204" pitchFamily="50" charset="-128"/>
              <a:ea typeface="Meiryo UI" panose="020B0604030504040204" pitchFamily="50" charset="-128"/>
            </a:endParaRPr>
          </a:p>
          <a:p>
            <a:pPr defTabSz="360000">
              <a:lnSpc>
                <a:spcPct val="150000"/>
              </a:lnSpc>
            </a:pPr>
            <a:r>
              <a:rPr lang="en-US" altLang="ja-JP" sz="2800" dirty="0">
                <a:solidFill>
                  <a:srgbClr val="595959"/>
                </a:solidFill>
                <a:latin typeface="Meiryo UI" panose="020B0604030504040204" pitchFamily="50" charset="-128"/>
                <a:ea typeface="Meiryo UI" panose="020B0604030504040204" pitchFamily="50" charset="-128"/>
              </a:rPr>
              <a:t>		</a:t>
            </a:r>
            <a:r>
              <a:rPr lang="en-US" altLang="ja-JP" sz="2000" dirty="0">
                <a:solidFill>
                  <a:srgbClr val="595959"/>
                </a:solidFill>
                <a:latin typeface="Meiryo UI" panose="020B0604030504040204" pitchFamily="50" charset="-128"/>
                <a:ea typeface="Meiryo UI" panose="020B0604030504040204" pitchFamily="50" charset="-128"/>
              </a:rPr>
              <a:t>Who(</a:t>
            </a:r>
            <a:r>
              <a:rPr lang="ja-JP" altLang="en-US" sz="2000" dirty="0">
                <a:solidFill>
                  <a:srgbClr val="595959"/>
                </a:solidFill>
                <a:latin typeface="Meiryo UI" panose="020B0604030504040204" pitchFamily="50" charset="-128"/>
                <a:ea typeface="Meiryo UI" panose="020B0604030504040204" pitchFamily="50" charset="-128"/>
              </a:rPr>
              <a:t>誰が）、</a:t>
            </a:r>
            <a:r>
              <a:rPr lang="en-US" altLang="ja-JP" sz="2000" dirty="0">
                <a:solidFill>
                  <a:srgbClr val="595959"/>
                </a:solidFill>
                <a:latin typeface="Meiryo UI" panose="020B0604030504040204" pitchFamily="50" charset="-128"/>
                <a:ea typeface="Meiryo UI" panose="020B0604030504040204" pitchFamily="50" charset="-128"/>
              </a:rPr>
              <a:t>What (</a:t>
            </a:r>
            <a:r>
              <a:rPr lang="ja-JP" altLang="en-US" sz="2000" dirty="0">
                <a:solidFill>
                  <a:srgbClr val="595959"/>
                </a:solidFill>
                <a:latin typeface="Meiryo UI" panose="020B0604030504040204" pitchFamily="50" charset="-128"/>
                <a:ea typeface="Meiryo UI" panose="020B0604030504040204" pitchFamily="50" charset="-128"/>
              </a:rPr>
              <a:t>何を）、</a:t>
            </a:r>
            <a:r>
              <a:rPr lang="en-US" altLang="ja-JP" sz="2000" dirty="0">
                <a:solidFill>
                  <a:srgbClr val="595959"/>
                </a:solidFill>
                <a:latin typeface="Meiryo UI" panose="020B0604030504040204" pitchFamily="50" charset="-128"/>
                <a:ea typeface="Meiryo UI" panose="020B0604030504040204" pitchFamily="50" charset="-128"/>
              </a:rPr>
              <a:t>When </a:t>
            </a:r>
            <a:r>
              <a:rPr lang="ja-JP" altLang="en-US" sz="2000" dirty="0">
                <a:solidFill>
                  <a:srgbClr val="595959"/>
                </a:solidFill>
                <a:latin typeface="Meiryo UI" panose="020B0604030504040204" pitchFamily="50" charset="-128"/>
                <a:ea typeface="Meiryo UI" panose="020B0604030504040204" pitchFamily="50" charset="-128"/>
              </a:rPr>
              <a:t>（いつ）、</a:t>
            </a:r>
            <a:endParaRPr lang="en-US" altLang="ja-JP" sz="2000" dirty="0">
              <a:solidFill>
                <a:srgbClr val="595959"/>
              </a:solidFill>
              <a:latin typeface="Meiryo UI" panose="020B0604030504040204" pitchFamily="50" charset="-128"/>
              <a:ea typeface="Meiryo UI" panose="020B0604030504040204" pitchFamily="50" charset="-128"/>
            </a:endParaRPr>
          </a:p>
          <a:p>
            <a:pPr defTabSz="360000">
              <a:lnSpc>
                <a:spcPct val="150000"/>
              </a:lnSpc>
            </a:pPr>
            <a:r>
              <a:rPr lang="ja-JP" altLang="en-US" sz="2000" dirty="0">
                <a:solidFill>
                  <a:srgbClr val="595959"/>
                </a:solidFill>
                <a:latin typeface="Meiryo UI" panose="020B0604030504040204" pitchFamily="50" charset="-128"/>
                <a:ea typeface="Meiryo UI" panose="020B0604030504040204" pitchFamily="50" charset="-128"/>
              </a:rPr>
              <a:t>　　　</a:t>
            </a:r>
            <a:r>
              <a:rPr lang="en-US" altLang="ja-JP" sz="2000" dirty="0">
                <a:solidFill>
                  <a:srgbClr val="595959"/>
                </a:solidFill>
                <a:latin typeface="Meiryo UI" panose="020B0604030504040204" pitchFamily="50" charset="-128"/>
                <a:ea typeface="Meiryo UI" panose="020B0604030504040204" pitchFamily="50" charset="-128"/>
              </a:rPr>
              <a:t>	Where</a:t>
            </a:r>
            <a:r>
              <a:rPr lang="ja-JP" altLang="en-US" sz="2000" dirty="0">
                <a:solidFill>
                  <a:srgbClr val="595959"/>
                </a:solidFill>
                <a:latin typeface="Meiryo UI" panose="020B0604030504040204" pitchFamily="50" charset="-128"/>
                <a:ea typeface="Meiryo UI" panose="020B0604030504040204" pitchFamily="50" charset="-128"/>
              </a:rPr>
              <a:t>（どこで）、</a:t>
            </a:r>
            <a:r>
              <a:rPr lang="en-US" altLang="ja-JP" sz="2000" dirty="0">
                <a:solidFill>
                  <a:srgbClr val="595959"/>
                </a:solidFill>
                <a:latin typeface="Meiryo UI" panose="020B0604030504040204" pitchFamily="50" charset="-128"/>
                <a:ea typeface="Meiryo UI" panose="020B0604030504040204" pitchFamily="50" charset="-128"/>
              </a:rPr>
              <a:t>Why</a:t>
            </a:r>
            <a:r>
              <a:rPr lang="ja-JP" altLang="en-US" sz="2000" dirty="0">
                <a:solidFill>
                  <a:srgbClr val="595959"/>
                </a:solidFill>
                <a:latin typeface="Meiryo UI" panose="020B0604030504040204" pitchFamily="50" charset="-128"/>
                <a:ea typeface="Meiryo UI" panose="020B0604030504040204" pitchFamily="50" charset="-128"/>
              </a:rPr>
              <a:t>（なぜ）、</a:t>
            </a:r>
            <a:r>
              <a:rPr lang="en-US" altLang="ja-JP" sz="2000" dirty="0">
                <a:solidFill>
                  <a:srgbClr val="595959"/>
                </a:solidFill>
                <a:latin typeface="Meiryo UI" panose="020B0604030504040204" pitchFamily="50" charset="-128"/>
                <a:ea typeface="Meiryo UI" panose="020B0604030504040204" pitchFamily="50" charset="-128"/>
              </a:rPr>
              <a:t>How</a:t>
            </a:r>
            <a:r>
              <a:rPr lang="ja-JP" altLang="en-US" sz="2000" dirty="0">
                <a:solidFill>
                  <a:srgbClr val="595959"/>
                </a:solidFill>
                <a:latin typeface="Meiryo UI" panose="020B0604030504040204" pitchFamily="50" charset="-128"/>
                <a:ea typeface="Meiryo UI" panose="020B0604030504040204" pitchFamily="50" charset="-128"/>
              </a:rPr>
              <a:t>（どのように）</a:t>
            </a:r>
            <a:endParaRPr lang="en-US" altLang="ja-JP" sz="2000" dirty="0">
              <a:solidFill>
                <a:srgbClr val="595959"/>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778FA5A6-9E72-4578-AEE1-46867C1C2D61}"/>
              </a:ext>
            </a:extLst>
          </p:cNvPr>
          <p:cNvSpPr txBox="1"/>
          <p:nvPr/>
        </p:nvSpPr>
        <p:spPr>
          <a:xfrm>
            <a:off x="1891071" y="4700584"/>
            <a:ext cx="9359901" cy="1461939"/>
          </a:xfrm>
          <a:prstGeom prst="rect">
            <a:avLst/>
          </a:prstGeom>
          <a:noFill/>
        </p:spPr>
        <p:txBody>
          <a:bodyPr wrap="square" rtlCol="0">
            <a:spAutoFit/>
          </a:bodyPr>
          <a:lstStyle/>
          <a:p>
            <a:pPr defTabSz="360000"/>
            <a:r>
              <a:rPr lang="ja-JP" altLang="en-US" sz="2800" dirty="0">
                <a:solidFill>
                  <a:srgbClr val="595959"/>
                </a:solidFill>
                <a:latin typeface="Meiryo UI" panose="020B0604030504040204" pitchFamily="50" charset="-128"/>
                <a:ea typeface="Meiryo UI" panose="020B0604030504040204" pitchFamily="50" charset="-128"/>
              </a:rPr>
              <a:t>●「</a:t>
            </a:r>
            <a:r>
              <a:rPr lang="ja-JP" altLang="en-US" sz="2800" b="1" dirty="0">
                <a:solidFill>
                  <a:srgbClr val="0070C0"/>
                </a:solidFill>
                <a:latin typeface="Meiryo UI" panose="020B0604030504040204" pitchFamily="50" charset="-128"/>
                <a:ea typeface="Meiryo UI" panose="020B0604030504040204" pitchFamily="50" charset="-128"/>
              </a:rPr>
              <a:t>結</a:t>
            </a:r>
            <a:r>
              <a:rPr lang="ja-JP" altLang="en-US" sz="2800" dirty="0">
                <a:solidFill>
                  <a:srgbClr val="595959"/>
                </a:solidFill>
                <a:latin typeface="Meiryo UI" panose="020B0604030504040204" pitchFamily="50" charset="-128"/>
                <a:ea typeface="Meiryo UI" panose="020B0604030504040204" pitchFamily="50" charset="-128"/>
              </a:rPr>
              <a:t>」の部分を真っ先に持ってきて、</a:t>
            </a:r>
            <a:endParaRPr lang="en-US" altLang="ja-JP" sz="2800" dirty="0">
              <a:solidFill>
                <a:srgbClr val="595959"/>
              </a:solidFill>
              <a:latin typeface="Meiryo UI" panose="020B0604030504040204" pitchFamily="50" charset="-128"/>
              <a:ea typeface="Meiryo UI" panose="020B0604030504040204" pitchFamily="50" charset="-128"/>
            </a:endParaRPr>
          </a:p>
          <a:p>
            <a:pPr defTabSz="360000"/>
            <a:r>
              <a:rPr lang="en-US" altLang="ja-JP" sz="2800" dirty="0">
                <a:solidFill>
                  <a:srgbClr val="595959"/>
                </a:solidFill>
                <a:latin typeface="Meiryo UI" panose="020B0604030504040204" pitchFamily="50" charset="-128"/>
                <a:ea typeface="Meiryo UI" panose="020B0604030504040204" pitchFamily="50" charset="-128"/>
              </a:rPr>
              <a:t>	</a:t>
            </a:r>
            <a:r>
              <a:rPr lang="ja-JP" altLang="en-US" sz="2800" dirty="0">
                <a:solidFill>
                  <a:srgbClr val="595959"/>
                </a:solidFill>
                <a:latin typeface="Meiryo UI" panose="020B0604030504040204" pitchFamily="50" charset="-128"/>
                <a:ea typeface="Meiryo UI" panose="020B0604030504040204" pitchFamily="50" charset="-128"/>
              </a:rPr>
              <a:t>これに 「起承転」 と続く「</a:t>
            </a:r>
            <a:r>
              <a:rPr lang="ja-JP" altLang="en-US" sz="2800" b="1" dirty="0">
                <a:solidFill>
                  <a:srgbClr val="FF0000"/>
                </a:solidFill>
                <a:latin typeface="Meiryo UI" panose="020B0604030504040204" pitchFamily="50" charset="-128"/>
                <a:ea typeface="Meiryo UI" panose="020B0604030504040204" pitchFamily="50" charset="-128"/>
              </a:rPr>
              <a:t>逆三角形</a:t>
            </a:r>
            <a:r>
              <a:rPr lang="ja-JP" altLang="en-US" sz="2800" dirty="0">
                <a:solidFill>
                  <a:srgbClr val="595959"/>
                </a:solidFill>
                <a:latin typeface="Meiryo UI" panose="020B0604030504040204" pitchFamily="50" charset="-128"/>
                <a:ea typeface="Meiryo UI" panose="020B0604030504040204" pitchFamily="50" charset="-128"/>
              </a:rPr>
              <a:t>」が基本。</a:t>
            </a:r>
            <a:endParaRPr lang="en-US" altLang="ja-JP" sz="2800" dirty="0">
              <a:solidFill>
                <a:srgbClr val="595959"/>
              </a:solidFill>
              <a:latin typeface="Meiryo UI" panose="020B0604030504040204" pitchFamily="50" charset="-128"/>
              <a:ea typeface="Meiryo UI" panose="020B0604030504040204" pitchFamily="50" charset="-128"/>
            </a:endParaRPr>
          </a:p>
          <a:p>
            <a:pPr defTabSz="360000">
              <a:spcBef>
                <a:spcPts val="600"/>
              </a:spcBef>
            </a:pPr>
            <a:r>
              <a:rPr lang="en-US" altLang="ja-JP" sz="2800" dirty="0">
                <a:solidFill>
                  <a:srgbClr val="595959"/>
                </a:solidFill>
                <a:latin typeface="Meiryo UI" panose="020B0604030504040204" pitchFamily="50" charset="-128"/>
                <a:ea typeface="Meiryo UI" panose="020B0604030504040204" pitchFamily="50" charset="-128"/>
              </a:rPr>
              <a:t>	</a:t>
            </a:r>
            <a:r>
              <a:rPr lang="en-US" altLang="ja-JP" sz="2000" dirty="0">
                <a:solidFill>
                  <a:srgbClr val="595959"/>
                </a:solidFill>
                <a:latin typeface="Meiryo UI" panose="020B0604030504040204" pitchFamily="50" charset="-128"/>
                <a:ea typeface="Meiryo UI" panose="020B0604030504040204" pitchFamily="50" charset="-128"/>
              </a:rPr>
              <a:t>※</a:t>
            </a:r>
            <a:r>
              <a:rPr lang="ja-JP" altLang="en-US" sz="2000" dirty="0">
                <a:solidFill>
                  <a:srgbClr val="595959"/>
                </a:solidFill>
                <a:latin typeface="Meiryo UI" panose="020B0604030504040204" pitchFamily="50" charset="-128"/>
                <a:ea typeface="Meiryo UI" panose="020B0604030504040204" pitchFamily="50" charset="-128"/>
              </a:rPr>
              <a:t>新聞記事の構成と同様</a:t>
            </a:r>
          </a:p>
        </p:txBody>
      </p:sp>
      <p:sp>
        <p:nvSpPr>
          <p:cNvPr id="6" name="テキスト ボックス 5">
            <a:extLst>
              <a:ext uri="{FF2B5EF4-FFF2-40B4-BE49-F238E27FC236}">
                <a16:creationId xmlns:a16="http://schemas.microsoft.com/office/drawing/2014/main" id="{3E9AE02D-C4FB-41EC-88F5-D397B59BEE7F}"/>
              </a:ext>
            </a:extLst>
          </p:cNvPr>
          <p:cNvSpPr txBox="1"/>
          <p:nvPr/>
        </p:nvSpPr>
        <p:spPr>
          <a:xfrm>
            <a:off x="1847528" y="1556792"/>
            <a:ext cx="10225136" cy="648319"/>
          </a:xfrm>
          <a:prstGeom prst="rect">
            <a:avLst/>
          </a:prstGeom>
          <a:noFill/>
        </p:spPr>
        <p:txBody>
          <a:bodyPr wrap="square" rtlCol="0">
            <a:spAutoFit/>
          </a:bodyPr>
          <a:lstStyle/>
          <a:p>
            <a:pPr>
              <a:lnSpc>
                <a:spcPct val="150000"/>
              </a:lnSpc>
            </a:pPr>
            <a:r>
              <a:rPr lang="ja-JP" altLang="en-US" sz="2800" dirty="0">
                <a:solidFill>
                  <a:srgbClr val="595959"/>
                </a:solidFill>
                <a:latin typeface="Meiryo UI" panose="020B0604030504040204" pitchFamily="50" charset="-128"/>
                <a:ea typeface="Meiryo UI" panose="020B0604030504040204" pitchFamily="50" charset="-128"/>
              </a:rPr>
              <a:t>●「</a:t>
            </a:r>
            <a:r>
              <a:rPr lang="ja-JP" altLang="en-US" sz="2800" b="1" dirty="0">
                <a:solidFill>
                  <a:srgbClr val="0070C0"/>
                </a:solidFill>
                <a:latin typeface="Meiryo UI" panose="020B0604030504040204" pitchFamily="50" charset="-128"/>
                <a:ea typeface="Meiryo UI" panose="020B0604030504040204" pitchFamily="50" charset="-128"/>
              </a:rPr>
              <a:t>タイトル</a:t>
            </a:r>
            <a:r>
              <a:rPr lang="ja-JP" altLang="en-US" sz="2800" dirty="0">
                <a:solidFill>
                  <a:srgbClr val="595959"/>
                </a:solidFill>
                <a:latin typeface="Meiryo UI" panose="020B0604030504040204" pitchFamily="50" charset="-128"/>
                <a:ea typeface="Meiryo UI" panose="020B0604030504040204" pitchFamily="50" charset="-128"/>
              </a:rPr>
              <a:t>」・「</a:t>
            </a:r>
            <a:r>
              <a:rPr lang="ja-JP" altLang="en-US" sz="2800" b="1" dirty="0">
                <a:solidFill>
                  <a:srgbClr val="0070C0"/>
                </a:solidFill>
                <a:latin typeface="Meiryo UI" panose="020B0604030504040204" pitchFamily="50" charset="-128"/>
                <a:ea typeface="Meiryo UI" panose="020B0604030504040204" pitchFamily="50" charset="-128"/>
              </a:rPr>
              <a:t>リード文</a:t>
            </a:r>
            <a:r>
              <a:rPr lang="ja-JP" altLang="en-US" sz="2800" dirty="0">
                <a:solidFill>
                  <a:srgbClr val="595959"/>
                </a:solidFill>
                <a:latin typeface="Meiryo UI" panose="020B0604030504040204" pitchFamily="50" charset="-128"/>
                <a:ea typeface="Meiryo UI" panose="020B0604030504040204" pitchFamily="50" charset="-128"/>
              </a:rPr>
              <a:t>」</a:t>
            </a:r>
            <a:r>
              <a:rPr lang="ja-JP" altLang="en-US" sz="2000" dirty="0">
                <a:solidFill>
                  <a:srgbClr val="595959"/>
                </a:solidFill>
                <a:latin typeface="Meiryo UI" panose="020B0604030504040204" pitchFamily="50" charset="-128"/>
                <a:ea typeface="Meiryo UI" panose="020B0604030504040204" pitchFamily="50" charset="-128"/>
              </a:rPr>
              <a:t>（初めの数行）</a:t>
            </a:r>
            <a:r>
              <a:rPr lang="ja-JP" altLang="en-US" sz="2800" dirty="0">
                <a:solidFill>
                  <a:srgbClr val="595959"/>
                </a:solidFill>
                <a:latin typeface="Meiryo UI" panose="020B0604030504040204" pitchFamily="50" charset="-128"/>
                <a:ea typeface="Meiryo UI" panose="020B0604030504040204" pitchFamily="50" charset="-128"/>
              </a:rPr>
              <a:t>が超簡潔でわかりやすい。</a:t>
            </a:r>
            <a:endParaRPr lang="en-US" altLang="ja-JP" sz="2800" dirty="0">
              <a:solidFill>
                <a:srgbClr val="595959"/>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DFBA62CA-3903-43AF-B010-FFAC4F9C4FBF}"/>
              </a:ext>
            </a:extLst>
          </p:cNvPr>
          <p:cNvSpPr txBox="1"/>
          <p:nvPr/>
        </p:nvSpPr>
        <p:spPr>
          <a:xfrm>
            <a:off x="2567608" y="695477"/>
            <a:ext cx="7488831" cy="664862"/>
          </a:xfrm>
          <a:prstGeom prst="rect">
            <a:avLst/>
          </a:prstGeom>
        </p:spPr>
        <p:txBody>
          <a:bodyPr vert="horz" wrap="square" lIns="91440" tIns="45720" rIns="91440" bIns="45720" rtlCol="0" anchor="t" anchorCtr="0">
            <a:spAutoFit/>
          </a:bodyPr>
          <a:lstStyle/>
          <a:p>
            <a:pPr algn="ctr">
              <a:lnSpc>
                <a:spcPts val="5000"/>
              </a:lnSpc>
            </a:pPr>
            <a:r>
              <a:rPr lang="ja-JP" altLang="en-US"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ニュースリリースの型</a:t>
            </a:r>
            <a:endParaRPr lang="en-US" altLang="ja-JP"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id="{CC6CD678-6EC3-42AD-BA09-0F48A110C25C}"/>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2130706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円/楕円 71"/>
          <p:cNvSpPr/>
          <p:nvPr/>
        </p:nvSpPr>
        <p:spPr>
          <a:xfrm>
            <a:off x="6043448" y="453668"/>
            <a:ext cx="648000" cy="6480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Meiryo UI" panose="020B0604030504040204" pitchFamily="50" charset="-128"/>
                <a:ea typeface="Meiryo UI" panose="020B0604030504040204" pitchFamily="50" charset="-128"/>
              </a:rPr>
              <a:t>　</a:t>
            </a:r>
          </a:p>
        </p:txBody>
      </p:sp>
      <p:sp>
        <p:nvSpPr>
          <p:cNvPr id="5" name="Rectangle 39"/>
          <p:cNvSpPr>
            <a:spLocks noChangeArrowheads="1"/>
          </p:cNvSpPr>
          <p:nvPr/>
        </p:nvSpPr>
        <p:spPr bwMode="auto">
          <a:xfrm>
            <a:off x="1662889" y="611164"/>
            <a:ext cx="4236795" cy="6054121"/>
          </a:xfrm>
          <a:prstGeom prst="rect">
            <a:avLst/>
          </a:prstGeom>
          <a:solidFill>
            <a:schemeClr val="bg1"/>
          </a:solidFill>
          <a:ln w="6350">
            <a:solidFill>
              <a:schemeClr val="tx1"/>
            </a:solidFill>
            <a:miter lim="800000"/>
            <a:headEnd/>
            <a:tailEnd/>
          </a:ln>
          <a:effectLst>
            <a:outerShdw dist="71842" dir="2700000" algn="ctr" rotWithShape="0">
              <a:srgbClr val="AAAAAA"/>
            </a:outerShdw>
          </a:effectLst>
        </p:spPr>
        <p:txBody>
          <a:bodyPr wrap="none" lIns="84389" tIns="42195" rIns="84389" bIns="42195" anchor="ctr"/>
          <a:lstStyle/>
          <a:p>
            <a:pPr>
              <a:defRPr/>
            </a:pPr>
            <a:endParaRPr lang="ja-JP" altLang="en-US" sz="2200" dirty="0">
              <a:solidFill>
                <a:srgbClr val="000000"/>
              </a:solidFill>
              <a:latin typeface="+mn-ea"/>
              <a:cs typeface="メイリオ" panose="020B0604030504040204" pitchFamily="50" charset="-128"/>
            </a:endParaRPr>
          </a:p>
        </p:txBody>
      </p:sp>
      <p:sp>
        <p:nvSpPr>
          <p:cNvPr id="6" name="Text Box 40"/>
          <p:cNvSpPr txBox="1">
            <a:spLocks noChangeArrowheads="1"/>
          </p:cNvSpPr>
          <p:nvPr/>
        </p:nvSpPr>
        <p:spPr bwMode="auto">
          <a:xfrm>
            <a:off x="1686378" y="666606"/>
            <a:ext cx="2205135" cy="326422"/>
          </a:xfrm>
          <a:prstGeom prst="rect">
            <a:avLst/>
          </a:prstGeom>
          <a:solidFill>
            <a:schemeClr val="tx1">
              <a:lumMod val="75000"/>
            </a:schemeClr>
          </a:solidFill>
          <a:ln w="9525">
            <a:noFill/>
            <a:miter lim="800000"/>
            <a:headEnd/>
            <a:tailEnd/>
          </a:ln>
          <a:effectLst/>
        </p:spPr>
        <p:txBody>
          <a:bodyPr lIns="84389" tIns="9967" rIns="84389" bIns="42195" anchor="ctr"/>
          <a:lstStyle/>
          <a:p>
            <a:pPr>
              <a:spcBef>
                <a:spcPct val="50000"/>
              </a:spcBef>
              <a:defRPr/>
            </a:pPr>
            <a:r>
              <a:rPr lang="en-US" altLang="ja-JP" sz="1600" dirty="0">
                <a:solidFill>
                  <a:srgbClr val="FFFFFF"/>
                </a:solidFill>
                <a:effectLst>
                  <a:outerShdw blurRad="38100" dist="38100" dir="2700000" algn="tl">
                    <a:srgbClr val="000000"/>
                  </a:outerShdw>
                </a:effectLst>
                <a:latin typeface="+mn-ea"/>
                <a:cs typeface="Meiryo UI" panose="020B0604030504040204" pitchFamily="50" charset="-128"/>
              </a:rPr>
              <a:t>NEWS RELEASE</a:t>
            </a:r>
          </a:p>
        </p:txBody>
      </p:sp>
      <p:sp>
        <p:nvSpPr>
          <p:cNvPr id="7" name="Rectangle 41"/>
          <p:cNvSpPr>
            <a:spLocks noChangeArrowheads="1"/>
          </p:cNvSpPr>
          <p:nvPr/>
        </p:nvSpPr>
        <p:spPr bwMode="auto">
          <a:xfrm>
            <a:off x="1661221" y="620689"/>
            <a:ext cx="4236795" cy="6054121"/>
          </a:xfrm>
          <a:prstGeom prst="rect">
            <a:avLst/>
          </a:prstGeom>
          <a:noFill/>
          <a:ln w="19050">
            <a:solidFill>
              <a:srgbClr val="626262"/>
            </a:solidFill>
            <a:miter lim="800000"/>
            <a:headEnd/>
            <a:tailEnd/>
          </a:ln>
        </p:spPr>
        <p:txBody>
          <a:bodyPr wrap="none" lIns="84389" tIns="42195" rIns="84389" bIns="42195" anchor="ctr"/>
          <a:lstStyle/>
          <a:p>
            <a:endParaRPr lang="ja-JP" altLang="en-US" sz="2200" dirty="0">
              <a:solidFill>
                <a:srgbClr val="000000"/>
              </a:solidFill>
              <a:latin typeface="+mn-ea"/>
              <a:cs typeface="メイリオ" panose="020B0604030504040204" pitchFamily="50" charset="-128"/>
            </a:endParaRPr>
          </a:p>
        </p:txBody>
      </p:sp>
      <p:sp>
        <p:nvSpPr>
          <p:cNvPr id="8" name="Text Box 42"/>
          <p:cNvSpPr txBox="1">
            <a:spLocks noChangeArrowheads="1"/>
          </p:cNvSpPr>
          <p:nvPr/>
        </p:nvSpPr>
        <p:spPr bwMode="auto">
          <a:xfrm>
            <a:off x="3739726" y="666606"/>
            <a:ext cx="682225" cy="326422"/>
          </a:xfrm>
          <a:prstGeom prst="rect">
            <a:avLst/>
          </a:prstGeom>
          <a:gradFill rotWithShape="1">
            <a:gsLst>
              <a:gs pos="0">
                <a:schemeClr val="tx1">
                  <a:lumMod val="75000"/>
                </a:schemeClr>
              </a:gs>
              <a:gs pos="100000">
                <a:srgbClr val="FFFFFF"/>
              </a:gs>
            </a:gsLst>
            <a:lin ang="0" scaled="1"/>
          </a:gradFill>
          <a:ln w="9525">
            <a:noFill/>
            <a:miter lim="800000"/>
            <a:headEnd/>
            <a:tailEnd/>
          </a:ln>
          <a:effectLst/>
        </p:spPr>
        <p:txBody>
          <a:bodyPr lIns="84389" tIns="9967" rIns="84389" bIns="42195" anchor="ctr"/>
          <a:lstStyle/>
          <a:p>
            <a:pPr>
              <a:spcBef>
                <a:spcPct val="50000"/>
              </a:spcBef>
              <a:defRPr/>
            </a:pPr>
            <a:endParaRPr lang="ja-JP" altLang="ja-JP" sz="1600" dirty="0">
              <a:solidFill>
                <a:srgbClr val="FFFFFF"/>
              </a:solidFill>
              <a:effectLst>
                <a:outerShdw blurRad="38100" dist="38100" dir="2700000" algn="tl">
                  <a:srgbClr val="000000"/>
                </a:outerShdw>
              </a:effectLst>
              <a:latin typeface="+mn-ea"/>
              <a:cs typeface="メイリオ" panose="020B0604030504040204" pitchFamily="50" charset="-128"/>
            </a:endParaRPr>
          </a:p>
        </p:txBody>
      </p:sp>
      <p:sp>
        <p:nvSpPr>
          <p:cNvPr id="12" name="Text Box 47"/>
          <p:cNvSpPr txBox="1">
            <a:spLocks noChangeArrowheads="1"/>
          </p:cNvSpPr>
          <p:nvPr/>
        </p:nvSpPr>
        <p:spPr bwMode="auto">
          <a:xfrm>
            <a:off x="1787423" y="1042273"/>
            <a:ext cx="871900" cy="175782"/>
          </a:xfrm>
          <a:prstGeom prst="rect">
            <a:avLst/>
          </a:prstGeom>
          <a:noFill/>
          <a:ln w="9525">
            <a:noFill/>
            <a:miter lim="800000"/>
            <a:headEnd/>
            <a:tailEnd/>
          </a:ln>
        </p:spPr>
        <p:txBody>
          <a:bodyPr wrap="none" lIns="84389" tIns="9967" rIns="84389" bIns="42195" anchor="ctr">
            <a:spAutoFit/>
          </a:bodyPr>
          <a:lstStyle/>
          <a:p>
            <a:pPr marL="84975">
              <a:spcBef>
                <a:spcPct val="50000"/>
              </a:spcBef>
            </a:pPr>
            <a:r>
              <a:rPr lang="ja-JP" altLang="en-US" sz="800" dirty="0">
                <a:solidFill>
                  <a:prstClr val="black">
                    <a:lumMod val="50000"/>
                    <a:lumOff val="50000"/>
                  </a:prstClr>
                </a:solidFill>
                <a:latin typeface="+mn-ea"/>
                <a:cs typeface="メイリオ" panose="020B0604030504040204" pitchFamily="50" charset="-128"/>
              </a:rPr>
              <a:t>報道関係各位</a:t>
            </a:r>
          </a:p>
        </p:txBody>
      </p:sp>
      <p:sp>
        <p:nvSpPr>
          <p:cNvPr id="13" name="Text Box 48"/>
          <p:cNvSpPr txBox="1">
            <a:spLocks noChangeArrowheads="1"/>
          </p:cNvSpPr>
          <p:nvPr/>
        </p:nvSpPr>
        <p:spPr bwMode="auto">
          <a:xfrm>
            <a:off x="4689628" y="1048609"/>
            <a:ext cx="1060494" cy="340027"/>
          </a:xfrm>
          <a:prstGeom prst="rect">
            <a:avLst/>
          </a:prstGeom>
          <a:noFill/>
          <a:ln w="9525">
            <a:noFill/>
            <a:miter lim="800000"/>
            <a:headEnd/>
            <a:tailEnd/>
          </a:ln>
        </p:spPr>
        <p:txBody>
          <a:bodyPr wrap="square" lIns="84389" tIns="42195" rIns="84389" bIns="42195">
            <a:spAutoFit/>
          </a:bodyPr>
          <a:lstStyle/>
          <a:p>
            <a:pPr algn="r">
              <a:lnSpc>
                <a:spcPct val="110000"/>
              </a:lnSpc>
              <a:spcAft>
                <a:spcPct val="30000"/>
              </a:spcAft>
            </a:pPr>
            <a:r>
              <a:rPr lang="en-US" altLang="ja-JP" sz="700" dirty="0">
                <a:solidFill>
                  <a:prstClr val="black">
                    <a:lumMod val="50000"/>
                    <a:lumOff val="50000"/>
                  </a:prstClr>
                </a:solidFill>
                <a:latin typeface="+mn-ea"/>
                <a:cs typeface="メイリオ" panose="020B0604030504040204" pitchFamily="50" charset="-128"/>
              </a:rPr>
              <a:t>2018</a:t>
            </a:r>
            <a:r>
              <a:rPr lang="ja-JP" altLang="en-US" sz="700" dirty="0">
                <a:solidFill>
                  <a:prstClr val="black">
                    <a:lumMod val="50000"/>
                    <a:lumOff val="50000"/>
                  </a:prstClr>
                </a:solidFill>
                <a:latin typeface="+mn-ea"/>
                <a:cs typeface="メイリオ" panose="020B0604030504040204" pitchFamily="50" charset="-128"/>
              </a:rPr>
              <a:t>年●月●日</a:t>
            </a:r>
          </a:p>
          <a:p>
            <a:pPr algn="r">
              <a:lnSpc>
                <a:spcPct val="110000"/>
              </a:lnSpc>
              <a:spcAft>
                <a:spcPct val="30000"/>
              </a:spcAft>
            </a:pPr>
            <a:r>
              <a:rPr lang="ja-JP" altLang="en-US" sz="700" dirty="0">
                <a:solidFill>
                  <a:prstClr val="black">
                    <a:lumMod val="50000"/>
                    <a:lumOff val="50000"/>
                  </a:prstClr>
                </a:solidFill>
                <a:latin typeface="+mn-ea"/>
                <a:cs typeface="メイリオ" panose="020B0604030504040204" pitchFamily="50" charset="-128"/>
              </a:rPr>
              <a:t>株式会社●●●●</a:t>
            </a:r>
          </a:p>
        </p:txBody>
      </p:sp>
      <p:sp>
        <p:nvSpPr>
          <p:cNvPr id="14" name="Text Box 49"/>
          <p:cNvSpPr txBox="1">
            <a:spLocks noChangeArrowheads="1"/>
          </p:cNvSpPr>
          <p:nvPr/>
        </p:nvSpPr>
        <p:spPr bwMode="auto">
          <a:xfrm>
            <a:off x="2019188" y="5914770"/>
            <a:ext cx="3521190" cy="662099"/>
          </a:xfrm>
          <a:prstGeom prst="rect">
            <a:avLst/>
          </a:prstGeom>
          <a:solidFill>
            <a:srgbClr val="FFFFFF"/>
          </a:solidFill>
          <a:ln w="19050">
            <a:solidFill>
              <a:srgbClr val="878787"/>
            </a:solidFill>
            <a:miter lim="800000"/>
            <a:headEnd/>
            <a:tailEnd/>
          </a:ln>
        </p:spPr>
        <p:txBody>
          <a:bodyPr wrap="none" lIns="84389" tIns="9967" rIns="84389" bIns="42195" anchor="ctr"/>
          <a:lstStyle/>
          <a:p>
            <a:pPr algn="ctr">
              <a:lnSpc>
                <a:spcPct val="110000"/>
              </a:lnSpc>
            </a:pPr>
            <a:endParaRPr lang="ja-JP" altLang="en-US" sz="1100" dirty="0">
              <a:solidFill>
                <a:srgbClr val="000000"/>
              </a:solidFill>
              <a:latin typeface="+mn-ea"/>
              <a:cs typeface="メイリオ" panose="020B0604030504040204" pitchFamily="50" charset="-128"/>
            </a:endParaRPr>
          </a:p>
        </p:txBody>
      </p:sp>
      <p:sp>
        <p:nvSpPr>
          <p:cNvPr id="28" name="テキスト ボックス 27"/>
          <p:cNvSpPr txBox="1"/>
          <p:nvPr/>
        </p:nvSpPr>
        <p:spPr>
          <a:xfrm>
            <a:off x="6683475" y="480453"/>
            <a:ext cx="4178375" cy="803297"/>
          </a:xfrm>
          <a:prstGeom prst="rect">
            <a:avLst/>
          </a:prstGeom>
          <a:noFill/>
        </p:spPr>
        <p:txBody>
          <a:bodyPr wrap="square" rtlCol="0">
            <a:spAutoFit/>
          </a:bodyPr>
          <a:lstStyle/>
          <a:p>
            <a:pPr>
              <a:lnSpc>
                <a:spcPct val="1100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記者が途中で読むのをやめてもポイントが伝わるように</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重要な要素から順番に書く「</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逆三角形</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「結、起承転」</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Text Box 48"/>
          <p:cNvSpPr txBox="1">
            <a:spLocks noChangeArrowheads="1"/>
          </p:cNvSpPr>
          <p:nvPr/>
        </p:nvSpPr>
        <p:spPr bwMode="auto">
          <a:xfrm>
            <a:off x="2203796" y="1490234"/>
            <a:ext cx="3263839" cy="538415"/>
          </a:xfrm>
          <a:prstGeom prst="rect">
            <a:avLst/>
          </a:prstGeom>
          <a:noFill/>
          <a:ln w="9525">
            <a:noFill/>
            <a:miter lim="800000"/>
            <a:headEnd/>
            <a:tailEnd/>
          </a:ln>
        </p:spPr>
        <p:txBody>
          <a:bodyPr wrap="square" lIns="84389" tIns="42195" rIns="84389" bIns="42195">
            <a:spAutoFit/>
          </a:bodyPr>
          <a:lstStyle/>
          <a:p>
            <a:pPr algn="ctr">
              <a:lnSpc>
                <a:spcPct val="110000"/>
              </a:lnSpc>
              <a:spcAft>
                <a:spcPct val="30000"/>
              </a:spcAft>
            </a:pPr>
            <a:r>
              <a:rPr lang="ja-JP" altLang="en-US" sz="1000" dirty="0">
                <a:solidFill>
                  <a:prstClr val="black">
                    <a:lumMod val="50000"/>
                    <a:lumOff val="50000"/>
                  </a:prstClr>
                </a:solidFill>
                <a:latin typeface="+mn-ea"/>
                <a:cs typeface="メイリオ" panose="020B0604030504040204" pitchFamily="50" charset="-128"/>
              </a:rPr>
              <a:t>●●●●●●●●●●●●●●●●●●</a:t>
            </a:r>
          </a:p>
          <a:p>
            <a:pPr algn="ctr">
              <a:lnSpc>
                <a:spcPct val="110000"/>
              </a:lnSpc>
              <a:spcAft>
                <a:spcPct val="30000"/>
              </a:spcAft>
            </a:pPr>
            <a:r>
              <a:rPr lang="ja-JP" altLang="en-US" sz="1600" dirty="0">
                <a:solidFill>
                  <a:prstClr val="black">
                    <a:lumMod val="50000"/>
                    <a:lumOff val="50000"/>
                  </a:prstClr>
                </a:solidFill>
                <a:latin typeface="+mn-ea"/>
                <a:cs typeface="メイリオ" panose="020B0604030504040204" pitchFamily="50" charset="-128"/>
              </a:rPr>
              <a:t>●●●●●●●●●●●●●●●</a:t>
            </a:r>
            <a:endParaRPr lang="ja-JP" altLang="en-US" sz="800" dirty="0">
              <a:solidFill>
                <a:prstClr val="black">
                  <a:lumMod val="50000"/>
                  <a:lumOff val="50000"/>
                </a:prstClr>
              </a:solidFill>
              <a:latin typeface="+mn-ea"/>
              <a:cs typeface="メイリオ" panose="020B0604030504040204" pitchFamily="50" charset="-128"/>
            </a:endParaRPr>
          </a:p>
        </p:txBody>
      </p:sp>
      <p:cxnSp>
        <p:nvCxnSpPr>
          <p:cNvPr id="35" name="直線コネクタ 34"/>
          <p:cNvCxnSpPr/>
          <p:nvPr/>
        </p:nvCxnSpPr>
        <p:spPr>
          <a:xfrm>
            <a:off x="2343244" y="2064662"/>
            <a:ext cx="291836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Text Box 48"/>
          <p:cNvSpPr txBox="1">
            <a:spLocks noChangeArrowheads="1"/>
          </p:cNvSpPr>
          <p:nvPr/>
        </p:nvSpPr>
        <p:spPr bwMode="auto">
          <a:xfrm>
            <a:off x="2227276" y="2107314"/>
            <a:ext cx="3263839" cy="233781"/>
          </a:xfrm>
          <a:prstGeom prst="rect">
            <a:avLst/>
          </a:prstGeom>
          <a:noFill/>
          <a:ln w="9525">
            <a:noFill/>
            <a:miter lim="800000"/>
            <a:headEnd/>
            <a:tailEnd/>
          </a:ln>
        </p:spPr>
        <p:txBody>
          <a:bodyPr wrap="square" lIns="84389" tIns="42195" rIns="84389" bIns="42195">
            <a:spAutoFit/>
          </a:bodyPr>
          <a:lstStyle/>
          <a:p>
            <a:pPr algn="ctr">
              <a:lnSpc>
                <a:spcPct val="110000"/>
              </a:lnSpc>
              <a:spcAft>
                <a:spcPct val="30000"/>
              </a:spcAft>
            </a:pPr>
            <a:r>
              <a:rPr lang="ja-JP" altLang="en-US" sz="1000" dirty="0">
                <a:solidFill>
                  <a:prstClr val="black">
                    <a:lumMod val="50000"/>
                    <a:lumOff val="50000"/>
                  </a:prstClr>
                </a:solidFill>
                <a:latin typeface="+mn-ea"/>
                <a:cs typeface="メイリオ" panose="020B0604030504040204" pitchFamily="50" charset="-128"/>
              </a:rPr>
              <a:t>●●年●月●日から●●●で新発売</a:t>
            </a:r>
          </a:p>
        </p:txBody>
      </p:sp>
      <p:sp>
        <p:nvSpPr>
          <p:cNvPr id="37" name="Text Box 48"/>
          <p:cNvSpPr txBox="1">
            <a:spLocks noChangeArrowheads="1"/>
          </p:cNvSpPr>
          <p:nvPr/>
        </p:nvSpPr>
        <p:spPr bwMode="auto">
          <a:xfrm>
            <a:off x="1960356" y="2483534"/>
            <a:ext cx="3728703" cy="565346"/>
          </a:xfrm>
          <a:prstGeom prst="rect">
            <a:avLst/>
          </a:prstGeom>
          <a:noFill/>
          <a:ln w="9525">
            <a:noFill/>
            <a:miter lim="800000"/>
            <a:headEnd/>
            <a:tailEnd/>
          </a:ln>
        </p:spPr>
        <p:txBody>
          <a:bodyPr wrap="square" lIns="84389" tIns="42195" rIns="84389" bIns="42195">
            <a:spAutoFit/>
          </a:bodyPr>
          <a:lstStyle/>
          <a:p>
            <a:pPr>
              <a:lnSpc>
                <a:spcPct val="110000"/>
              </a:lnSpc>
              <a:spcAft>
                <a:spcPct val="30000"/>
              </a:spcAft>
            </a:pPr>
            <a:r>
              <a:rPr lang="ja-JP" altLang="en-US" sz="800" dirty="0">
                <a:solidFill>
                  <a:prstClr val="black">
                    <a:lumMod val="50000"/>
                    <a:lumOff val="50000"/>
                  </a:prstClr>
                </a:solidFill>
                <a:latin typeface="+mn-ea"/>
                <a:cs typeface="メイリオ" panose="020B0604030504040204" pitchFamily="50" charset="-128"/>
              </a:rPr>
              <a:t>●●●●●●●●●●●●●●●●●●●●●●●●●●●●●●●●●●</a:t>
            </a:r>
          </a:p>
          <a:p>
            <a:pPr>
              <a:lnSpc>
                <a:spcPct val="110000"/>
              </a:lnSpc>
              <a:spcAft>
                <a:spcPct val="30000"/>
              </a:spcAft>
            </a:pPr>
            <a:r>
              <a:rPr lang="ja-JP" altLang="en-US" sz="800" dirty="0">
                <a:solidFill>
                  <a:prstClr val="black">
                    <a:lumMod val="50000"/>
                    <a:lumOff val="50000"/>
                  </a:prstClr>
                </a:solidFill>
                <a:latin typeface="+mn-ea"/>
                <a:cs typeface="メイリオ" panose="020B0604030504040204" pitchFamily="50" charset="-128"/>
              </a:rPr>
              <a:t>●●●●●●●●●●●●●●●●●●●●●●●●●●●●●●●●●●</a:t>
            </a:r>
          </a:p>
          <a:p>
            <a:pPr>
              <a:lnSpc>
                <a:spcPct val="110000"/>
              </a:lnSpc>
              <a:spcAft>
                <a:spcPct val="30000"/>
              </a:spcAft>
            </a:pPr>
            <a:r>
              <a:rPr lang="ja-JP" altLang="en-US" sz="800" dirty="0">
                <a:solidFill>
                  <a:prstClr val="black">
                    <a:lumMod val="50000"/>
                    <a:lumOff val="50000"/>
                  </a:prstClr>
                </a:solidFill>
                <a:latin typeface="+mn-ea"/>
                <a:cs typeface="メイリオ" panose="020B0604030504040204" pitchFamily="50" charset="-128"/>
              </a:rPr>
              <a:t>●●●●●●●●●●●●●●●●●●●●●●●●●</a:t>
            </a:r>
          </a:p>
        </p:txBody>
      </p:sp>
      <p:sp>
        <p:nvSpPr>
          <p:cNvPr id="39" name="Text Box 48"/>
          <p:cNvSpPr txBox="1">
            <a:spLocks noChangeArrowheads="1"/>
          </p:cNvSpPr>
          <p:nvPr/>
        </p:nvSpPr>
        <p:spPr bwMode="auto">
          <a:xfrm>
            <a:off x="1723219" y="3635750"/>
            <a:ext cx="2736304" cy="1254765"/>
          </a:xfrm>
          <a:prstGeom prst="rect">
            <a:avLst/>
          </a:prstGeom>
          <a:noFill/>
          <a:ln w="9525">
            <a:noFill/>
            <a:miter lim="800000"/>
            <a:headEnd/>
            <a:tailEnd/>
          </a:ln>
        </p:spPr>
        <p:txBody>
          <a:bodyPr wrap="square" lIns="84389" tIns="42195" rIns="84389" bIns="42195">
            <a:spAutoFit/>
          </a:bodyPr>
          <a:lstStyle/>
          <a:p>
            <a:pPr>
              <a:lnSpc>
                <a:spcPct val="110000"/>
              </a:lnSpc>
              <a:spcAft>
                <a:spcPct val="30000"/>
              </a:spcAft>
            </a:pPr>
            <a:endParaRPr lang="en-US" altLang="ja-JP" sz="800" dirty="0">
              <a:solidFill>
                <a:prstClr val="black">
                  <a:lumMod val="50000"/>
                  <a:lumOff val="50000"/>
                </a:prstClr>
              </a:solidFill>
              <a:latin typeface="+mn-ea"/>
              <a:cs typeface="メイリオ" panose="020B0604030504040204" pitchFamily="50" charset="-128"/>
            </a:endParaRPr>
          </a:p>
          <a:p>
            <a:pPr>
              <a:lnSpc>
                <a:spcPct val="110000"/>
              </a:lnSpc>
              <a:spcAft>
                <a:spcPct val="30000"/>
              </a:spcAft>
            </a:pPr>
            <a:r>
              <a:rPr lang="ja-JP" altLang="en-US" sz="800" dirty="0">
                <a:solidFill>
                  <a:prstClr val="black">
                    <a:lumMod val="50000"/>
                    <a:lumOff val="50000"/>
                  </a:prstClr>
                </a:solidFill>
                <a:latin typeface="+mn-ea"/>
                <a:cs typeface="メイリオ" panose="020B0604030504040204" pitchFamily="50" charset="-128"/>
              </a:rPr>
              <a:t>　　</a:t>
            </a:r>
            <a:endParaRPr lang="en-US" altLang="ja-JP" sz="800" dirty="0">
              <a:solidFill>
                <a:prstClr val="black">
                  <a:lumMod val="50000"/>
                  <a:lumOff val="50000"/>
                </a:prstClr>
              </a:solidFill>
              <a:latin typeface="+mn-ea"/>
              <a:cs typeface="メイリオ" panose="020B0604030504040204" pitchFamily="50" charset="-128"/>
            </a:endParaRPr>
          </a:p>
          <a:p>
            <a:pPr>
              <a:lnSpc>
                <a:spcPct val="110000"/>
              </a:lnSpc>
              <a:spcAft>
                <a:spcPct val="30000"/>
              </a:spcAft>
            </a:pPr>
            <a:r>
              <a:rPr lang="ja-JP" altLang="en-US" sz="800" dirty="0">
                <a:solidFill>
                  <a:prstClr val="black">
                    <a:lumMod val="50000"/>
                    <a:lumOff val="50000"/>
                  </a:prstClr>
                </a:solidFill>
                <a:latin typeface="+mn-ea"/>
                <a:cs typeface="メイリオ" panose="020B0604030504040204" pitchFamily="50" charset="-128"/>
              </a:rPr>
              <a:t>　　</a:t>
            </a:r>
            <a:r>
              <a:rPr lang="en-US" altLang="ja-JP" sz="800" dirty="0">
                <a:solidFill>
                  <a:prstClr val="black">
                    <a:lumMod val="50000"/>
                    <a:lumOff val="50000"/>
                  </a:prstClr>
                </a:solidFill>
                <a:latin typeface="+mn-ea"/>
                <a:cs typeface="メイリオ" panose="020B0604030504040204" pitchFamily="50" charset="-128"/>
              </a:rPr>
              <a:t>【</a:t>
            </a:r>
            <a:r>
              <a:rPr lang="ja-JP" altLang="en-US" sz="800" dirty="0">
                <a:solidFill>
                  <a:prstClr val="black">
                    <a:lumMod val="50000"/>
                    <a:lumOff val="50000"/>
                  </a:prstClr>
                </a:solidFill>
                <a:latin typeface="+mn-ea"/>
                <a:cs typeface="メイリオ" panose="020B0604030504040204" pitchFamily="50" charset="-128"/>
              </a:rPr>
              <a:t>●　●</a:t>
            </a:r>
            <a:r>
              <a:rPr lang="en-US" altLang="ja-JP" sz="800" dirty="0">
                <a:solidFill>
                  <a:prstClr val="black">
                    <a:lumMod val="50000"/>
                    <a:lumOff val="50000"/>
                  </a:prstClr>
                </a:solidFill>
                <a:latin typeface="+mn-ea"/>
                <a:cs typeface="メイリオ" panose="020B0604030504040204" pitchFamily="50" charset="-128"/>
              </a:rPr>
              <a:t>】</a:t>
            </a:r>
            <a:r>
              <a:rPr lang="ja-JP" altLang="en-US" sz="800" dirty="0">
                <a:solidFill>
                  <a:prstClr val="black">
                    <a:lumMod val="50000"/>
                    <a:lumOff val="50000"/>
                  </a:prstClr>
                </a:solidFill>
                <a:latin typeface="+mn-ea"/>
                <a:cs typeface="メイリオ" panose="020B0604030504040204" pitchFamily="50" charset="-128"/>
              </a:rPr>
              <a:t>●●●●●●●●●●●●●●●　</a:t>
            </a:r>
          </a:p>
          <a:p>
            <a:pPr>
              <a:lnSpc>
                <a:spcPct val="110000"/>
              </a:lnSpc>
              <a:spcAft>
                <a:spcPct val="30000"/>
              </a:spcAft>
            </a:pPr>
            <a:r>
              <a:rPr lang="ja-JP" altLang="en-US" sz="800" dirty="0">
                <a:solidFill>
                  <a:prstClr val="black">
                    <a:lumMod val="50000"/>
                    <a:lumOff val="50000"/>
                  </a:prstClr>
                </a:solidFill>
                <a:latin typeface="+mn-ea"/>
                <a:cs typeface="メイリオ" panose="020B0604030504040204" pitchFamily="50" charset="-128"/>
              </a:rPr>
              <a:t>　　</a:t>
            </a:r>
            <a:r>
              <a:rPr lang="en-US" altLang="ja-JP" sz="800" dirty="0">
                <a:solidFill>
                  <a:prstClr val="black">
                    <a:lumMod val="50000"/>
                    <a:lumOff val="50000"/>
                  </a:prstClr>
                </a:solidFill>
                <a:latin typeface="+mn-ea"/>
                <a:cs typeface="メイリオ" panose="020B0604030504040204" pitchFamily="50" charset="-128"/>
              </a:rPr>
              <a:t>【</a:t>
            </a:r>
            <a:r>
              <a:rPr lang="ja-JP" altLang="en-US" sz="800" dirty="0">
                <a:solidFill>
                  <a:prstClr val="black">
                    <a:lumMod val="50000"/>
                    <a:lumOff val="50000"/>
                  </a:prstClr>
                </a:solidFill>
                <a:latin typeface="+mn-ea"/>
                <a:cs typeface="メイリオ" panose="020B0604030504040204" pitchFamily="50" charset="-128"/>
              </a:rPr>
              <a:t>●　●</a:t>
            </a:r>
            <a:r>
              <a:rPr lang="en-US" altLang="ja-JP" sz="800" dirty="0">
                <a:solidFill>
                  <a:prstClr val="black">
                    <a:lumMod val="50000"/>
                    <a:lumOff val="50000"/>
                  </a:prstClr>
                </a:solidFill>
                <a:latin typeface="+mn-ea"/>
                <a:cs typeface="メイリオ" panose="020B0604030504040204" pitchFamily="50" charset="-128"/>
              </a:rPr>
              <a:t>】</a:t>
            </a:r>
            <a:r>
              <a:rPr lang="ja-JP" altLang="en-US" sz="800" dirty="0">
                <a:solidFill>
                  <a:prstClr val="black">
                    <a:lumMod val="50000"/>
                    <a:lumOff val="50000"/>
                  </a:prstClr>
                </a:solidFill>
                <a:latin typeface="+mn-ea"/>
                <a:cs typeface="メイリオ" panose="020B0604030504040204" pitchFamily="50" charset="-128"/>
              </a:rPr>
              <a:t>●●●●●●●●●●●●●●● 　</a:t>
            </a:r>
            <a:endParaRPr lang="en-US" altLang="ja-JP" sz="800" dirty="0">
              <a:solidFill>
                <a:prstClr val="black">
                  <a:lumMod val="50000"/>
                  <a:lumOff val="50000"/>
                </a:prstClr>
              </a:solidFill>
              <a:latin typeface="+mn-ea"/>
              <a:cs typeface="メイリオ" panose="020B0604030504040204" pitchFamily="50" charset="-128"/>
            </a:endParaRPr>
          </a:p>
          <a:p>
            <a:pPr>
              <a:lnSpc>
                <a:spcPct val="110000"/>
              </a:lnSpc>
              <a:spcAft>
                <a:spcPct val="30000"/>
              </a:spcAft>
            </a:pPr>
            <a:r>
              <a:rPr lang="ja-JP" altLang="en-US" sz="800" dirty="0">
                <a:solidFill>
                  <a:prstClr val="black">
                    <a:lumMod val="50000"/>
                    <a:lumOff val="50000"/>
                  </a:prstClr>
                </a:solidFill>
                <a:latin typeface="+mn-ea"/>
                <a:cs typeface="メイリオ" panose="020B0604030504040204" pitchFamily="50" charset="-128"/>
              </a:rPr>
              <a:t>　　</a:t>
            </a:r>
            <a:r>
              <a:rPr lang="en-US" altLang="ja-JP" sz="800" dirty="0">
                <a:solidFill>
                  <a:prstClr val="black">
                    <a:lumMod val="50000"/>
                    <a:lumOff val="50000"/>
                  </a:prstClr>
                </a:solidFill>
                <a:latin typeface="+mn-ea"/>
                <a:cs typeface="メイリオ" panose="020B0604030504040204" pitchFamily="50" charset="-128"/>
              </a:rPr>
              <a:t>【</a:t>
            </a:r>
            <a:r>
              <a:rPr lang="ja-JP" altLang="en-US" sz="800" dirty="0">
                <a:solidFill>
                  <a:prstClr val="black">
                    <a:lumMod val="50000"/>
                    <a:lumOff val="50000"/>
                  </a:prstClr>
                </a:solidFill>
                <a:latin typeface="+mn-ea"/>
                <a:cs typeface="メイリオ" panose="020B0604030504040204" pitchFamily="50" charset="-128"/>
              </a:rPr>
              <a:t>●　●</a:t>
            </a:r>
            <a:r>
              <a:rPr lang="en-US" altLang="ja-JP" sz="800" dirty="0">
                <a:solidFill>
                  <a:prstClr val="black">
                    <a:lumMod val="50000"/>
                    <a:lumOff val="50000"/>
                  </a:prstClr>
                </a:solidFill>
                <a:latin typeface="+mn-ea"/>
                <a:cs typeface="メイリオ" panose="020B0604030504040204" pitchFamily="50" charset="-128"/>
              </a:rPr>
              <a:t>】</a:t>
            </a:r>
            <a:r>
              <a:rPr lang="ja-JP" altLang="en-US" sz="800" dirty="0">
                <a:solidFill>
                  <a:prstClr val="black">
                    <a:lumMod val="50000"/>
                    <a:lumOff val="50000"/>
                  </a:prstClr>
                </a:solidFill>
                <a:latin typeface="+mn-ea"/>
                <a:cs typeface="メイリオ" panose="020B0604030504040204" pitchFamily="50" charset="-128"/>
              </a:rPr>
              <a:t>●●●●●●●●●●●●</a:t>
            </a:r>
          </a:p>
          <a:p>
            <a:pPr>
              <a:lnSpc>
                <a:spcPct val="110000"/>
              </a:lnSpc>
              <a:spcAft>
                <a:spcPct val="30000"/>
              </a:spcAft>
            </a:pPr>
            <a:r>
              <a:rPr lang="ja-JP" altLang="en-US" sz="800" dirty="0">
                <a:solidFill>
                  <a:prstClr val="black">
                    <a:lumMod val="50000"/>
                    <a:lumOff val="50000"/>
                  </a:prstClr>
                </a:solidFill>
                <a:latin typeface="+mn-ea"/>
                <a:cs typeface="メイリオ" panose="020B0604030504040204" pitchFamily="50" charset="-128"/>
              </a:rPr>
              <a:t>　　</a:t>
            </a:r>
            <a:r>
              <a:rPr lang="en-US" altLang="ja-JP" sz="800" dirty="0">
                <a:solidFill>
                  <a:prstClr val="black">
                    <a:lumMod val="50000"/>
                    <a:lumOff val="50000"/>
                  </a:prstClr>
                </a:solidFill>
                <a:latin typeface="+mn-ea"/>
                <a:cs typeface="メイリオ" panose="020B0604030504040204" pitchFamily="50" charset="-128"/>
              </a:rPr>
              <a:t>【</a:t>
            </a:r>
            <a:r>
              <a:rPr lang="ja-JP" altLang="en-US" sz="800" dirty="0">
                <a:solidFill>
                  <a:prstClr val="black">
                    <a:lumMod val="50000"/>
                    <a:lumOff val="50000"/>
                  </a:prstClr>
                </a:solidFill>
                <a:latin typeface="+mn-ea"/>
                <a:cs typeface="メイリオ" panose="020B0604030504040204" pitchFamily="50" charset="-128"/>
              </a:rPr>
              <a:t>●　●</a:t>
            </a:r>
            <a:r>
              <a:rPr lang="en-US" altLang="ja-JP" sz="800" dirty="0">
                <a:solidFill>
                  <a:prstClr val="black">
                    <a:lumMod val="50000"/>
                    <a:lumOff val="50000"/>
                  </a:prstClr>
                </a:solidFill>
                <a:latin typeface="+mn-ea"/>
                <a:cs typeface="メイリオ" panose="020B0604030504040204" pitchFamily="50" charset="-128"/>
              </a:rPr>
              <a:t>】</a:t>
            </a:r>
            <a:r>
              <a:rPr lang="ja-JP" altLang="en-US" sz="800" dirty="0">
                <a:solidFill>
                  <a:prstClr val="black">
                    <a:lumMod val="50000"/>
                    <a:lumOff val="50000"/>
                  </a:prstClr>
                </a:solidFill>
                <a:latin typeface="+mn-ea"/>
                <a:cs typeface="メイリオ" panose="020B0604030504040204" pitchFamily="50" charset="-128"/>
              </a:rPr>
              <a:t>●●●●●●●●●●●●　</a:t>
            </a:r>
          </a:p>
          <a:p>
            <a:pPr>
              <a:lnSpc>
                <a:spcPct val="110000"/>
              </a:lnSpc>
              <a:spcAft>
                <a:spcPct val="30000"/>
              </a:spcAft>
            </a:pPr>
            <a:endParaRPr lang="ja-JP" altLang="en-US" sz="800" dirty="0">
              <a:solidFill>
                <a:prstClr val="black">
                  <a:lumMod val="50000"/>
                  <a:lumOff val="50000"/>
                </a:prstClr>
              </a:solidFill>
              <a:latin typeface="+mn-ea"/>
              <a:cs typeface="メイリオ" panose="020B0604030504040204" pitchFamily="50" charset="-128"/>
            </a:endParaRPr>
          </a:p>
        </p:txBody>
      </p:sp>
      <p:sp>
        <p:nvSpPr>
          <p:cNvPr id="40" name="Text Box 48"/>
          <p:cNvSpPr txBox="1">
            <a:spLocks noChangeArrowheads="1"/>
          </p:cNvSpPr>
          <p:nvPr/>
        </p:nvSpPr>
        <p:spPr bwMode="auto">
          <a:xfrm>
            <a:off x="1795228" y="3159654"/>
            <a:ext cx="3954895" cy="565346"/>
          </a:xfrm>
          <a:prstGeom prst="rect">
            <a:avLst/>
          </a:prstGeom>
          <a:noFill/>
          <a:ln w="9525">
            <a:noFill/>
            <a:miter lim="800000"/>
            <a:headEnd/>
            <a:tailEnd/>
          </a:ln>
        </p:spPr>
        <p:txBody>
          <a:bodyPr wrap="square" lIns="84389" tIns="42195" rIns="84389" bIns="42195">
            <a:spAutoFit/>
          </a:bodyPr>
          <a:lstStyle/>
          <a:p>
            <a:pPr algn="ctr">
              <a:lnSpc>
                <a:spcPct val="110000"/>
              </a:lnSpc>
              <a:spcAft>
                <a:spcPct val="30000"/>
              </a:spcAft>
            </a:pPr>
            <a:r>
              <a:rPr lang="ja-JP" altLang="en-US" sz="800" dirty="0">
                <a:solidFill>
                  <a:prstClr val="black">
                    <a:lumMod val="50000"/>
                    <a:lumOff val="50000"/>
                  </a:prstClr>
                </a:solidFill>
                <a:latin typeface="+mn-ea"/>
                <a:cs typeface="メイリオ" panose="020B0604030504040204" pitchFamily="50" charset="-128"/>
              </a:rPr>
              <a:t>●●●●●●●●●●●●●●●●●●●●●●●●●●●●●●●●●●</a:t>
            </a:r>
          </a:p>
          <a:p>
            <a:pPr algn="ctr">
              <a:lnSpc>
                <a:spcPct val="110000"/>
              </a:lnSpc>
              <a:spcAft>
                <a:spcPct val="30000"/>
              </a:spcAft>
            </a:pPr>
            <a:r>
              <a:rPr lang="ja-JP" altLang="en-US" sz="800" dirty="0">
                <a:solidFill>
                  <a:prstClr val="black">
                    <a:lumMod val="50000"/>
                    <a:lumOff val="50000"/>
                  </a:prstClr>
                </a:solidFill>
                <a:latin typeface="+mn-ea"/>
                <a:cs typeface="メイリオ" panose="020B0604030504040204" pitchFamily="50" charset="-128"/>
              </a:rPr>
              <a:t>●●●●●●●●●●●●●●●●●●●●●●●●●●●●●●●●●●</a:t>
            </a:r>
          </a:p>
          <a:p>
            <a:pPr algn="ctr">
              <a:lnSpc>
                <a:spcPct val="110000"/>
              </a:lnSpc>
              <a:spcAft>
                <a:spcPct val="30000"/>
              </a:spcAft>
            </a:pPr>
            <a:r>
              <a:rPr lang="ja-JP" altLang="en-US" sz="800" dirty="0">
                <a:solidFill>
                  <a:prstClr val="black">
                    <a:lumMod val="50000"/>
                    <a:lumOff val="50000"/>
                  </a:prstClr>
                </a:solidFill>
                <a:latin typeface="+mn-ea"/>
                <a:cs typeface="メイリオ" panose="020B0604030504040204" pitchFamily="50" charset="-128"/>
              </a:rPr>
              <a:t>●●●●●●●●●●●●●●●●●●●●●●●●●●●●●●●●●●</a:t>
            </a:r>
          </a:p>
        </p:txBody>
      </p:sp>
      <p:sp>
        <p:nvSpPr>
          <p:cNvPr id="41" name="正方形/長方形 40"/>
          <p:cNvSpPr/>
          <p:nvPr/>
        </p:nvSpPr>
        <p:spPr>
          <a:xfrm>
            <a:off x="4243499" y="3862945"/>
            <a:ext cx="1296878" cy="881442"/>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latin typeface="+mn-ea"/>
                <a:cs typeface="メイリオ" panose="020B0604030504040204" pitchFamily="50" charset="-128"/>
              </a:rPr>
              <a:t>画像</a:t>
            </a:r>
          </a:p>
        </p:txBody>
      </p:sp>
      <p:sp>
        <p:nvSpPr>
          <p:cNvPr id="42" name="正方形/長方形 41"/>
          <p:cNvSpPr/>
          <p:nvPr/>
        </p:nvSpPr>
        <p:spPr>
          <a:xfrm>
            <a:off x="2055211" y="3760384"/>
            <a:ext cx="576064" cy="20512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prstClr val="white"/>
                </a:solidFill>
                <a:latin typeface="+mn-ea"/>
                <a:cs typeface="メイリオ" panose="020B0604030504040204" pitchFamily="50" charset="-128"/>
              </a:rPr>
              <a:t>概要</a:t>
            </a:r>
          </a:p>
        </p:txBody>
      </p:sp>
      <p:sp>
        <p:nvSpPr>
          <p:cNvPr id="43" name="正方形/長方形 42"/>
          <p:cNvSpPr/>
          <p:nvPr/>
        </p:nvSpPr>
        <p:spPr>
          <a:xfrm>
            <a:off x="2054357" y="4819456"/>
            <a:ext cx="576064" cy="20512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prstClr val="white"/>
                </a:solidFill>
                <a:latin typeface="+mn-ea"/>
                <a:cs typeface="メイリオ" panose="020B0604030504040204" pitchFamily="50" charset="-128"/>
              </a:rPr>
              <a:t>TOPICS</a:t>
            </a:r>
            <a:endParaRPr lang="ja-JP" altLang="en-US" sz="800" dirty="0">
              <a:solidFill>
                <a:prstClr val="white"/>
              </a:solidFill>
              <a:latin typeface="+mn-ea"/>
              <a:cs typeface="メイリオ" panose="020B0604030504040204" pitchFamily="50" charset="-128"/>
            </a:endParaRPr>
          </a:p>
        </p:txBody>
      </p:sp>
      <p:sp>
        <p:nvSpPr>
          <p:cNvPr id="44" name="正方形/長方形 43"/>
          <p:cNvSpPr/>
          <p:nvPr/>
        </p:nvSpPr>
        <p:spPr>
          <a:xfrm>
            <a:off x="4862056" y="5055521"/>
            <a:ext cx="678322" cy="62149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latin typeface="+mn-ea"/>
                <a:cs typeface="メイリオ" panose="020B0604030504040204" pitchFamily="50" charset="-128"/>
              </a:rPr>
              <a:t>画像</a:t>
            </a:r>
            <a:r>
              <a:rPr lang="en-US" altLang="ja-JP" sz="1050" dirty="0">
                <a:solidFill>
                  <a:prstClr val="white"/>
                </a:solidFill>
                <a:latin typeface="+mn-ea"/>
                <a:cs typeface="メイリオ" panose="020B0604030504040204" pitchFamily="50" charset="-128"/>
              </a:rPr>
              <a:t>/</a:t>
            </a:r>
          </a:p>
          <a:p>
            <a:pPr algn="ctr"/>
            <a:r>
              <a:rPr lang="ja-JP" altLang="en-US" sz="1050" dirty="0">
                <a:solidFill>
                  <a:prstClr val="white"/>
                </a:solidFill>
                <a:latin typeface="+mn-ea"/>
                <a:cs typeface="メイリオ" panose="020B0604030504040204" pitchFamily="50" charset="-128"/>
              </a:rPr>
              <a:t>図表</a:t>
            </a:r>
            <a:r>
              <a:rPr lang="en-US" altLang="ja-JP" sz="1050" dirty="0" err="1">
                <a:solidFill>
                  <a:prstClr val="white"/>
                </a:solidFill>
                <a:latin typeface="+mn-ea"/>
                <a:cs typeface="メイリオ" panose="020B0604030504040204" pitchFamily="50" charset="-128"/>
              </a:rPr>
              <a:t>etc</a:t>
            </a:r>
            <a:endParaRPr lang="ja-JP" altLang="en-US" sz="1050" dirty="0">
              <a:solidFill>
                <a:prstClr val="white"/>
              </a:solidFill>
              <a:latin typeface="+mn-ea"/>
              <a:cs typeface="メイリオ" panose="020B0604030504040204" pitchFamily="50" charset="-128"/>
            </a:endParaRPr>
          </a:p>
        </p:txBody>
      </p:sp>
      <p:pic>
        <p:nvPicPr>
          <p:cNvPr id="1027" name="Picture 3" descr="D:\_MyData\Downloads\売り上げアップグラフのアイコン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2441" y="5072372"/>
            <a:ext cx="619066" cy="621494"/>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48"/>
          <p:cNvSpPr txBox="1">
            <a:spLocks noChangeArrowheads="1"/>
          </p:cNvSpPr>
          <p:nvPr/>
        </p:nvSpPr>
        <p:spPr bwMode="auto">
          <a:xfrm>
            <a:off x="1939243" y="5055661"/>
            <a:ext cx="2160240" cy="737700"/>
          </a:xfrm>
          <a:prstGeom prst="rect">
            <a:avLst/>
          </a:prstGeom>
          <a:noFill/>
          <a:ln w="9525">
            <a:noFill/>
            <a:miter lim="800000"/>
            <a:headEnd/>
            <a:tailEnd/>
          </a:ln>
        </p:spPr>
        <p:txBody>
          <a:bodyPr wrap="square" lIns="84389" tIns="42195" rIns="84389" bIns="42195">
            <a:spAutoFit/>
          </a:bodyPr>
          <a:lstStyle/>
          <a:p>
            <a:pPr>
              <a:lnSpc>
                <a:spcPct val="110000"/>
              </a:lnSpc>
              <a:spcAft>
                <a:spcPct val="30000"/>
              </a:spcAft>
            </a:pPr>
            <a:r>
              <a:rPr lang="ja-JP" altLang="en-US" sz="800" dirty="0">
                <a:solidFill>
                  <a:prstClr val="black">
                    <a:lumMod val="50000"/>
                    <a:lumOff val="50000"/>
                  </a:prstClr>
                </a:solidFill>
                <a:latin typeface="+mn-ea"/>
                <a:cs typeface="メイリオ" panose="020B0604030504040204" pitchFamily="50" charset="-128"/>
              </a:rPr>
              <a:t>＜●●＞●●●●●●●●●●●● ●● 　</a:t>
            </a:r>
            <a:endParaRPr lang="en-US" altLang="ja-JP" sz="800" dirty="0">
              <a:solidFill>
                <a:prstClr val="black">
                  <a:lumMod val="50000"/>
                  <a:lumOff val="50000"/>
                </a:prstClr>
              </a:solidFill>
              <a:latin typeface="+mn-ea"/>
              <a:cs typeface="メイリオ" panose="020B0604030504040204" pitchFamily="50" charset="-128"/>
            </a:endParaRPr>
          </a:p>
          <a:p>
            <a:pPr>
              <a:lnSpc>
                <a:spcPct val="110000"/>
              </a:lnSpc>
              <a:spcAft>
                <a:spcPct val="30000"/>
              </a:spcAft>
            </a:pPr>
            <a:r>
              <a:rPr lang="ja-JP" altLang="en-US" sz="800" dirty="0">
                <a:solidFill>
                  <a:prstClr val="black">
                    <a:lumMod val="50000"/>
                    <a:lumOff val="50000"/>
                  </a:prstClr>
                </a:solidFill>
                <a:latin typeface="+mn-ea"/>
                <a:cs typeface="メイリオ" panose="020B0604030504040204" pitchFamily="50" charset="-128"/>
              </a:rPr>
              <a:t>＜●●＞●●●●●●●●●●●●●●</a:t>
            </a:r>
            <a:endParaRPr lang="en-US" altLang="ja-JP" sz="800" dirty="0">
              <a:solidFill>
                <a:prstClr val="black">
                  <a:lumMod val="50000"/>
                  <a:lumOff val="50000"/>
                </a:prstClr>
              </a:solidFill>
              <a:latin typeface="+mn-ea"/>
              <a:cs typeface="メイリオ" panose="020B0604030504040204" pitchFamily="50" charset="-128"/>
            </a:endParaRPr>
          </a:p>
          <a:p>
            <a:pPr>
              <a:lnSpc>
                <a:spcPct val="110000"/>
              </a:lnSpc>
              <a:spcAft>
                <a:spcPct val="30000"/>
              </a:spcAft>
            </a:pPr>
            <a:r>
              <a:rPr lang="ja-JP" altLang="en-US" sz="800" dirty="0">
                <a:solidFill>
                  <a:prstClr val="black">
                    <a:lumMod val="50000"/>
                    <a:lumOff val="50000"/>
                  </a:prstClr>
                </a:solidFill>
                <a:latin typeface="+mn-ea"/>
                <a:cs typeface="メイリオ" panose="020B0604030504040204" pitchFamily="50" charset="-128"/>
              </a:rPr>
              <a:t>＜●●＞●●●●●●●●●●●●●● </a:t>
            </a:r>
            <a:endParaRPr lang="en-US" altLang="ja-JP" sz="800" dirty="0">
              <a:solidFill>
                <a:prstClr val="black">
                  <a:lumMod val="50000"/>
                  <a:lumOff val="50000"/>
                </a:prstClr>
              </a:solidFill>
              <a:latin typeface="+mn-ea"/>
              <a:cs typeface="メイリオ" panose="020B0604030504040204" pitchFamily="50" charset="-128"/>
            </a:endParaRPr>
          </a:p>
          <a:p>
            <a:pPr>
              <a:lnSpc>
                <a:spcPct val="110000"/>
              </a:lnSpc>
              <a:spcAft>
                <a:spcPct val="30000"/>
              </a:spcAft>
            </a:pPr>
            <a:r>
              <a:rPr lang="ja-JP" altLang="en-US" sz="800" dirty="0">
                <a:solidFill>
                  <a:prstClr val="black">
                    <a:lumMod val="50000"/>
                    <a:lumOff val="50000"/>
                  </a:prstClr>
                </a:solidFill>
                <a:latin typeface="+mn-ea"/>
                <a:cs typeface="メイリオ" panose="020B0604030504040204" pitchFamily="50" charset="-128"/>
              </a:rPr>
              <a:t>＜●●＞●●●●●●●●●●●●●● 　</a:t>
            </a:r>
          </a:p>
        </p:txBody>
      </p:sp>
      <p:sp>
        <p:nvSpPr>
          <p:cNvPr id="51" name="Text Box 48"/>
          <p:cNvSpPr txBox="1">
            <a:spLocks noChangeArrowheads="1"/>
          </p:cNvSpPr>
          <p:nvPr/>
        </p:nvSpPr>
        <p:spPr bwMode="auto">
          <a:xfrm>
            <a:off x="2019188" y="5984374"/>
            <a:ext cx="3521190" cy="505329"/>
          </a:xfrm>
          <a:prstGeom prst="rect">
            <a:avLst/>
          </a:prstGeom>
          <a:noFill/>
          <a:ln w="9525">
            <a:noFill/>
            <a:miter lim="800000"/>
            <a:headEnd/>
            <a:tailEnd/>
          </a:ln>
        </p:spPr>
        <p:txBody>
          <a:bodyPr wrap="square" lIns="84389" tIns="42195" rIns="84389" bIns="42195">
            <a:spAutoFit/>
          </a:bodyPr>
          <a:lstStyle/>
          <a:p>
            <a:pPr algn="ctr">
              <a:lnSpc>
                <a:spcPct val="110000"/>
              </a:lnSpc>
              <a:spcAft>
                <a:spcPct val="30000"/>
              </a:spcAft>
            </a:pPr>
            <a:r>
              <a:rPr lang="ja-JP" altLang="en-US" sz="700" dirty="0">
                <a:solidFill>
                  <a:prstClr val="black">
                    <a:lumMod val="50000"/>
                    <a:lumOff val="50000"/>
                  </a:prstClr>
                </a:solidFill>
                <a:latin typeface="+mn-ea"/>
                <a:cs typeface="メイリオ" panose="020B0604030504040204" pitchFamily="50" charset="-128"/>
              </a:rPr>
              <a:t>◇本件に関するお問い合わせ先◇</a:t>
            </a:r>
            <a:endParaRPr lang="en-US" altLang="ja-JP" sz="700" dirty="0">
              <a:solidFill>
                <a:prstClr val="black">
                  <a:lumMod val="50000"/>
                  <a:lumOff val="50000"/>
                </a:prstClr>
              </a:solidFill>
              <a:latin typeface="+mn-ea"/>
              <a:cs typeface="メイリオ" panose="020B0604030504040204" pitchFamily="50" charset="-128"/>
            </a:endParaRPr>
          </a:p>
          <a:p>
            <a:pPr algn="ctr">
              <a:lnSpc>
                <a:spcPct val="110000"/>
              </a:lnSpc>
              <a:spcAft>
                <a:spcPct val="30000"/>
              </a:spcAft>
            </a:pPr>
            <a:r>
              <a:rPr lang="ja-JP" altLang="en-US" sz="700" dirty="0">
                <a:solidFill>
                  <a:prstClr val="black">
                    <a:lumMod val="50000"/>
                    <a:lumOff val="50000"/>
                  </a:prstClr>
                </a:solidFill>
                <a:latin typeface="+mn-ea"/>
                <a:cs typeface="メイリオ" panose="020B0604030504040204" pitchFamily="50" charset="-128"/>
              </a:rPr>
              <a:t>株式会社●●●●　●●●部　担当：●●　</a:t>
            </a:r>
            <a:endParaRPr lang="en-US" altLang="ja-JP" sz="700" dirty="0">
              <a:solidFill>
                <a:prstClr val="black">
                  <a:lumMod val="50000"/>
                  <a:lumOff val="50000"/>
                </a:prstClr>
              </a:solidFill>
              <a:latin typeface="+mn-ea"/>
              <a:cs typeface="メイリオ" panose="020B0604030504040204" pitchFamily="50" charset="-128"/>
            </a:endParaRPr>
          </a:p>
          <a:p>
            <a:pPr algn="ctr">
              <a:lnSpc>
                <a:spcPct val="110000"/>
              </a:lnSpc>
              <a:spcAft>
                <a:spcPct val="30000"/>
              </a:spcAft>
            </a:pPr>
            <a:r>
              <a:rPr lang="en-US" altLang="ja-JP" sz="700" dirty="0">
                <a:solidFill>
                  <a:prstClr val="black">
                    <a:lumMod val="50000"/>
                    <a:lumOff val="50000"/>
                  </a:prstClr>
                </a:solidFill>
                <a:latin typeface="+mn-ea"/>
                <a:cs typeface="メイリオ" panose="020B0604030504040204" pitchFamily="50" charset="-128"/>
              </a:rPr>
              <a:t>TEL</a:t>
            </a:r>
            <a:r>
              <a:rPr lang="ja-JP" altLang="en-US" sz="700" dirty="0">
                <a:solidFill>
                  <a:prstClr val="black">
                    <a:lumMod val="50000"/>
                    <a:lumOff val="50000"/>
                  </a:prstClr>
                </a:solidFill>
                <a:latin typeface="+mn-ea"/>
                <a:cs typeface="メイリオ" panose="020B0604030504040204" pitchFamily="50" charset="-128"/>
              </a:rPr>
              <a:t>：●●</a:t>
            </a:r>
            <a:r>
              <a:rPr lang="en-US" altLang="ja-JP" sz="700" dirty="0">
                <a:solidFill>
                  <a:prstClr val="black">
                    <a:lumMod val="50000"/>
                    <a:lumOff val="50000"/>
                  </a:prstClr>
                </a:solidFill>
                <a:latin typeface="+mn-ea"/>
                <a:cs typeface="メイリオ" panose="020B0604030504040204" pitchFamily="50" charset="-128"/>
              </a:rPr>
              <a:t>-</a:t>
            </a:r>
            <a:r>
              <a:rPr lang="ja-JP" altLang="en-US" sz="700" dirty="0">
                <a:solidFill>
                  <a:prstClr val="black">
                    <a:lumMod val="50000"/>
                    <a:lumOff val="50000"/>
                  </a:prstClr>
                </a:solidFill>
                <a:latin typeface="+mn-ea"/>
                <a:cs typeface="メイリオ" panose="020B0604030504040204" pitchFamily="50" charset="-128"/>
              </a:rPr>
              <a:t>●●●●</a:t>
            </a:r>
            <a:r>
              <a:rPr lang="en-US" altLang="ja-JP" sz="700" dirty="0">
                <a:solidFill>
                  <a:prstClr val="black">
                    <a:lumMod val="50000"/>
                    <a:lumOff val="50000"/>
                  </a:prstClr>
                </a:solidFill>
                <a:latin typeface="+mn-ea"/>
                <a:cs typeface="メイリオ" panose="020B0604030504040204" pitchFamily="50" charset="-128"/>
              </a:rPr>
              <a:t>-</a:t>
            </a:r>
            <a:r>
              <a:rPr lang="ja-JP" altLang="en-US" sz="700" dirty="0">
                <a:solidFill>
                  <a:prstClr val="black">
                    <a:lumMod val="50000"/>
                    <a:lumOff val="50000"/>
                  </a:prstClr>
                </a:solidFill>
                <a:latin typeface="+mn-ea"/>
                <a:cs typeface="メイリオ" panose="020B0604030504040204" pitchFamily="50" charset="-128"/>
              </a:rPr>
              <a:t>●●●●　メール：●●＠●●●●</a:t>
            </a:r>
          </a:p>
        </p:txBody>
      </p:sp>
      <p:sp>
        <p:nvSpPr>
          <p:cNvPr id="15" name="AutoShape 43"/>
          <p:cNvSpPr>
            <a:spLocks noChangeArrowheads="1"/>
          </p:cNvSpPr>
          <p:nvPr/>
        </p:nvSpPr>
        <p:spPr bwMode="auto">
          <a:xfrm flipV="1">
            <a:off x="1792996" y="1461619"/>
            <a:ext cx="3954895" cy="5086674"/>
          </a:xfrm>
          <a:prstGeom prst="triangle">
            <a:avLst>
              <a:gd name="adj" fmla="val 50000"/>
            </a:avLst>
          </a:prstGeom>
          <a:noFill/>
          <a:ln w="38100">
            <a:solidFill>
              <a:srgbClr val="00B0F0"/>
            </a:solidFill>
            <a:miter lim="800000"/>
            <a:headEnd/>
            <a:tailEnd/>
          </a:ln>
        </p:spPr>
        <p:txBody>
          <a:bodyPr wrap="none" lIns="84389" tIns="42195" rIns="84389" bIns="42195" anchor="ctr"/>
          <a:lstStyle/>
          <a:p>
            <a:endParaRPr lang="ja-JP" altLang="en-US" sz="2200" dirty="0">
              <a:solidFill>
                <a:srgbClr val="000000"/>
              </a:solidFill>
              <a:latin typeface="+mn-ea"/>
              <a:cs typeface="メイリオ" panose="020B0604030504040204" pitchFamily="50" charset="-128"/>
            </a:endParaRPr>
          </a:p>
        </p:txBody>
      </p:sp>
      <p:sp>
        <p:nvSpPr>
          <p:cNvPr id="47" name="右大かっこ 46"/>
          <p:cNvSpPr/>
          <p:nvPr/>
        </p:nvSpPr>
        <p:spPr>
          <a:xfrm>
            <a:off x="6053224" y="1434880"/>
            <a:ext cx="59456" cy="799679"/>
          </a:xfrm>
          <a:prstGeom prst="righ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cxnSp>
        <p:nvCxnSpPr>
          <p:cNvPr id="52" name="直線コネクタ 51"/>
          <p:cNvCxnSpPr/>
          <p:nvPr/>
        </p:nvCxnSpPr>
        <p:spPr>
          <a:xfrm flipV="1">
            <a:off x="6125232" y="1646710"/>
            <a:ext cx="144016"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6279889" y="1441670"/>
            <a:ext cx="4146600" cy="366639"/>
          </a:xfrm>
          <a:prstGeom prst="rect">
            <a:avLst/>
          </a:prstGeom>
          <a:noFill/>
        </p:spPr>
        <p:txBody>
          <a:bodyPr wrap="square" rtlCol="0">
            <a:spAutoFit/>
          </a:bodyPr>
          <a:lstStyle/>
          <a:p>
            <a:pPr>
              <a:lnSpc>
                <a:spcPct val="110000"/>
              </a:lnSpc>
            </a:pPr>
            <a:r>
              <a:rPr lang="ja-JP" altLang="en-US" b="1" dirty="0">
                <a:latin typeface="Meiryo UI" panose="020B0604030504040204" pitchFamily="50" charset="-128"/>
                <a:ea typeface="Meiryo UI" panose="020B0604030504040204" pitchFamily="50" charset="-128"/>
              </a:rPr>
              <a:t>タイトル（見出し）＋</a:t>
            </a:r>
            <a:r>
              <a:rPr lang="en-US" altLang="ja-JP" b="1" dirty="0">
                <a:solidFill>
                  <a:srgbClr val="FF0000"/>
                </a:solidFill>
                <a:latin typeface="Meiryo UI" panose="020B0604030504040204" pitchFamily="50" charset="-128"/>
                <a:ea typeface="Meiryo UI" panose="020B0604030504040204" pitchFamily="50" charset="-128"/>
              </a:rPr>
              <a:t>α</a:t>
            </a:r>
            <a:r>
              <a:rPr lang="ja-JP" altLang="en-US" b="1" dirty="0">
                <a:solidFill>
                  <a:srgbClr val="FF0000"/>
                </a:solidFill>
                <a:latin typeface="Meiryo UI" panose="020B0604030504040204" pitchFamily="50" charset="-128"/>
                <a:ea typeface="Meiryo UI" panose="020B0604030504040204" pitchFamily="50" charset="-128"/>
              </a:rPr>
              <a:t>情報</a:t>
            </a:r>
          </a:p>
        </p:txBody>
      </p:sp>
      <p:sp>
        <p:nvSpPr>
          <p:cNvPr id="53" name="正方形/長方形 52"/>
          <p:cNvSpPr/>
          <p:nvPr/>
        </p:nvSpPr>
        <p:spPr>
          <a:xfrm>
            <a:off x="6773848" y="1782308"/>
            <a:ext cx="5135129" cy="523220"/>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・「何に関するリリースか」「何がニュースバリューか」が</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一目で分かる見出しに（</a:t>
            </a:r>
            <a:r>
              <a:rPr lang="en-US" altLang="ja-JP" sz="1400" b="1" dirty="0">
                <a:solidFill>
                  <a:srgbClr val="FF0000"/>
                </a:solidFill>
                <a:latin typeface="Meiryo UI" panose="020B0604030504040204" pitchFamily="50" charset="-128"/>
                <a:ea typeface="Meiryo UI" panose="020B0604030504040204" pitchFamily="50" charset="-128"/>
              </a:rPr>
              <a:t>PR IMPAKT</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の視点でチェック）</a:t>
            </a:r>
            <a:endParaRPr lang="en-US" altLang="ja-JP" sz="1400" b="1" dirty="0">
              <a:latin typeface="Meiryo UI" panose="020B0604030504040204" pitchFamily="50" charset="-128"/>
              <a:ea typeface="Meiryo UI" panose="020B0604030504040204" pitchFamily="50" charset="-128"/>
            </a:endParaRPr>
          </a:p>
        </p:txBody>
      </p:sp>
      <p:sp>
        <p:nvSpPr>
          <p:cNvPr id="57" name="右大かっこ 56"/>
          <p:cNvSpPr/>
          <p:nvPr/>
        </p:nvSpPr>
        <p:spPr>
          <a:xfrm>
            <a:off x="6043699" y="2349053"/>
            <a:ext cx="72008" cy="627258"/>
          </a:xfrm>
          <a:prstGeom prst="righ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cxnSp>
        <p:nvCxnSpPr>
          <p:cNvPr id="58" name="直線コネクタ 57"/>
          <p:cNvCxnSpPr/>
          <p:nvPr/>
        </p:nvCxnSpPr>
        <p:spPr>
          <a:xfrm flipV="1">
            <a:off x="6115707" y="2539268"/>
            <a:ext cx="144016"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6270365" y="2348880"/>
            <a:ext cx="2728689" cy="366639"/>
          </a:xfrm>
          <a:prstGeom prst="rect">
            <a:avLst/>
          </a:prstGeom>
          <a:noFill/>
        </p:spPr>
        <p:txBody>
          <a:bodyPr wrap="square" rtlCol="0">
            <a:spAutoFit/>
          </a:bodyPr>
          <a:lstStyle/>
          <a:p>
            <a:pPr>
              <a:lnSpc>
                <a:spcPct val="110000"/>
              </a:lnSpc>
            </a:pPr>
            <a:r>
              <a:rPr lang="ja-JP" altLang="en-US" b="1" dirty="0">
                <a:latin typeface="Meiryo UI" panose="020B0604030504040204" pitchFamily="50" charset="-128"/>
                <a:ea typeface="Meiryo UI" panose="020B0604030504040204" pitchFamily="50" charset="-128"/>
              </a:rPr>
              <a:t>リード（全文・要約）</a:t>
            </a:r>
          </a:p>
        </p:txBody>
      </p:sp>
      <p:sp>
        <p:nvSpPr>
          <p:cNvPr id="60" name="正方形/長方形 59"/>
          <p:cNvSpPr/>
          <p:nvPr/>
        </p:nvSpPr>
        <p:spPr>
          <a:xfrm>
            <a:off x="6773848" y="2762344"/>
            <a:ext cx="5370824" cy="738664"/>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・リリースの核心に触れる （ニュースのエッセンスを凝縮） </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・タイトルに記載した事項に関する「</a:t>
            </a:r>
            <a:r>
              <a:rPr lang="en-US" altLang="ja-JP" sz="1400" b="1" dirty="0">
                <a:latin typeface="Meiryo UI" panose="020B0604030504040204" pitchFamily="50" charset="-128"/>
                <a:ea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rPr>
              <a:t>Ｗ</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Ｈ」を極力押さえる</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+α</a:t>
            </a:r>
            <a:r>
              <a:rPr lang="ja-JP" altLang="en-US" sz="1400" b="1" dirty="0">
                <a:latin typeface="Meiryo UI" panose="020B0604030504040204" pitchFamily="50" charset="-128"/>
                <a:ea typeface="Meiryo UI" panose="020B0604030504040204" pitchFamily="50" charset="-128"/>
              </a:rPr>
              <a:t>」（世の中との接点＝</a:t>
            </a:r>
            <a:r>
              <a:rPr lang="ja-JP" altLang="en-US" sz="1400" b="1" dirty="0">
                <a:solidFill>
                  <a:srgbClr val="FF0000"/>
                </a:solidFill>
                <a:latin typeface="Meiryo UI" panose="020B0604030504040204" pitchFamily="50" charset="-128"/>
                <a:ea typeface="Meiryo UI" panose="020B0604030504040204" pitchFamily="50" charset="-128"/>
              </a:rPr>
              <a:t>社会にとっての価値</a:t>
            </a:r>
            <a:r>
              <a:rPr lang="ja-JP" altLang="en-US" sz="1400" b="1" dirty="0">
                <a:latin typeface="Meiryo UI" panose="020B0604030504040204" pitchFamily="50" charset="-128"/>
                <a:ea typeface="Meiryo UI" panose="020B0604030504040204" pitchFamily="50" charset="-128"/>
              </a:rPr>
              <a:t>）があるとベスト</a:t>
            </a:r>
          </a:p>
        </p:txBody>
      </p:sp>
      <p:sp>
        <p:nvSpPr>
          <p:cNvPr id="61" name="右大かっこ 60"/>
          <p:cNvSpPr/>
          <p:nvPr/>
        </p:nvSpPr>
        <p:spPr>
          <a:xfrm>
            <a:off x="6041789" y="3140968"/>
            <a:ext cx="77104" cy="2652393"/>
          </a:xfrm>
          <a:prstGeom prst="righ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cxnSp>
        <p:nvCxnSpPr>
          <p:cNvPr id="62" name="直線コネクタ 61"/>
          <p:cNvCxnSpPr/>
          <p:nvPr/>
        </p:nvCxnSpPr>
        <p:spPr>
          <a:xfrm flipV="1">
            <a:off x="6113797" y="3815594"/>
            <a:ext cx="144016"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6268455" y="3645024"/>
            <a:ext cx="2728689" cy="366639"/>
          </a:xfrm>
          <a:prstGeom prst="rect">
            <a:avLst/>
          </a:prstGeom>
          <a:noFill/>
        </p:spPr>
        <p:txBody>
          <a:bodyPr wrap="square" rtlCol="0">
            <a:spAutoFit/>
          </a:bodyPr>
          <a:lstStyle/>
          <a:p>
            <a:pPr>
              <a:lnSpc>
                <a:spcPct val="110000"/>
              </a:lnSpc>
            </a:pPr>
            <a:r>
              <a:rPr lang="ja-JP" altLang="en-US" b="1" dirty="0">
                <a:latin typeface="Meiryo UI" panose="020B0604030504040204" pitchFamily="50" charset="-128"/>
                <a:ea typeface="Meiryo UI" panose="020B0604030504040204" pitchFamily="50" charset="-128"/>
              </a:rPr>
              <a:t>本文</a:t>
            </a:r>
          </a:p>
        </p:txBody>
      </p:sp>
      <p:sp>
        <p:nvSpPr>
          <p:cNvPr id="64" name="正方形/長方形 63"/>
          <p:cNvSpPr/>
          <p:nvPr/>
        </p:nvSpPr>
        <p:spPr>
          <a:xfrm>
            <a:off x="6773847" y="3983697"/>
            <a:ext cx="5135129" cy="1384995"/>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・製品・サービスなどの特徴、自社の開発経緯や背景を紹介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・記事などに使用可能な製品・サービスなどのイメージ画像</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・文章で表現しづらい内容は「概要」として箇条書きに</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ページ目で書ききれない要素は、</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ページ目以降や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添付資料などで補足する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ページにすべての要素を詰め込まない、分かりやすく！）</a:t>
            </a:r>
            <a:endParaRPr lang="en-US" altLang="ja-JP" sz="1400" dirty="0">
              <a:latin typeface="Meiryo UI" panose="020B0604030504040204" pitchFamily="50" charset="-128"/>
              <a:ea typeface="Meiryo UI" panose="020B0604030504040204" pitchFamily="50" charset="-128"/>
            </a:endParaRPr>
          </a:p>
        </p:txBody>
      </p:sp>
      <p:sp>
        <p:nvSpPr>
          <p:cNvPr id="65" name="右大かっこ 64"/>
          <p:cNvSpPr/>
          <p:nvPr/>
        </p:nvSpPr>
        <p:spPr>
          <a:xfrm>
            <a:off x="6044183" y="5964783"/>
            <a:ext cx="72008" cy="627258"/>
          </a:xfrm>
          <a:prstGeom prst="righ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cxnSp>
        <p:nvCxnSpPr>
          <p:cNvPr id="66" name="直線コネクタ 65"/>
          <p:cNvCxnSpPr/>
          <p:nvPr/>
        </p:nvCxnSpPr>
        <p:spPr>
          <a:xfrm flipV="1">
            <a:off x="6116191" y="6255372"/>
            <a:ext cx="144016"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6270849" y="5874755"/>
            <a:ext cx="2728689" cy="366639"/>
          </a:xfrm>
          <a:prstGeom prst="rect">
            <a:avLst/>
          </a:prstGeom>
          <a:noFill/>
        </p:spPr>
        <p:txBody>
          <a:bodyPr wrap="square" rtlCol="0">
            <a:spAutoFit/>
          </a:bodyPr>
          <a:lstStyle/>
          <a:p>
            <a:pPr>
              <a:lnSpc>
                <a:spcPct val="110000"/>
              </a:lnSpc>
            </a:pPr>
            <a:r>
              <a:rPr lang="ja-JP" altLang="en-US" b="1" dirty="0">
                <a:latin typeface="Meiryo UI" panose="020B0604030504040204" pitchFamily="50" charset="-128"/>
                <a:ea typeface="Meiryo UI" panose="020B0604030504040204" pitchFamily="50" charset="-128"/>
              </a:rPr>
              <a:t>問い合わせ先</a:t>
            </a:r>
          </a:p>
        </p:txBody>
      </p:sp>
      <p:sp>
        <p:nvSpPr>
          <p:cNvPr id="68" name="正方形/長方形 67"/>
          <p:cNvSpPr/>
          <p:nvPr/>
        </p:nvSpPr>
        <p:spPr>
          <a:xfrm>
            <a:off x="6793519" y="6205534"/>
            <a:ext cx="5135129"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・メディアからの問い合わせが受けられる担当者・連絡先を記載</a:t>
            </a:r>
            <a:endParaRPr lang="en-US" altLang="ja-JP" sz="1400"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6007225" y="600602"/>
            <a:ext cx="781422" cy="336182"/>
          </a:xfrm>
          <a:prstGeom prst="rect">
            <a:avLst/>
          </a:prstGeom>
          <a:noFill/>
        </p:spPr>
        <p:txBody>
          <a:bodyPr wrap="square" rtlCol="0">
            <a:spAutoFit/>
          </a:bodyPr>
          <a:lstStyle/>
          <a:p>
            <a:pPr>
              <a:lnSpc>
                <a:spcPct val="110000"/>
              </a:lnSpc>
            </a:pPr>
            <a:r>
              <a:rPr lang="en-US" altLang="ja-JP" sz="1600" dirty="0">
                <a:solidFill>
                  <a:prstClr val="white"/>
                </a:solidFill>
                <a:latin typeface="Meiryo UI" panose="020B0604030504040204" pitchFamily="50" charset="-128"/>
                <a:ea typeface="Meiryo UI" panose="020B0604030504040204" pitchFamily="50" charset="-128"/>
              </a:rPr>
              <a:t>Point</a:t>
            </a:r>
            <a:endParaRPr lang="ja-JP" altLang="en-US" sz="1600" dirty="0">
              <a:solidFill>
                <a:prstClr val="white"/>
              </a:solidFill>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1559496" y="-27384"/>
            <a:ext cx="2640466" cy="624145"/>
          </a:xfrm>
          <a:prstGeom prst="rect">
            <a:avLst/>
          </a:prstGeom>
        </p:spPr>
        <p:txBody>
          <a:bodyPr vert="horz" wrap="none" lIns="91440" tIns="45720" rIns="91440" bIns="45720" rtlCol="0" anchor="t" anchorCtr="0">
            <a:spAutoFit/>
          </a:bodyPr>
          <a:lstStyle/>
          <a:p>
            <a:pPr>
              <a:lnSpc>
                <a:spcPts val="5000"/>
              </a:lnSpc>
            </a:pPr>
            <a:r>
              <a:rPr lang="ja-JP" altLang="en-US" sz="20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ニュースリリースの基本形</a:t>
            </a:r>
            <a:endParaRPr lang="en-US" altLang="ja-JP" sz="20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46" name="図 45">
            <a:extLst>
              <a:ext uri="{FF2B5EF4-FFF2-40B4-BE49-F238E27FC236}">
                <a16:creationId xmlns:a16="http://schemas.microsoft.com/office/drawing/2014/main" id="{E5167088-6B53-49B2-8913-28BB5215281F}"/>
              </a:ext>
            </a:extLst>
          </p:cNvPr>
          <p:cNvPicPr>
            <a:picLocks noChangeAspect="1"/>
          </p:cNvPicPr>
          <p:nvPr/>
        </p:nvPicPr>
        <p:blipFill>
          <a:blip r:embed="rId4"/>
          <a:stretch>
            <a:fillRect/>
          </a:stretch>
        </p:blipFill>
        <p:spPr>
          <a:xfrm>
            <a:off x="150726" y="155185"/>
            <a:ext cx="1327590" cy="537512"/>
          </a:xfrm>
          <a:prstGeom prst="rect">
            <a:avLst/>
          </a:prstGeom>
        </p:spPr>
      </p:pic>
    </p:spTree>
    <p:extLst>
      <p:ext uri="{BB962C8B-B14F-4D97-AF65-F5344CB8AC3E}">
        <p14:creationId xmlns:p14="http://schemas.microsoft.com/office/powerpoint/2010/main" val="1349517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A287956-7CFC-43A5-815B-91EE3D7DC0E8}"/>
              </a:ext>
            </a:extLst>
          </p:cNvPr>
          <p:cNvSpPr txBox="1">
            <a:spLocks noChangeArrowheads="1"/>
          </p:cNvSpPr>
          <p:nvPr/>
        </p:nvSpPr>
        <p:spPr bwMode="auto">
          <a:xfrm>
            <a:off x="520196" y="2656176"/>
            <a:ext cx="111612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HGｺﾞｼｯｸE" pitchFamily="49" charset="-128"/>
              </a:defRPr>
            </a:lvl1pPr>
            <a:lvl2pPr marL="742950" indent="-285750" eaLnBrk="0" hangingPunct="0">
              <a:defRPr kumimoji="1">
                <a:solidFill>
                  <a:schemeClr val="tx1"/>
                </a:solidFill>
                <a:latin typeface="Arial" charset="0"/>
                <a:ea typeface="HGｺﾞｼｯｸE" pitchFamily="49" charset="-128"/>
              </a:defRPr>
            </a:lvl2pPr>
            <a:lvl3pPr marL="1143000" indent="-228600" eaLnBrk="0" hangingPunct="0">
              <a:defRPr kumimoji="1">
                <a:solidFill>
                  <a:schemeClr val="tx1"/>
                </a:solidFill>
                <a:latin typeface="Arial" charset="0"/>
                <a:ea typeface="HGｺﾞｼｯｸE" pitchFamily="49" charset="-128"/>
              </a:defRPr>
            </a:lvl3pPr>
            <a:lvl4pPr marL="1600200" indent="-228600" eaLnBrk="0" hangingPunct="0">
              <a:defRPr kumimoji="1">
                <a:solidFill>
                  <a:schemeClr val="tx1"/>
                </a:solidFill>
                <a:latin typeface="Arial" charset="0"/>
                <a:ea typeface="HGｺﾞｼｯｸE" pitchFamily="49" charset="-128"/>
              </a:defRPr>
            </a:lvl4pPr>
            <a:lvl5pPr marL="2057400" indent="-228600" eaLnBrk="0" hangingPunct="0">
              <a:defRPr kumimoji="1">
                <a:solidFill>
                  <a:schemeClr val="tx1"/>
                </a:solidFill>
                <a:latin typeface="Arial" charset="0"/>
                <a:ea typeface="HGｺﾞｼｯｸE" pitchFamily="49" charset="-128"/>
              </a:defRPr>
            </a:lvl5pPr>
            <a:lvl6pPr marL="2514600" indent="-228600" eaLnBrk="0" fontAlgn="base" hangingPunct="0">
              <a:spcBef>
                <a:spcPct val="0"/>
              </a:spcBef>
              <a:spcAft>
                <a:spcPct val="0"/>
              </a:spcAft>
              <a:defRPr kumimoji="1">
                <a:solidFill>
                  <a:schemeClr val="tx1"/>
                </a:solidFill>
                <a:latin typeface="Arial" charset="0"/>
                <a:ea typeface="HGｺﾞｼｯｸE" pitchFamily="49" charset="-128"/>
              </a:defRPr>
            </a:lvl6pPr>
            <a:lvl7pPr marL="2971800" indent="-228600" eaLnBrk="0" fontAlgn="base" hangingPunct="0">
              <a:spcBef>
                <a:spcPct val="0"/>
              </a:spcBef>
              <a:spcAft>
                <a:spcPct val="0"/>
              </a:spcAft>
              <a:defRPr kumimoji="1">
                <a:solidFill>
                  <a:schemeClr val="tx1"/>
                </a:solidFill>
                <a:latin typeface="Arial" charset="0"/>
                <a:ea typeface="HGｺﾞｼｯｸE" pitchFamily="49" charset="-128"/>
              </a:defRPr>
            </a:lvl7pPr>
            <a:lvl8pPr marL="3429000" indent="-228600" eaLnBrk="0" fontAlgn="base" hangingPunct="0">
              <a:spcBef>
                <a:spcPct val="0"/>
              </a:spcBef>
              <a:spcAft>
                <a:spcPct val="0"/>
              </a:spcAft>
              <a:defRPr kumimoji="1">
                <a:solidFill>
                  <a:schemeClr val="tx1"/>
                </a:solidFill>
                <a:latin typeface="Arial" charset="0"/>
                <a:ea typeface="HGｺﾞｼｯｸE" pitchFamily="49" charset="-128"/>
              </a:defRPr>
            </a:lvl8pPr>
            <a:lvl9pPr marL="3886200" indent="-228600" eaLnBrk="0" fontAlgn="base" hangingPunct="0">
              <a:spcBef>
                <a:spcPct val="0"/>
              </a:spcBef>
              <a:spcAft>
                <a:spcPct val="0"/>
              </a:spcAft>
              <a:defRPr kumimoji="1">
                <a:solidFill>
                  <a:schemeClr val="tx1"/>
                </a:solidFill>
                <a:latin typeface="Arial" charset="0"/>
                <a:ea typeface="HGｺﾞｼｯｸE" pitchFamily="49" charset="-128"/>
              </a:defRPr>
            </a:lvl9pPr>
          </a:lstStyle>
          <a:p>
            <a:pPr algn="ctr" eaLnBrk="1" fontAlgn="base" hangingPunct="1">
              <a:spcBef>
                <a:spcPct val="0"/>
              </a:spcBef>
              <a:spcAft>
                <a:spcPct val="0"/>
              </a:spcAft>
            </a:pPr>
            <a:r>
              <a:rPr lang="ja-JP" altLang="en-US" sz="4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❸　ニュースの作り方</a:t>
            </a:r>
          </a:p>
        </p:txBody>
      </p:sp>
      <p:pic>
        <p:nvPicPr>
          <p:cNvPr id="5" name="図 4">
            <a:extLst>
              <a:ext uri="{FF2B5EF4-FFF2-40B4-BE49-F238E27FC236}">
                <a16:creationId xmlns:a16="http://schemas.microsoft.com/office/drawing/2014/main" id="{6E672449-92E2-41FB-99EF-81F4BEAE4237}"/>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3750825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ED00FF62-B67E-46E0-9AF7-9C1F9E743186}"/>
              </a:ext>
            </a:extLst>
          </p:cNvPr>
          <p:cNvSpPr txBox="1">
            <a:spLocks/>
          </p:cNvSpPr>
          <p:nvPr/>
        </p:nvSpPr>
        <p:spPr>
          <a:xfrm>
            <a:off x="1703512" y="5777401"/>
            <a:ext cx="8856984" cy="74794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ニュースバリューをどう出すか</a:t>
            </a:r>
            <a:endParaRPr lang="en-US" altLang="ja-JP" sz="4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937826F8-F996-456D-B5E1-75B23285C79F}"/>
              </a:ext>
            </a:extLst>
          </p:cNvPr>
          <p:cNvSpPr txBox="1"/>
          <p:nvPr/>
        </p:nvSpPr>
        <p:spPr>
          <a:xfrm>
            <a:off x="1559496" y="1124744"/>
            <a:ext cx="9026184" cy="720080"/>
          </a:xfrm>
          <a:prstGeom prst="rect">
            <a:avLst/>
          </a:prstGeom>
        </p:spPr>
        <p:txBody>
          <a:bodyPr vert="horz" wrap="none" lIns="91440" tIns="45720" rIns="91440" bIns="45720" rtlCol="0" anchor="t" anchorCtr="0">
            <a:noAutofit/>
          </a:bodyPr>
          <a:lstStyle/>
          <a:p>
            <a:pPr algn="ctr"/>
            <a:r>
              <a:rPr lang="ja-JP" altLang="en-US"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記者に取り上げてもらうための工夫</a:t>
            </a:r>
          </a:p>
        </p:txBody>
      </p:sp>
      <p:sp>
        <p:nvSpPr>
          <p:cNvPr id="6" name="正方形/長方形 5">
            <a:extLst>
              <a:ext uri="{FF2B5EF4-FFF2-40B4-BE49-F238E27FC236}">
                <a16:creationId xmlns:a16="http://schemas.microsoft.com/office/drawing/2014/main" id="{605333D2-B0D2-4339-986D-B979CD2131D6}"/>
              </a:ext>
            </a:extLst>
          </p:cNvPr>
          <p:cNvSpPr/>
          <p:nvPr/>
        </p:nvSpPr>
        <p:spPr>
          <a:xfrm>
            <a:off x="2720192" y="3964042"/>
            <a:ext cx="6760184" cy="1402820"/>
          </a:xfrm>
          <a:prstGeom prst="rect">
            <a:avLst/>
          </a:prstGeom>
        </p:spPr>
        <p:txBody>
          <a:bodyPr wrap="none">
            <a:spAutoFit/>
          </a:bodyPr>
          <a:lstStyle/>
          <a:p>
            <a:pPr defTabSz="912813">
              <a:lnSpc>
                <a:spcPct val="150000"/>
              </a:lnSpc>
            </a:pPr>
            <a:r>
              <a:rPr lang="ja-JP" altLang="en-US" sz="28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基本情報だけで終わらせず</a:t>
            </a:r>
            <a:r>
              <a:rPr lang="ja-JP" altLang="en-US" sz="4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66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α</a:t>
            </a:r>
            <a:r>
              <a:rPr lang="en-US" altLang="ja-JP" sz="28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28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を考える</a:t>
            </a:r>
            <a:endParaRPr lang="en-US" altLang="ja-JP" sz="28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 name="タイトル 1">
            <a:extLst>
              <a:ext uri="{FF2B5EF4-FFF2-40B4-BE49-F238E27FC236}">
                <a16:creationId xmlns:a16="http://schemas.microsoft.com/office/drawing/2014/main" id="{8652CA86-58E9-40AF-83F5-CC79C4E82604}"/>
              </a:ext>
            </a:extLst>
          </p:cNvPr>
          <p:cNvSpPr txBox="1">
            <a:spLocks/>
          </p:cNvSpPr>
          <p:nvPr/>
        </p:nvSpPr>
        <p:spPr>
          <a:xfrm>
            <a:off x="623392" y="2045753"/>
            <a:ext cx="8686800" cy="50405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912813"/>
            <a:r>
              <a:rPr lang="en-US" altLang="ja-JP" sz="28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1</a:t>
            </a:r>
            <a:r>
              <a:rPr lang="ja-JP" altLang="en-US" sz="28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日に</a:t>
            </a:r>
            <a:r>
              <a:rPr lang="en-US" altLang="ja-JP" sz="28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100</a:t>
            </a:r>
            <a:r>
              <a:rPr lang="ja-JP" altLang="en-US" sz="28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通以上のリリースや案内状が届く</a:t>
            </a:r>
            <a:endParaRPr lang="en-US" altLang="ja-JP" sz="28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algn="l" defTabSz="912813"/>
            <a:r>
              <a:rPr lang="en-US" altLang="ja-JP" sz="28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1</a:t>
            </a:r>
            <a:r>
              <a:rPr lang="ja-JP" altLang="en-US" sz="28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日に</a:t>
            </a:r>
            <a:r>
              <a:rPr lang="en-US" altLang="ja-JP" sz="28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1000</a:t>
            </a:r>
            <a:r>
              <a:rPr lang="ja-JP" altLang="en-US" sz="28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通以上のメールが届く</a:t>
            </a:r>
            <a:endParaRPr lang="en-US" altLang="ja-JP" sz="28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algn="l" defTabSz="912813"/>
            <a:endParaRPr lang="en-US" altLang="ja-JP" sz="28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id="{38503CC1-BDFC-4C6B-974E-F0D13E935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8248" y="2104993"/>
            <a:ext cx="2232248" cy="1756055"/>
          </a:xfrm>
          <a:prstGeom prst="rect">
            <a:avLst/>
          </a:prstGeom>
        </p:spPr>
      </p:pic>
      <p:sp>
        <p:nvSpPr>
          <p:cNvPr id="9" name="タイトル 1">
            <a:extLst>
              <a:ext uri="{FF2B5EF4-FFF2-40B4-BE49-F238E27FC236}">
                <a16:creationId xmlns:a16="http://schemas.microsoft.com/office/drawing/2014/main" id="{1B28B7B4-9F38-406E-9E5C-0CD75C00A815}"/>
              </a:ext>
            </a:extLst>
          </p:cNvPr>
          <p:cNvSpPr txBox="1">
            <a:spLocks/>
          </p:cNvSpPr>
          <p:nvPr/>
        </p:nvSpPr>
        <p:spPr>
          <a:xfrm>
            <a:off x="2829372" y="2986397"/>
            <a:ext cx="8686800" cy="747943"/>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912813"/>
            <a:r>
              <a:rPr lang="ja-JP" altLang="en-US"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　　　＝埋もれてしまう</a:t>
            </a:r>
            <a:endParaRPr lang="en-US" altLang="ja-JP" sz="28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二等辺三角形 9">
            <a:extLst>
              <a:ext uri="{FF2B5EF4-FFF2-40B4-BE49-F238E27FC236}">
                <a16:creationId xmlns:a16="http://schemas.microsoft.com/office/drawing/2014/main" id="{27DFBD31-5655-4D0E-9159-BBEE973508EA}"/>
              </a:ext>
            </a:extLst>
          </p:cNvPr>
          <p:cNvSpPr/>
          <p:nvPr/>
        </p:nvSpPr>
        <p:spPr>
          <a:xfrm rot="10800000">
            <a:off x="5873722" y="3993679"/>
            <a:ext cx="427011" cy="227409"/>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132C8DAC-0FE8-4104-8AEE-460D2F1F3CB8}"/>
              </a:ext>
            </a:extLst>
          </p:cNvPr>
          <p:cNvCxnSpPr/>
          <p:nvPr/>
        </p:nvCxnSpPr>
        <p:spPr>
          <a:xfrm>
            <a:off x="6632712" y="5276514"/>
            <a:ext cx="10801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1D14740C-BF4E-4310-B7BE-485E86F5EBA3}"/>
              </a:ext>
            </a:extLst>
          </p:cNvPr>
          <p:cNvCxnSpPr/>
          <p:nvPr/>
        </p:nvCxnSpPr>
        <p:spPr>
          <a:xfrm>
            <a:off x="7172772" y="5276514"/>
            <a:ext cx="0" cy="4157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0C16F229-4762-4127-AD85-4C33DEB2BA0B}"/>
              </a:ext>
            </a:extLst>
          </p:cNvPr>
          <p:cNvPicPr>
            <a:picLocks noChangeAspect="1"/>
          </p:cNvPicPr>
          <p:nvPr/>
        </p:nvPicPr>
        <p:blipFill>
          <a:blip r:embed="rId4"/>
          <a:stretch>
            <a:fillRect/>
          </a:stretch>
        </p:blipFill>
        <p:spPr>
          <a:xfrm>
            <a:off x="150726" y="155185"/>
            <a:ext cx="1327590" cy="537512"/>
          </a:xfrm>
          <a:prstGeom prst="rect">
            <a:avLst/>
          </a:prstGeom>
        </p:spPr>
      </p:pic>
    </p:spTree>
    <p:extLst>
      <p:ext uri="{BB962C8B-B14F-4D97-AF65-F5344CB8AC3E}">
        <p14:creationId xmlns:p14="http://schemas.microsoft.com/office/powerpoint/2010/main" val="3445363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6BAC94D-5B66-483B-BDBB-2B2D61E37553}"/>
              </a:ext>
            </a:extLst>
          </p:cNvPr>
          <p:cNvGrpSpPr/>
          <p:nvPr/>
        </p:nvGrpSpPr>
        <p:grpSpPr>
          <a:xfrm>
            <a:off x="1631504" y="291764"/>
            <a:ext cx="9073008" cy="6274471"/>
            <a:chOff x="1631504" y="291764"/>
            <a:chExt cx="9073008" cy="6274471"/>
          </a:xfrm>
        </p:grpSpPr>
        <p:sp>
          <p:nvSpPr>
            <p:cNvPr id="4" name="正方形/長方形 3"/>
            <p:cNvSpPr/>
            <p:nvPr/>
          </p:nvSpPr>
          <p:spPr>
            <a:xfrm>
              <a:off x="1631504" y="620688"/>
              <a:ext cx="8928992" cy="923330"/>
            </a:xfrm>
            <a:prstGeom prst="rect">
              <a:avLst/>
            </a:prstGeom>
          </p:spPr>
          <p:txBody>
            <a:bodyPr wrap="square">
              <a:spAutoFit/>
            </a:bodyPr>
            <a:lstStyle/>
            <a:p>
              <a:pPr algn="ctr" eaLnBrk="0" fontAlgn="base" hangingPunct="0">
                <a:spcBef>
                  <a:spcPct val="0"/>
                </a:spcBef>
                <a:spcAft>
                  <a:spcPct val="0"/>
                </a:spcAft>
              </a:pPr>
              <a:r>
                <a:rPr kumimoji="0" lang="en-US" altLang="ja-JP" sz="5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PR</a:t>
              </a:r>
              <a:r>
                <a:rPr kumimoji="0" lang="en-US" altLang="ja-JP" sz="4000" b="1" dirty="0">
                  <a:solidFill>
                    <a:srgbClr val="595959"/>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 </a:t>
              </a:r>
              <a:r>
                <a:rPr kumimoji="0" lang="en-US" altLang="ja-JP" sz="5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IMPAKT</a:t>
              </a:r>
              <a:r>
                <a:rPr kumimoji="0" lang="en-US" altLang="ja-JP" sz="24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p>
          </p:txBody>
        </p:sp>
        <p:sp>
          <p:nvSpPr>
            <p:cNvPr id="24" name="角丸四角形 23"/>
            <p:cNvSpPr/>
            <p:nvPr/>
          </p:nvSpPr>
          <p:spPr>
            <a:xfrm>
              <a:off x="8328248" y="1922236"/>
              <a:ext cx="2376264" cy="4643999"/>
            </a:xfrm>
            <a:prstGeom prst="roundRect">
              <a:avLst>
                <a:gd name="adj" fmla="val 9038"/>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dirty="0">
                  <a:solidFill>
                    <a:prstClr val="white"/>
                  </a:solidFill>
                  <a:latin typeface="Meiryo UI" panose="020B0604030504040204" pitchFamily="50" charset="-128"/>
                  <a:ea typeface="Meiryo UI" panose="020B0604030504040204" pitchFamily="50" charset="-128"/>
                </a:rPr>
                <a:t>メディアが</a:t>
              </a:r>
              <a:endParaRPr lang="en-US" altLang="ja-JP" sz="2400" b="1" dirty="0">
                <a:solidFill>
                  <a:prstClr val="white"/>
                </a:solidFill>
                <a:latin typeface="Meiryo UI" panose="020B0604030504040204" pitchFamily="50" charset="-128"/>
                <a:ea typeface="Meiryo UI" panose="020B0604030504040204" pitchFamily="50" charset="-128"/>
              </a:endParaRPr>
            </a:p>
            <a:p>
              <a:pPr algn="ctr">
                <a:lnSpc>
                  <a:spcPct val="150000"/>
                </a:lnSpc>
              </a:pPr>
              <a:r>
                <a:rPr lang="ja-JP" altLang="en-US" sz="2400" b="1" dirty="0">
                  <a:solidFill>
                    <a:prstClr val="white"/>
                  </a:solidFill>
                  <a:latin typeface="Meiryo UI" panose="020B0604030504040204" pitchFamily="50" charset="-128"/>
                  <a:ea typeface="Meiryo UI" panose="020B0604030504040204" pitchFamily="50" charset="-128"/>
                </a:rPr>
                <a:t>報道したくなる</a:t>
              </a:r>
            </a:p>
            <a:p>
              <a:pPr algn="ctr">
                <a:lnSpc>
                  <a:spcPct val="150000"/>
                </a:lnSpc>
              </a:pPr>
              <a:r>
                <a:rPr lang="ja-JP" altLang="en-US" sz="2400" b="1" dirty="0">
                  <a:solidFill>
                    <a:prstClr val="white"/>
                  </a:solidFill>
                  <a:latin typeface="Meiryo UI" panose="020B0604030504040204" pitchFamily="50" charset="-128"/>
                  <a:ea typeface="Meiryo UI" panose="020B0604030504040204" pitchFamily="50" charset="-128"/>
                </a:rPr>
                <a:t>「６つの視点」</a:t>
              </a:r>
            </a:p>
          </p:txBody>
        </p:sp>
        <p:sp>
          <p:nvSpPr>
            <p:cNvPr id="26" name="正方形/長方形 25"/>
            <p:cNvSpPr/>
            <p:nvPr/>
          </p:nvSpPr>
          <p:spPr>
            <a:xfrm>
              <a:off x="1775521" y="1849659"/>
              <a:ext cx="468000" cy="46800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latin typeface="Meiryo UI" panose="020B0604030504040204" pitchFamily="50" charset="-128"/>
                <a:ea typeface="Meiryo UI" panose="020B0604030504040204" pitchFamily="50" charset="-128"/>
              </a:endParaRPr>
            </a:p>
          </p:txBody>
        </p:sp>
        <p:grpSp>
          <p:nvGrpSpPr>
            <p:cNvPr id="46" name="グループ化 45"/>
            <p:cNvGrpSpPr/>
            <p:nvPr/>
          </p:nvGrpSpPr>
          <p:grpSpPr>
            <a:xfrm>
              <a:off x="1865388" y="1922237"/>
              <a:ext cx="2882481" cy="4531107"/>
              <a:chOff x="6300192" y="1922229"/>
              <a:chExt cx="2882481" cy="4531107"/>
            </a:xfrm>
          </p:grpSpPr>
          <p:sp>
            <p:nvSpPr>
              <p:cNvPr id="54" name="角丸四角形 53"/>
              <p:cNvSpPr/>
              <p:nvPr/>
            </p:nvSpPr>
            <p:spPr>
              <a:xfrm>
                <a:off x="6300192" y="2706050"/>
                <a:ext cx="2843808" cy="612000"/>
              </a:xfrm>
              <a:prstGeom prst="roundRect">
                <a:avLst>
                  <a:gd name="adj" fmla="val 4746"/>
                </a:avLst>
              </a:prstGeom>
              <a:solidFill>
                <a:srgbClr val="00B050">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endParaRPr>
              </a:p>
            </p:txBody>
          </p:sp>
          <p:sp>
            <p:nvSpPr>
              <p:cNvPr id="55" name="Rectangle 5"/>
              <p:cNvSpPr>
                <a:spLocks noChangeArrowheads="1"/>
              </p:cNvSpPr>
              <p:nvPr/>
            </p:nvSpPr>
            <p:spPr bwMode="auto">
              <a:xfrm>
                <a:off x="6328494" y="2708214"/>
                <a:ext cx="12234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rPr>
                  <a:t>Most</a:t>
                </a:r>
                <a:endParaRPr lang="ja-JP" altLang="en-US"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endParaRPr>
              </a:p>
            </p:txBody>
          </p:sp>
          <p:sp>
            <p:nvSpPr>
              <p:cNvPr id="56" name="角丸四角形 55"/>
              <p:cNvSpPr/>
              <p:nvPr/>
            </p:nvSpPr>
            <p:spPr>
              <a:xfrm>
                <a:off x="6300192" y="3489871"/>
                <a:ext cx="2843808" cy="612000"/>
              </a:xfrm>
              <a:prstGeom prst="roundRect">
                <a:avLst>
                  <a:gd name="adj" fmla="val 4746"/>
                </a:avLst>
              </a:prstGeom>
              <a:solidFill>
                <a:srgbClr val="00B0F0">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endParaRPr>
              </a:p>
            </p:txBody>
          </p:sp>
          <p:sp>
            <p:nvSpPr>
              <p:cNvPr id="57" name="Rectangle 6"/>
              <p:cNvSpPr>
                <a:spLocks noChangeArrowheads="1"/>
              </p:cNvSpPr>
              <p:nvPr/>
            </p:nvSpPr>
            <p:spPr bwMode="auto">
              <a:xfrm>
                <a:off x="6328494" y="3489294"/>
                <a:ext cx="1489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rPr>
                  <a:t>Public</a:t>
                </a:r>
                <a:endParaRPr lang="ja-JP" altLang="en-US"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endParaRPr>
              </a:p>
            </p:txBody>
          </p:sp>
          <p:sp>
            <p:nvSpPr>
              <p:cNvPr id="58" name="角丸四角形 57"/>
              <p:cNvSpPr/>
              <p:nvPr/>
            </p:nvSpPr>
            <p:spPr>
              <a:xfrm>
                <a:off x="6300192" y="5057513"/>
                <a:ext cx="2843808" cy="612000"/>
              </a:xfrm>
              <a:prstGeom prst="roundRect">
                <a:avLst>
                  <a:gd name="adj" fmla="val 4746"/>
                </a:avLst>
              </a:prstGeom>
              <a:solidFill>
                <a:srgbClr val="BFBFBF">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endParaRPr>
              </a:p>
            </p:txBody>
          </p:sp>
          <p:sp>
            <p:nvSpPr>
              <p:cNvPr id="59" name="Rectangle 7"/>
              <p:cNvSpPr>
                <a:spLocks noChangeArrowheads="1"/>
              </p:cNvSpPr>
              <p:nvPr/>
            </p:nvSpPr>
            <p:spPr bwMode="auto">
              <a:xfrm>
                <a:off x="6328494" y="5051454"/>
                <a:ext cx="2080441" cy="584775"/>
              </a:xfrm>
              <a:prstGeom prst="rect">
                <a:avLst/>
              </a:prstGeom>
              <a:noFill/>
              <a:ln w="9525">
                <a:noFill/>
                <a:miter lim="800000"/>
                <a:headEnd/>
                <a:tailEnd/>
              </a:ln>
            </p:spPr>
            <p:txBody>
              <a:bodyPr wrap="none">
                <a:spAutoFit/>
              </a:bodyPr>
              <a:lstStyle/>
              <a:p>
                <a:pPr>
                  <a:defRPr/>
                </a:pPr>
                <a:r>
                  <a:rPr lang="en-US" altLang="ja-JP" sz="32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rPr>
                  <a:t>Keyword</a:t>
                </a:r>
                <a:endParaRPr lang="ja-JP" altLang="en-US" sz="32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endParaRPr>
              </a:p>
            </p:txBody>
          </p:sp>
          <p:sp>
            <p:nvSpPr>
              <p:cNvPr id="60" name="角丸四角形 59"/>
              <p:cNvSpPr/>
              <p:nvPr/>
            </p:nvSpPr>
            <p:spPr>
              <a:xfrm>
                <a:off x="6300192" y="5841336"/>
                <a:ext cx="2843808" cy="612000"/>
              </a:xfrm>
              <a:prstGeom prst="roundRect">
                <a:avLst>
                  <a:gd name="adj" fmla="val 4746"/>
                </a:avLst>
              </a:prstGeom>
              <a:solidFill>
                <a:srgbClr val="FFC000">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endParaRPr>
              </a:p>
            </p:txBody>
          </p:sp>
          <p:sp>
            <p:nvSpPr>
              <p:cNvPr id="61" name="Rectangle 8"/>
              <p:cNvSpPr>
                <a:spLocks noChangeArrowheads="1"/>
              </p:cNvSpPr>
              <p:nvPr/>
            </p:nvSpPr>
            <p:spPr bwMode="auto">
              <a:xfrm>
                <a:off x="6328494" y="5832534"/>
                <a:ext cx="1414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rPr>
                  <a:t>Trend</a:t>
                </a:r>
                <a:endParaRPr lang="ja-JP" altLang="en-US"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endParaRPr>
              </a:p>
            </p:txBody>
          </p:sp>
          <p:sp>
            <p:nvSpPr>
              <p:cNvPr id="62" name="角丸四角形 61"/>
              <p:cNvSpPr/>
              <p:nvPr/>
            </p:nvSpPr>
            <p:spPr>
              <a:xfrm>
                <a:off x="6300192" y="4273692"/>
                <a:ext cx="2843808" cy="612000"/>
              </a:xfrm>
              <a:prstGeom prst="roundRect">
                <a:avLst>
                  <a:gd name="adj" fmla="val 4746"/>
                </a:avLst>
              </a:prstGeom>
              <a:solidFill>
                <a:srgbClr val="FF6699">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endParaRPr>
              </a:p>
            </p:txBody>
          </p:sp>
          <p:sp>
            <p:nvSpPr>
              <p:cNvPr id="63" name="Rectangle 9"/>
              <p:cNvSpPr>
                <a:spLocks noChangeArrowheads="1"/>
              </p:cNvSpPr>
              <p:nvPr/>
            </p:nvSpPr>
            <p:spPr bwMode="auto">
              <a:xfrm>
                <a:off x="6328494" y="4270374"/>
                <a:ext cx="28541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rPr>
                  <a:t>A</a:t>
                </a:r>
                <a:r>
                  <a:rPr lang="en-US" altLang="ja-JP" sz="28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rPr>
                  <a:t>ctor/Actress</a:t>
                </a:r>
                <a:endParaRPr lang="ja-JP" altLang="en-US" sz="28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endParaRPr>
              </a:p>
            </p:txBody>
          </p:sp>
          <p:sp>
            <p:nvSpPr>
              <p:cNvPr id="64" name="角丸四角形 63"/>
              <p:cNvSpPr/>
              <p:nvPr/>
            </p:nvSpPr>
            <p:spPr>
              <a:xfrm>
                <a:off x="6300192" y="1922229"/>
                <a:ext cx="2843808" cy="612000"/>
              </a:xfrm>
              <a:prstGeom prst="roundRect">
                <a:avLst>
                  <a:gd name="adj" fmla="val 4746"/>
                </a:avLst>
              </a:prstGeom>
              <a:solidFill>
                <a:srgbClr val="FFFF00">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endParaRPr>
              </a:p>
            </p:txBody>
          </p:sp>
          <p:sp>
            <p:nvSpPr>
              <p:cNvPr id="65" name="Rectangle 4"/>
              <p:cNvSpPr>
                <a:spLocks noChangeArrowheads="1"/>
              </p:cNvSpPr>
              <p:nvPr/>
            </p:nvSpPr>
            <p:spPr bwMode="auto">
              <a:xfrm>
                <a:off x="6328494" y="1927134"/>
                <a:ext cx="1839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lang="en-US" altLang="ja-JP" sz="32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rPr>
                  <a:t>Inverse</a:t>
                </a:r>
                <a:endParaRPr lang="ja-JP" altLang="en-US" sz="32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endParaRPr>
              </a:p>
            </p:txBody>
          </p:sp>
        </p:grpSp>
        <p:grpSp>
          <p:nvGrpSpPr>
            <p:cNvPr id="47" name="グループ化 46"/>
            <p:cNvGrpSpPr/>
            <p:nvPr/>
          </p:nvGrpSpPr>
          <p:grpSpPr>
            <a:xfrm>
              <a:off x="4867981" y="1980293"/>
              <a:ext cx="3175869" cy="4462598"/>
              <a:chOff x="3254113" y="1980285"/>
              <a:chExt cx="3175869" cy="4462598"/>
            </a:xfrm>
          </p:grpSpPr>
          <p:sp>
            <p:nvSpPr>
              <p:cNvPr id="48" name="Rectangle 5"/>
              <p:cNvSpPr>
                <a:spLocks noChangeArrowheads="1"/>
              </p:cNvSpPr>
              <p:nvPr/>
            </p:nvSpPr>
            <p:spPr bwMode="auto">
              <a:xfrm>
                <a:off x="3254113" y="2758100"/>
                <a:ext cx="3175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800" b="1"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sz="2800" b="1" dirty="0">
                    <a:solidFill>
                      <a:prstClr val="black">
                        <a:lumMod val="75000"/>
                        <a:lumOff val="25000"/>
                      </a:prstClr>
                    </a:solidFill>
                    <a:latin typeface="Meiryo UI" panose="020B0604030504040204" pitchFamily="50" charset="-128"/>
                    <a:ea typeface="Meiryo UI" panose="020B0604030504040204" pitchFamily="50" charset="-128"/>
                  </a:rPr>
                  <a:t>最上級、初、独自</a:t>
                </a:r>
              </a:p>
            </p:txBody>
          </p:sp>
          <p:sp>
            <p:nvSpPr>
              <p:cNvPr id="49" name="Rectangle 6"/>
              <p:cNvSpPr>
                <a:spLocks noChangeArrowheads="1"/>
              </p:cNvSpPr>
              <p:nvPr/>
            </p:nvSpPr>
            <p:spPr bwMode="auto">
              <a:xfrm>
                <a:off x="3254113" y="3586941"/>
                <a:ext cx="29370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800" b="1"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sz="2800" b="1" dirty="0">
                    <a:solidFill>
                      <a:prstClr val="black">
                        <a:lumMod val="75000"/>
                        <a:lumOff val="25000"/>
                      </a:prstClr>
                    </a:solidFill>
                    <a:latin typeface="Meiryo UI" panose="020B0604030504040204" pitchFamily="50" charset="-128"/>
                    <a:ea typeface="Meiryo UI" panose="020B0604030504040204" pitchFamily="50" charset="-128"/>
                  </a:rPr>
                  <a:t>社会性、地域性</a:t>
                </a:r>
              </a:p>
            </p:txBody>
          </p:sp>
          <p:sp>
            <p:nvSpPr>
              <p:cNvPr id="50" name="Rectangle 7"/>
              <p:cNvSpPr>
                <a:spLocks noChangeArrowheads="1"/>
              </p:cNvSpPr>
              <p:nvPr/>
            </p:nvSpPr>
            <p:spPr bwMode="auto">
              <a:xfrm>
                <a:off x="3254113" y="5128137"/>
                <a:ext cx="2996333" cy="523220"/>
              </a:xfrm>
              <a:prstGeom prst="rect">
                <a:avLst/>
              </a:prstGeom>
              <a:noFill/>
              <a:ln w="9525">
                <a:noFill/>
                <a:miter lim="800000"/>
                <a:headEnd/>
                <a:tailEnd/>
              </a:ln>
            </p:spPr>
            <p:txBody>
              <a:bodyPr wrap="none">
                <a:spAutoFit/>
              </a:bodyPr>
              <a:lstStyle/>
              <a:p>
                <a:pPr>
                  <a:defRPr/>
                </a:pPr>
                <a:r>
                  <a:rPr lang="en-US" altLang="ja-JP" sz="2800" b="1"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sz="2800" b="1" dirty="0">
                    <a:solidFill>
                      <a:prstClr val="black">
                        <a:lumMod val="75000"/>
                        <a:lumOff val="25000"/>
                      </a:prstClr>
                    </a:solidFill>
                    <a:latin typeface="Meiryo UI" panose="020B0604030504040204" pitchFamily="50" charset="-128"/>
                    <a:ea typeface="Meiryo UI" panose="020B0604030504040204" pitchFamily="50" charset="-128"/>
                  </a:rPr>
                  <a:t>キーワード、数字</a:t>
                </a:r>
              </a:p>
            </p:txBody>
          </p:sp>
          <p:sp>
            <p:nvSpPr>
              <p:cNvPr id="51" name="Rectangle 8"/>
              <p:cNvSpPr>
                <a:spLocks noChangeArrowheads="1"/>
              </p:cNvSpPr>
              <p:nvPr/>
            </p:nvSpPr>
            <p:spPr bwMode="auto">
              <a:xfrm>
                <a:off x="3254113" y="5919663"/>
                <a:ext cx="2577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800" b="1"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sz="2800" b="1" dirty="0">
                    <a:solidFill>
                      <a:prstClr val="black">
                        <a:lumMod val="75000"/>
                        <a:lumOff val="25000"/>
                      </a:prstClr>
                    </a:solidFill>
                    <a:latin typeface="Meiryo UI" panose="020B0604030504040204" pitchFamily="50" charset="-128"/>
                    <a:ea typeface="Meiryo UI" panose="020B0604030504040204" pitchFamily="50" charset="-128"/>
                  </a:rPr>
                  <a:t>時流、季節性</a:t>
                </a:r>
              </a:p>
            </p:txBody>
          </p:sp>
          <p:sp>
            <p:nvSpPr>
              <p:cNvPr id="52" name="Rectangle 9"/>
              <p:cNvSpPr>
                <a:spLocks noChangeArrowheads="1"/>
              </p:cNvSpPr>
              <p:nvPr/>
            </p:nvSpPr>
            <p:spPr bwMode="auto">
              <a:xfrm>
                <a:off x="3254113" y="4350563"/>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800" b="1"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sz="2800" b="1" dirty="0">
                    <a:solidFill>
                      <a:prstClr val="black">
                        <a:lumMod val="75000"/>
                        <a:lumOff val="25000"/>
                      </a:prstClr>
                    </a:solidFill>
                    <a:latin typeface="Meiryo UI" panose="020B0604030504040204" pitchFamily="50" charset="-128"/>
                    <a:ea typeface="Meiryo UI" panose="020B0604030504040204" pitchFamily="50" charset="-128"/>
                  </a:rPr>
                  <a:t>役者</a:t>
                </a:r>
              </a:p>
            </p:txBody>
          </p:sp>
          <p:sp>
            <p:nvSpPr>
              <p:cNvPr id="53" name="Rectangle 4"/>
              <p:cNvSpPr>
                <a:spLocks noChangeArrowheads="1"/>
              </p:cNvSpPr>
              <p:nvPr/>
            </p:nvSpPr>
            <p:spPr bwMode="auto">
              <a:xfrm>
                <a:off x="3254113" y="1980285"/>
                <a:ext cx="29370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lang="en-US" altLang="ja-JP" sz="2800" b="1"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sz="2800" b="1" dirty="0">
                    <a:solidFill>
                      <a:prstClr val="black">
                        <a:lumMod val="75000"/>
                        <a:lumOff val="25000"/>
                      </a:prstClr>
                    </a:solidFill>
                    <a:latin typeface="Meiryo UI" panose="020B0604030504040204" pitchFamily="50" charset="-128"/>
                    <a:ea typeface="Meiryo UI" panose="020B0604030504040204" pitchFamily="50" charset="-128"/>
                  </a:rPr>
                  <a:t>逆説、対立構造</a:t>
                </a:r>
              </a:p>
            </p:txBody>
          </p:sp>
        </p:grpSp>
        <p:sp>
          <p:nvSpPr>
            <p:cNvPr id="27" name="コンテンツ プレースホルダー 2">
              <a:extLst>
                <a:ext uri="{FF2B5EF4-FFF2-40B4-BE49-F238E27FC236}">
                  <a16:creationId xmlns:a16="http://schemas.microsoft.com/office/drawing/2014/main" id="{BC4C70DD-FA17-422E-9C0E-E375608BB237}"/>
                </a:ext>
              </a:extLst>
            </p:cNvPr>
            <p:cNvSpPr txBox="1">
              <a:spLocks/>
            </p:cNvSpPr>
            <p:nvPr/>
          </p:nvSpPr>
          <p:spPr>
            <a:xfrm>
              <a:off x="3319080" y="291764"/>
              <a:ext cx="5657240" cy="4024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20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ニュースバリューを考えるフレーム</a:t>
              </a:r>
              <a:endParaRPr lang="en-US" altLang="ja-JP" sz="20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grpSp>
      <p:pic>
        <p:nvPicPr>
          <p:cNvPr id="29" name="図 28">
            <a:extLst>
              <a:ext uri="{FF2B5EF4-FFF2-40B4-BE49-F238E27FC236}">
                <a16:creationId xmlns:a16="http://schemas.microsoft.com/office/drawing/2014/main" id="{D6B9BC1E-EC7E-4AF4-87F9-27DF6EA71F08}"/>
              </a:ext>
            </a:extLst>
          </p:cNvPr>
          <p:cNvPicPr>
            <a:picLocks noChangeAspect="1"/>
          </p:cNvPicPr>
          <p:nvPr/>
        </p:nvPicPr>
        <p:blipFill>
          <a:blip r:embed="rId2"/>
          <a:stretch>
            <a:fillRect/>
          </a:stretch>
        </p:blipFill>
        <p:spPr>
          <a:xfrm>
            <a:off x="150726" y="155185"/>
            <a:ext cx="1327590" cy="537512"/>
          </a:xfrm>
          <a:prstGeom prst="rect">
            <a:avLst/>
          </a:prstGeom>
        </p:spPr>
      </p:pic>
    </p:spTree>
    <p:extLst>
      <p:ext uri="{BB962C8B-B14F-4D97-AF65-F5344CB8AC3E}">
        <p14:creationId xmlns:p14="http://schemas.microsoft.com/office/powerpoint/2010/main" val="1406810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612456" y="1360200"/>
            <a:ext cx="2862460" cy="5260624"/>
            <a:chOff x="251520" y="1922229"/>
            <a:chExt cx="2862460" cy="5260624"/>
          </a:xfrm>
        </p:grpSpPr>
        <p:grpSp>
          <p:nvGrpSpPr>
            <p:cNvPr id="8" name="グループ化 7"/>
            <p:cNvGrpSpPr/>
            <p:nvPr/>
          </p:nvGrpSpPr>
          <p:grpSpPr>
            <a:xfrm>
              <a:off x="251520" y="1922229"/>
              <a:ext cx="2843808" cy="5260624"/>
              <a:chOff x="6300192" y="1922229"/>
              <a:chExt cx="2843808" cy="5260624"/>
            </a:xfrm>
          </p:grpSpPr>
          <p:sp>
            <p:nvSpPr>
              <p:cNvPr id="16" name="角丸四角形 15"/>
              <p:cNvSpPr/>
              <p:nvPr/>
            </p:nvSpPr>
            <p:spPr>
              <a:xfrm>
                <a:off x="6300192" y="2706050"/>
                <a:ext cx="2843808" cy="612000"/>
              </a:xfrm>
              <a:prstGeom prst="roundRect">
                <a:avLst>
                  <a:gd name="adj" fmla="val 4746"/>
                </a:avLst>
              </a:prstGeom>
              <a:solidFill>
                <a:srgbClr val="00B050">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5"/>
              <p:cNvSpPr>
                <a:spLocks noChangeArrowheads="1"/>
              </p:cNvSpPr>
              <p:nvPr/>
            </p:nvSpPr>
            <p:spPr bwMode="auto">
              <a:xfrm>
                <a:off x="6328494" y="2708214"/>
                <a:ext cx="1091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None/>
                </a:pPr>
                <a:r>
                  <a:rPr lang="en-US" altLang="ja-JP" sz="28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rPr>
                  <a:t>Most</a:t>
                </a:r>
                <a:endParaRPr lang="ja-JP" altLang="en-US" sz="28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6300192" y="3489871"/>
                <a:ext cx="2843808" cy="612000"/>
              </a:xfrm>
              <a:prstGeom prst="roundRect">
                <a:avLst>
                  <a:gd name="adj" fmla="val 4746"/>
                </a:avLst>
              </a:prstGeom>
              <a:solidFill>
                <a:srgbClr val="00B0F0">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6"/>
              <p:cNvSpPr>
                <a:spLocks noChangeArrowheads="1"/>
              </p:cNvSpPr>
              <p:nvPr/>
            </p:nvSpPr>
            <p:spPr bwMode="auto">
              <a:xfrm>
                <a:off x="6328494" y="3489294"/>
                <a:ext cx="13267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None/>
                </a:pPr>
                <a:r>
                  <a:rPr lang="en-US" altLang="ja-JP" sz="28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rPr>
                  <a:t>Public</a:t>
                </a:r>
                <a:endParaRPr lang="ja-JP" altLang="en-US" sz="28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6300192" y="5057513"/>
                <a:ext cx="2843808" cy="612000"/>
              </a:xfrm>
              <a:prstGeom prst="roundRect">
                <a:avLst>
                  <a:gd name="adj" fmla="val 4746"/>
                </a:avLst>
              </a:prstGeom>
              <a:solidFill>
                <a:srgbClr val="BFBFBF">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7"/>
              <p:cNvSpPr>
                <a:spLocks noChangeArrowheads="1"/>
              </p:cNvSpPr>
              <p:nvPr/>
            </p:nvSpPr>
            <p:spPr bwMode="auto">
              <a:xfrm>
                <a:off x="6328494" y="5051454"/>
                <a:ext cx="1843069" cy="523220"/>
              </a:xfrm>
              <a:prstGeom prst="rect">
                <a:avLst/>
              </a:prstGeom>
              <a:noFill/>
              <a:ln w="9525">
                <a:noFill/>
                <a:miter lim="800000"/>
                <a:headEnd/>
                <a:tailEnd/>
              </a:ln>
            </p:spPr>
            <p:txBody>
              <a:bodyPr wrap="none">
                <a:spAutoFit/>
              </a:bodyPr>
              <a:lstStyle/>
              <a:p>
                <a:pPr>
                  <a:defRPr/>
                </a:pPr>
                <a:r>
                  <a:rPr lang="en-US" altLang="ja-JP" sz="28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rPr>
                  <a:t>Keyword</a:t>
                </a:r>
                <a:endParaRPr lang="ja-JP" altLang="en-US" sz="28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6300192" y="5814853"/>
                <a:ext cx="2843808" cy="1368000"/>
              </a:xfrm>
              <a:prstGeom prst="roundRect">
                <a:avLst>
                  <a:gd name="adj" fmla="val 4746"/>
                </a:avLst>
              </a:prstGeom>
              <a:solidFill>
                <a:srgbClr val="FFC000">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8"/>
              <p:cNvSpPr>
                <a:spLocks noChangeArrowheads="1"/>
              </p:cNvSpPr>
              <p:nvPr/>
            </p:nvSpPr>
            <p:spPr bwMode="auto">
              <a:xfrm>
                <a:off x="6328494" y="6169619"/>
                <a:ext cx="1260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None/>
                </a:pPr>
                <a:r>
                  <a:rPr lang="en-US" altLang="ja-JP" sz="28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rPr>
                  <a:t>Trend</a:t>
                </a:r>
                <a:endParaRPr lang="ja-JP" altLang="en-US" sz="28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6300192" y="4273692"/>
                <a:ext cx="2843808" cy="612000"/>
              </a:xfrm>
              <a:prstGeom prst="roundRect">
                <a:avLst>
                  <a:gd name="adj" fmla="val 4746"/>
                </a:avLst>
              </a:prstGeom>
              <a:solidFill>
                <a:srgbClr val="FF6699">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Rectangle 9"/>
              <p:cNvSpPr>
                <a:spLocks noChangeArrowheads="1"/>
              </p:cNvSpPr>
              <p:nvPr/>
            </p:nvSpPr>
            <p:spPr bwMode="auto">
              <a:xfrm>
                <a:off x="6328494" y="4270374"/>
                <a:ext cx="28125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None/>
                </a:pPr>
                <a:r>
                  <a:rPr lang="en-US" altLang="ja-JP" sz="28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rPr>
                  <a:t>Actor/Actress</a:t>
                </a:r>
                <a:endParaRPr lang="ja-JP" altLang="en-US" sz="28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6300192" y="1922229"/>
                <a:ext cx="2843808" cy="612000"/>
              </a:xfrm>
              <a:prstGeom prst="roundRect">
                <a:avLst>
                  <a:gd name="adj" fmla="val 4746"/>
                </a:avLst>
              </a:prstGeom>
              <a:solidFill>
                <a:srgbClr val="FFFF00">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Rectangle 4"/>
              <p:cNvSpPr>
                <a:spLocks noChangeArrowheads="1"/>
              </p:cNvSpPr>
              <p:nvPr/>
            </p:nvSpPr>
            <p:spPr bwMode="auto">
              <a:xfrm>
                <a:off x="6328494" y="1927134"/>
                <a:ext cx="16326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lang="en-US" altLang="ja-JP" sz="28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rPr>
                  <a:t>Inverse</a:t>
                </a:r>
                <a:endParaRPr lang="ja-JP" altLang="en-US" sz="2800" b="1" dirty="0">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 name="グループ化 8"/>
            <p:cNvGrpSpPr/>
            <p:nvPr/>
          </p:nvGrpSpPr>
          <p:grpSpPr>
            <a:xfrm>
              <a:off x="1543422" y="2273831"/>
              <a:ext cx="1570558" cy="4330204"/>
              <a:chOff x="1543422" y="2273831"/>
              <a:chExt cx="1570558" cy="4330204"/>
            </a:xfrm>
          </p:grpSpPr>
          <p:sp>
            <p:nvSpPr>
              <p:cNvPr id="10" name="Rectangle 5"/>
              <p:cNvSpPr>
                <a:spLocks noChangeArrowheads="1"/>
              </p:cNvSpPr>
              <p:nvPr/>
            </p:nvSpPr>
            <p:spPr bwMode="auto">
              <a:xfrm>
                <a:off x="1661582" y="3063766"/>
                <a:ext cx="13580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None/>
                </a:pPr>
                <a:r>
                  <a:rPr lang="en-US" altLang="ja-JP" sz="11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最上級、初、独自</a:t>
                </a:r>
              </a:p>
            </p:txBody>
          </p:sp>
          <p:sp>
            <p:nvSpPr>
              <p:cNvPr id="11" name="Rectangle 6"/>
              <p:cNvSpPr>
                <a:spLocks noChangeArrowheads="1"/>
              </p:cNvSpPr>
              <p:nvPr/>
            </p:nvSpPr>
            <p:spPr bwMode="auto">
              <a:xfrm>
                <a:off x="1776728" y="3812421"/>
                <a:ext cx="12650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None/>
                </a:pPr>
                <a:r>
                  <a:rPr lang="en-US" altLang="ja-JP" sz="11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社会性、地域性</a:t>
                </a:r>
              </a:p>
            </p:txBody>
          </p:sp>
          <p:sp>
            <p:nvSpPr>
              <p:cNvPr id="12" name="Rectangle 7"/>
              <p:cNvSpPr>
                <a:spLocks noChangeArrowheads="1"/>
              </p:cNvSpPr>
              <p:nvPr/>
            </p:nvSpPr>
            <p:spPr bwMode="auto">
              <a:xfrm>
                <a:off x="1684368" y="5442183"/>
                <a:ext cx="1287532" cy="261610"/>
              </a:xfrm>
              <a:prstGeom prst="rect">
                <a:avLst/>
              </a:prstGeom>
              <a:noFill/>
              <a:ln w="9525">
                <a:noFill/>
                <a:miter lim="800000"/>
                <a:headEnd/>
                <a:tailEnd/>
              </a:ln>
            </p:spPr>
            <p:txBody>
              <a:bodyPr wrap="none">
                <a:spAutoFit/>
              </a:bodyPr>
              <a:lstStyle/>
              <a:p>
                <a:pPr>
                  <a:defRPr/>
                </a:pPr>
                <a:r>
                  <a:rPr lang="en-US" altLang="ja-JP" sz="11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キーワード、数字</a:t>
                </a:r>
              </a:p>
            </p:txBody>
          </p:sp>
          <p:sp>
            <p:nvSpPr>
              <p:cNvPr id="13" name="Rectangle 8"/>
              <p:cNvSpPr>
                <a:spLocks noChangeArrowheads="1"/>
              </p:cNvSpPr>
              <p:nvPr/>
            </p:nvSpPr>
            <p:spPr bwMode="auto">
              <a:xfrm>
                <a:off x="1543422" y="6342425"/>
                <a:ext cx="11240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None/>
                </a:pPr>
                <a:r>
                  <a:rPr lang="en-US" altLang="ja-JP" sz="11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時流、季節性</a:t>
                </a:r>
              </a:p>
            </p:txBody>
          </p:sp>
          <p:sp>
            <p:nvSpPr>
              <p:cNvPr id="14" name="Rectangle 9"/>
              <p:cNvSpPr>
                <a:spLocks noChangeArrowheads="1"/>
              </p:cNvSpPr>
              <p:nvPr/>
            </p:nvSpPr>
            <p:spPr bwMode="auto">
              <a:xfrm>
                <a:off x="2506121" y="4633503"/>
                <a:ext cx="6078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None/>
                </a:pPr>
                <a:r>
                  <a:rPr lang="en-US" altLang="ja-JP" sz="11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役者</a:t>
                </a:r>
              </a:p>
            </p:txBody>
          </p:sp>
          <p:sp>
            <p:nvSpPr>
              <p:cNvPr id="15" name="Rectangle 4"/>
              <p:cNvSpPr>
                <a:spLocks noChangeArrowheads="1"/>
              </p:cNvSpPr>
              <p:nvPr/>
            </p:nvSpPr>
            <p:spPr bwMode="auto">
              <a:xfrm>
                <a:off x="1776728" y="2273831"/>
                <a:ext cx="12650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lang="en-US" altLang="ja-JP" sz="11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逆説、対立構造</a:t>
                </a:r>
              </a:p>
            </p:txBody>
          </p:sp>
        </p:grpSp>
      </p:grpSp>
      <p:grpSp>
        <p:nvGrpSpPr>
          <p:cNvPr id="40" name="グループ化 39"/>
          <p:cNvGrpSpPr/>
          <p:nvPr/>
        </p:nvGrpSpPr>
        <p:grpSpPr>
          <a:xfrm>
            <a:off x="4410423" y="1358473"/>
            <a:ext cx="1375698" cy="612000"/>
            <a:chOff x="2886424" y="1276558"/>
            <a:chExt cx="1375698" cy="612000"/>
          </a:xfrm>
        </p:grpSpPr>
        <p:sp>
          <p:nvSpPr>
            <p:cNvPr id="29" name="角丸四角形 28"/>
            <p:cNvSpPr/>
            <p:nvPr/>
          </p:nvSpPr>
          <p:spPr>
            <a:xfrm>
              <a:off x="2980273" y="1276558"/>
              <a:ext cx="1188000" cy="612000"/>
            </a:xfrm>
            <a:prstGeom prst="roundRect">
              <a:avLst>
                <a:gd name="adj" fmla="val 4746"/>
              </a:avLst>
            </a:prstGeom>
            <a:solidFill>
              <a:srgbClr val="FFFFA3">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2886424" y="1451753"/>
              <a:ext cx="1375698" cy="307777"/>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○○なのに△△</a:t>
              </a:r>
            </a:p>
          </p:txBody>
        </p:sp>
      </p:grpSp>
      <p:grpSp>
        <p:nvGrpSpPr>
          <p:cNvPr id="39" name="グループ化 38"/>
          <p:cNvGrpSpPr/>
          <p:nvPr/>
        </p:nvGrpSpPr>
        <p:grpSpPr>
          <a:xfrm>
            <a:off x="5731260" y="1358473"/>
            <a:ext cx="1188000" cy="612000"/>
            <a:chOff x="4207260" y="1276558"/>
            <a:chExt cx="1188000" cy="612000"/>
          </a:xfrm>
        </p:grpSpPr>
        <p:sp>
          <p:nvSpPr>
            <p:cNvPr id="30" name="角丸四角形 29"/>
            <p:cNvSpPr/>
            <p:nvPr/>
          </p:nvSpPr>
          <p:spPr>
            <a:xfrm>
              <a:off x="4207260" y="1276558"/>
              <a:ext cx="1188000" cy="612000"/>
            </a:xfrm>
            <a:prstGeom prst="roundRect">
              <a:avLst>
                <a:gd name="adj" fmla="val 4746"/>
              </a:avLst>
            </a:prstGeom>
            <a:solidFill>
              <a:srgbClr val="FFFFA3">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268900" y="1451753"/>
              <a:ext cx="1064715" cy="307777"/>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意外な○○</a:t>
              </a:r>
            </a:p>
          </p:txBody>
        </p:sp>
      </p:grpSp>
      <p:grpSp>
        <p:nvGrpSpPr>
          <p:cNvPr id="38" name="グループ化 37"/>
          <p:cNvGrpSpPr/>
          <p:nvPr/>
        </p:nvGrpSpPr>
        <p:grpSpPr>
          <a:xfrm>
            <a:off x="6955396" y="1358473"/>
            <a:ext cx="1188000" cy="613777"/>
            <a:chOff x="5431396" y="1276558"/>
            <a:chExt cx="1188000" cy="613777"/>
          </a:xfrm>
        </p:grpSpPr>
        <p:sp>
          <p:nvSpPr>
            <p:cNvPr id="32" name="角丸四角形 31"/>
            <p:cNvSpPr/>
            <p:nvPr/>
          </p:nvSpPr>
          <p:spPr>
            <a:xfrm>
              <a:off x="5431396" y="1276558"/>
              <a:ext cx="1188000" cy="612000"/>
            </a:xfrm>
            <a:prstGeom prst="roundRect">
              <a:avLst>
                <a:gd name="adj" fmla="val 4746"/>
              </a:avLst>
            </a:prstGeom>
            <a:solidFill>
              <a:srgbClr val="FFFFA3">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5449756" y="1367115"/>
              <a:ext cx="1151277" cy="523220"/>
            </a:xfrm>
            <a:prstGeom prst="rect">
              <a:avLst/>
            </a:prstGeom>
            <a:noFill/>
          </p:spPr>
          <p:txBody>
            <a:bodyPr wrap="none" rtlCol="0">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ちょっと</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変わった○○</a:t>
              </a:r>
            </a:p>
          </p:txBody>
        </p:sp>
      </p:grpSp>
      <p:grpSp>
        <p:nvGrpSpPr>
          <p:cNvPr id="3" name="グループ化 2"/>
          <p:cNvGrpSpPr/>
          <p:nvPr/>
        </p:nvGrpSpPr>
        <p:grpSpPr>
          <a:xfrm>
            <a:off x="8168146" y="1358473"/>
            <a:ext cx="1229825" cy="612000"/>
            <a:chOff x="6644146" y="1276558"/>
            <a:chExt cx="1229825" cy="612000"/>
          </a:xfrm>
        </p:grpSpPr>
        <p:sp>
          <p:nvSpPr>
            <p:cNvPr id="34" name="角丸四角形 33"/>
            <p:cNvSpPr/>
            <p:nvPr/>
          </p:nvSpPr>
          <p:spPr>
            <a:xfrm>
              <a:off x="6665057" y="1276558"/>
              <a:ext cx="1188000" cy="612000"/>
            </a:xfrm>
            <a:prstGeom prst="roundRect">
              <a:avLst>
                <a:gd name="adj" fmla="val 4746"/>
              </a:avLst>
            </a:prstGeom>
            <a:solidFill>
              <a:srgbClr val="FFFFA3">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6644146" y="1451753"/>
              <a:ext cx="1229825" cy="307777"/>
            </a:xfrm>
            <a:prstGeom prst="rect">
              <a:avLst/>
            </a:prstGeom>
            <a:noFill/>
          </p:spPr>
          <p:txBody>
            <a:bodyPr wrap="none" rtlCol="0">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vs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pSp>
      <p:grpSp>
        <p:nvGrpSpPr>
          <p:cNvPr id="2" name="グループ化 1"/>
          <p:cNvGrpSpPr/>
          <p:nvPr/>
        </p:nvGrpSpPr>
        <p:grpSpPr>
          <a:xfrm>
            <a:off x="9428051" y="1358473"/>
            <a:ext cx="1188000" cy="612000"/>
            <a:chOff x="7904051" y="1276558"/>
            <a:chExt cx="1188000" cy="612000"/>
          </a:xfrm>
        </p:grpSpPr>
        <p:sp>
          <p:nvSpPr>
            <p:cNvPr id="36" name="角丸四角形 35"/>
            <p:cNvSpPr/>
            <p:nvPr/>
          </p:nvSpPr>
          <p:spPr>
            <a:xfrm>
              <a:off x="7904051" y="1276558"/>
              <a:ext cx="1188000" cy="612000"/>
            </a:xfrm>
            <a:prstGeom prst="roundRect">
              <a:avLst>
                <a:gd name="adj" fmla="val 4746"/>
              </a:avLst>
            </a:prstGeom>
            <a:solidFill>
              <a:srgbClr val="FFFFA3">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8046649" y="1451753"/>
              <a:ext cx="902811" cy="307777"/>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○○対決</a:t>
              </a:r>
            </a:p>
          </p:txBody>
        </p:sp>
      </p:grpSp>
      <p:sp>
        <p:nvSpPr>
          <p:cNvPr id="42" name="角丸四角形 41"/>
          <p:cNvSpPr/>
          <p:nvPr/>
        </p:nvSpPr>
        <p:spPr>
          <a:xfrm>
            <a:off x="4515103" y="2152288"/>
            <a:ext cx="1188000" cy="612000"/>
          </a:xfrm>
          <a:prstGeom prst="roundRect">
            <a:avLst>
              <a:gd name="adj" fmla="val 4746"/>
            </a:avLst>
          </a:prstGeom>
          <a:solidFill>
            <a:srgbClr val="00F26D">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4664912" y="2327483"/>
            <a:ext cx="888385" cy="307777"/>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初の○○</a:t>
            </a:r>
          </a:p>
        </p:txBody>
      </p:sp>
      <p:sp>
        <p:nvSpPr>
          <p:cNvPr id="45" name="角丸四角形 44"/>
          <p:cNvSpPr/>
          <p:nvPr/>
        </p:nvSpPr>
        <p:spPr>
          <a:xfrm>
            <a:off x="5742090" y="2152288"/>
            <a:ext cx="1188000" cy="612000"/>
          </a:xfrm>
          <a:prstGeom prst="roundRect">
            <a:avLst>
              <a:gd name="adj" fmla="val 4746"/>
            </a:avLst>
          </a:prstGeom>
          <a:solidFill>
            <a:srgbClr val="00F26D">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5842204" y="2327483"/>
            <a:ext cx="987771" cy="307777"/>
          </a:xfrm>
          <a:prstGeom prst="rect">
            <a:avLst/>
          </a:prstGeom>
          <a:noFill/>
        </p:spPr>
        <p:txBody>
          <a:bodyPr wrap="none" rtlCol="0">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○○すぎる</a:t>
            </a:r>
          </a:p>
        </p:txBody>
      </p:sp>
      <p:sp>
        <p:nvSpPr>
          <p:cNvPr id="48" name="角丸四角形 47"/>
          <p:cNvSpPr/>
          <p:nvPr/>
        </p:nvSpPr>
        <p:spPr>
          <a:xfrm>
            <a:off x="6966226" y="2152288"/>
            <a:ext cx="1188000" cy="612000"/>
          </a:xfrm>
          <a:prstGeom prst="roundRect">
            <a:avLst>
              <a:gd name="adj" fmla="val 4746"/>
            </a:avLst>
          </a:prstGeom>
          <a:solidFill>
            <a:srgbClr val="00F26D">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6976574" y="2242850"/>
            <a:ext cx="1167307" cy="523220"/>
          </a:xfrm>
          <a:prstGeom prst="rect">
            <a:avLst/>
          </a:prstGeom>
          <a:noFill/>
        </p:spPr>
        <p:txBody>
          <a:bodyPr wrap="none" rtlCol="0">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今まで～ない</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1" name="角丸四角形 50"/>
          <p:cNvSpPr/>
          <p:nvPr/>
        </p:nvSpPr>
        <p:spPr>
          <a:xfrm>
            <a:off x="8199887" y="2152288"/>
            <a:ext cx="1188000" cy="612000"/>
          </a:xfrm>
          <a:prstGeom prst="roundRect">
            <a:avLst>
              <a:gd name="adj" fmla="val 4746"/>
            </a:avLst>
          </a:prstGeom>
          <a:solidFill>
            <a:srgbClr val="00F26D">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8164550" y="2242850"/>
            <a:ext cx="1258679" cy="523220"/>
          </a:xfrm>
          <a:prstGeom prst="rect">
            <a:avLst/>
          </a:prstGeom>
          <a:noFill/>
        </p:spPr>
        <p:txBody>
          <a:bodyPr wrap="none" rtlCol="0">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独自の</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オリジナル○○</a:t>
            </a:r>
          </a:p>
        </p:txBody>
      </p:sp>
      <p:sp>
        <p:nvSpPr>
          <p:cNvPr id="54" name="角丸四角形 53"/>
          <p:cNvSpPr/>
          <p:nvPr/>
        </p:nvSpPr>
        <p:spPr>
          <a:xfrm>
            <a:off x="9438881" y="2152288"/>
            <a:ext cx="1188000" cy="612000"/>
          </a:xfrm>
          <a:prstGeom prst="roundRect">
            <a:avLst>
              <a:gd name="adj" fmla="val 4746"/>
            </a:avLst>
          </a:prstGeom>
          <a:solidFill>
            <a:srgbClr val="00F26D">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9581479" y="2242850"/>
            <a:ext cx="902811" cy="523220"/>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最○</a:t>
            </a: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一番○○</a:t>
            </a:r>
          </a:p>
        </p:txBody>
      </p:sp>
      <p:sp>
        <p:nvSpPr>
          <p:cNvPr id="56" name="角丸四角形 55"/>
          <p:cNvSpPr/>
          <p:nvPr/>
        </p:nvSpPr>
        <p:spPr>
          <a:xfrm>
            <a:off x="4521349" y="2946540"/>
            <a:ext cx="1188000" cy="612000"/>
          </a:xfrm>
          <a:prstGeom prst="roundRect">
            <a:avLst>
              <a:gd name="adj" fmla="val 4746"/>
            </a:avLst>
          </a:prstGeom>
          <a:solidFill>
            <a:srgbClr val="4FD1FF">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4574175" y="3121735"/>
            <a:ext cx="1082349" cy="307777"/>
          </a:xfrm>
          <a:prstGeom prst="rect">
            <a:avLst/>
          </a:prstGeom>
          <a:noFill/>
        </p:spPr>
        <p:txBody>
          <a:bodyPr wrap="none" rtlCol="0">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○○化社会</a:t>
            </a:r>
          </a:p>
        </p:txBody>
      </p:sp>
      <p:sp>
        <p:nvSpPr>
          <p:cNvPr id="58" name="角丸四角形 57"/>
          <p:cNvSpPr/>
          <p:nvPr/>
        </p:nvSpPr>
        <p:spPr>
          <a:xfrm>
            <a:off x="5748336" y="2946540"/>
            <a:ext cx="1188000" cy="612000"/>
          </a:xfrm>
          <a:prstGeom prst="roundRect">
            <a:avLst>
              <a:gd name="adj" fmla="val 4746"/>
            </a:avLst>
          </a:prstGeom>
          <a:solidFill>
            <a:srgbClr val="4FD1FF">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5890932" y="3121735"/>
            <a:ext cx="902811" cy="307777"/>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a:t>
            </a:r>
          </a:p>
        </p:txBody>
      </p:sp>
      <p:sp>
        <p:nvSpPr>
          <p:cNvPr id="60" name="角丸四角形 59"/>
          <p:cNvSpPr/>
          <p:nvPr/>
        </p:nvSpPr>
        <p:spPr>
          <a:xfrm>
            <a:off x="6972472" y="2946540"/>
            <a:ext cx="1188000" cy="612000"/>
          </a:xfrm>
          <a:prstGeom prst="roundRect">
            <a:avLst>
              <a:gd name="adj" fmla="val 4746"/>
            </a:avLst>
          </a:prstGeom>
          <a:solidFill>
            <a:srgbClr val="4FD1FF">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7115070" y="3121735"/>
            <a:ext cx="902811" cy="307777"/>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○○論争</a:t>
            </a:r>
          </a:p>
        </p:txBody>
      </p:sp>
      <p:sp>
        <p:nvSpPr>
          <p:cNvPr id="62" name="角丸四角形 61"/>
          <p:cNvSpPr/>
          <p:nvPr/>
        </p:nvSpPr>
        <p:spPr>
          <a:xfrm>
            <a:off x="8206133" y="2946540"/>
            <a:ext cx="1188000" cy="612000"/>
          </a:xfrm>
          <a:prstGeom prst="roundRect">
            <a:avLst>
              <a:gd name="adj" fmla="val 4746"/>
            </a:avLst>
          </a:prstGeom>
          <a:solidFill>
            <a:srgbClr val="4FD1FF">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8270184" y="3121735"/>
            <a:ext cx="1059906" cy="307777"/>
          </a:xfrm>
          <a:prstGeom prst="rect">
            <a:avLst/>
          </a:prstGeom>
          <a:noFill/>
        </p:spPr>
        <p:txBody>
          <a:bodyPr wrap="none" rtlCol="0">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ご当地○○</a:t>
            </a:r>
          </a:p>
        </p:txBody>
      </p:sp>
      <p:sp>
        <p:nvSpPr>
          <p:cNvPr id="64" name="角丸四角形 63"/>
          <p:cNvSpPr/>
          <p:nvPr/>
        </p:nvSpPr>
        <p:spPr>
          <a:xfrm>
            <a:off x="9445127" y="2946540"/>
            <a:ext cx="1188000" cy="612000"/>
          </a:xfrm>
          <a:prstGeom prst="roundRect">
            <a:avLst>
              <a:gd name="adj" fmla="val 4746"/>
            </a:avLst>
          </a:prstGeom>
          <a:solidFill>
            <a:srgbClr val="4FD1FF">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9380941" y="3037102"/>
            <a:ext cx="1316387" cy="523220"/>
          </a:xfrm>
          <a:prstGeom prst="rect">
            <a:avLst/>
          </a:prstGeom>
          <a:noFill/>
        </p:spPr>
        <p:txBody>
          <a:bodyPr wrap="none" rtlCol="0">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自治体と</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一緒に○○</a:t>
            </a:r>
          </a:p>
        </p:txBody>
      </p:sp>
      <p:sp>
        <p:nvSpPr>
          <p:cNvPr id="66" name="角丸四角形 65"/>
          <p:cNvSpPr/>
          <p:nvPr/>
        </p:nvSpPr>
        <p:spPr>
          <a:xfrm>
            <a:off x="4521349" y="3710053"/>
            <a:ext cx="1188000" cy="612000"/>
          </a:xfrm>
          <a:prstGeom prst="roundRect">
            <a:avLst>
              <a:gd name="adj" fmla="val 4746"/>
            </a:avLst>
          </a:prstGeom>
          <a:solidFill>
            <a:srgbClr val="FF9BBC">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4412272" y="3885248"/>
            <a:ext cx="1406155" cy="307777"/>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○○で話題の人</a:t>
            </a:r>
          </a:p>
        </p:txBody>
      </p:sp>
      <p:sp>
        <p:nvSpPr>
          <p:cNvPr id="68" name="角丸四角形 67"/>
          <p:cNvSpPr/>
          <p:nvPr/>
        </p:nvSpPr>
        <p:spPr>
          <a:xfrm>
            <a:off x="5748336" y="3710053"/>
            <a:ext cx="1188000" cy="612000"/>
          </a:xfrm>
          <a:prstGeom prst="roundRect">
            <a:avLst>
              <a:gd name="adj" fmla="val 4746"/>
            </a:avLst>
          </a:prstGeom>
          <a:solidFill>
            <a:srgbClr val="FF9BBC">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5718609" y="3885248"/>
            <a:ext cx="1247457" cy="307777"/>
          </a:xfrm>
          <a:prstGeom prst="rect">
            <a:avLst/>
          </a:prstGeom>
          <a:noFill/>
        </p:spPr>
        <p:txBody>
          <a:bodyPr wrap="none" rtlCol="0">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○○の仕掛人</a:t>
            </a:r>
          </a:p>
        </p:txBody>
      </p:sp>
      <p:sp>
        <p:nvSpPr>
          <p:cNvPr id="70" name="角丸四角形 69"/>
          <p:cNvSpPr/>
          <p:nvPr/>
        </p:nvSpPr>
        <p:spPr>
          <a:xfrm>
            <a:off x="6972472" y="3710053"/>
            <a:ext cx="1188000" cy="612000"/>
          </a:xfrm>
          <a:prstGeom prst="roundRect">
            <a:avLst>
              <a:gd name="adj" fmla="val 4746"/>
            </a:avLst>
          </a:prstGeom>
          <a:solidFill>
            <a:srgbClr val="FF9BBC">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7032511" y="3885248"/>
            <a:ext cx="1067921" cy="307777"/>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○○の達人</a:t>
            </a:r>
          </a:p>
        </p:txBody>
      </p:sp>
      <p:sp>
        <p:nvSpPr>
          <p:cNvPr id="72" name="角丸四角形 71"/>
          <p:cNvSpPr/>
          <p:nvPr/>
        </p:nvSpPr>
        <p:spPr>
          <a:xfrm>
            <a:off x="8206133" y="3710053"/>
            <a:ext cx="1188000" cy="612000"/>
          </a:xfrm>
          <a:prstGeom prst="roundRect">
            <a:avLst>
              <a:gd name="adj" fmla="val 4746"/>
            </a:avLst>
          </a:prstGeom>
          <a:solidFill>
            <a:srgbClr val="FF9BBC">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8311862" y="3885248"/>
            <a:ext cx="976549" cy="307777"/>
          </a:xfrm>
          <a:prstGeom prst="rect">
            <a:avLst/>
          </a:prstGeom>
          <a:noFill/>
        </p:spPr>
        <p:txBody>
          <a:bodyPr wrap="none" rtlCol="0">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○○マニア</a:t>
            </a:r>
          </a:p>
        </p:txBody>
      </p:sp>
      <p:sp>
        <p:nvSpPr>
          <p:cNvPr id="74" name="角丸四角形 73"/>
          <p:cNvSpPr/>
          <p:nvPr/>
        </p:nvSpPr>
        <p:spPr>
          <a:xfrm>
            <a:off x="9445127" y="3710053"/>
            <a:ext cx="1188000" cy="612000"/>
          </a:xfrm>
          <a:prstGeom prst="roundRect">
            <a:avLst>
              <a:gd name="adj" fmla="val 4746"/>
            </a:avLst>
          </a:prstGeom>
          <a:solidFill>
            <a:srgbClr val="FF9BBC">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9505173" y="3885248"/>
            <a:ext cx="1067921" cy="307777"/>
          </a:xfrm>
          <a:prstGeom prst="rect">
            <a:avLst/>
          </a:prstGeom>
          <a:noFill/>
        </p:spPr>
        <p:txBody>
          <a:bodyPr wrap="none" rtlCol="0">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○○の権威</a:t>
            </a:r>
          </a:p>
        </p:txBody>
      </p:sp>
      <p:sp>
        <p:nvSpPr>
          <p:cNvPr id="76" name="角丸四角形 75"/>
          <p:cNvSpPr/>
          <p:nvPr/>
        </p:nvSpPr>
        <p:spPr>
          <a:xfrm>
            <a:off x="4526503" y="4499977"/>
            <a:ext cx="6089548" cy="612000"/>
          </a:xfrm>
          <a:prstGeom prst="roundRect">
            <a:avLst>
              <a:gd name="adj" fmla="val 4746"/>
            </a:avLst>
          </a:prstGeom>
          <a:solidFill>
            <a:srgbClr val="BFBFBF">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a:xfrm>
            <a:off x="4515103" y="5284704"/>
            <a:ext cx="1188000" cy="612000"/>
          </a:xfrm>
          <a:prstGeom prst="roundRect">
            <a:avLst>
              <a:gd name="adj" fmla="val 4746"/>
            </a:avLst>
          </a:prstGeom>
          <a:solidFill>
            <a:srgbClr val="FFE07D">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4603999" y="5459899"/>
            <a:ext cx="1010213" cy="307777"/>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○○ブーム</a:t>
            </a:r>
          </a:p>
        </p:txBody>
      </p:sp>
      <p:sp>
        <p:nvSpPr>
          <p:cNvPr id="79" name="角丸四角形 78"/>
          <p:cNvSpPr/>
          <p:nvPr/>
        </p:nvSpPr>
        <p:spPr>
          <a:xfrm>
            <a:off x="5742090" y="5284704"/>
            <a:ext cx="1188000" cy="612000"/>
          </a:xfrm>
          <a:prstGeom prst="roundRect">
            <a:avLst>
              <a:gd name="adj" fmla="val 4746"/>
            </a:avLst>
          </a:prstGeom>
          <a:solidFill>
            <a:srgbClr val="FFE07D">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5884686" y="5459899"/>
            <a:ext cx="902811" cy="307777"/>
          </a:xfrm>
          <a:prstGeom prst="rect">
            <a:avLst/>
          </a:prstGeom>
          <a:noFill/>
        </p:spPr>
        <p:txBody>
          <a:bodyPr wrap="none" rtlCol="0">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最新○○</a:t>
            </a:r>
          </a:p>
        </p:txBody>
      </p:sp>
      <p:sp>
        <p:nvSpPr>
          <p:cNvPr id="81" name="角丸四角形 80"/>
          <p:cNvSpPr/>
          <p:nvPr/>
        </p:nvSpPr>
        <p:spPr>
          <a:xfrm>
            <a:off x="6966226" y="5284704"/>
            <a:ext cx="1188000" cy="612000"/>
          </a:xfrm>
          <a:prstGeom prst="roundRect">
            <a:avLst>
              <a:gd name="adj" fmla="val 4746"/>
            </a:avLst>
          </a:prstGeom>
          <a:solidFill>
            <a:srgbClr val="FFE07D">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7001418" y="5459899"/>
            <a:ext cx="1117615" cy="307777"/>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イマドキ○○</a:t>
            </a:r>
          </a:p>
        </p:txBody>
      </p:sp>
      <p:sp>
        <p:nvSpPr>
          <p:cNvPr id="83" name="角丸四角形 82"/>
          <p:cNvSpPr/>
          <p:nvPr/>
        </p:nvSpPr>
        <p:spPr>
          <a:xfrm>
            <a:off x="8199887" y="5284704"/>
            <a:ext cx="1188000" cy="612000"/>
          </a:xfrm>
          <a:prstGeom prst="roundRect">
            <a:avLst>
              <a:gd name="adj" fmla="val 4746"/>
            </a:avLst>
          </a:prstGeom>
          <a:solidFill>
            <a:srgbClr val="FFE07D">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8194206" y="5459899"/>
            <a:ext cx="1199367" cy="307777"/>
          </a:xfrm>
          <a:prstGeom prst="rect">
            <a:avLst/>
          </a:prstGeom>
          <a:noFill/>
        </p:spPr>
        <p:txBody>
          <a:bodyPr wrap="none" rtlCol="0">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進化する○○</a:t>
            </a:r>
          </a:p>
        </p:txBody>
      </p:sp>
      <p:sp>
        <p:nvSpPr>
          <p:cNvPr id="85" name="角丸四角形 84"/>
          <p:cNvSpPr/>
          <p:nvPr/>
        </p:nvSpPr>
        <p:spPr>
          <a:xfrm>
            <a:off x="9438881" y="5284704"/>
            <a:ext cx="1188000" cy="612000"/>
          </a:xfrm>
          <a:prstGeom prst="roundRect">
            <a:avLst>
              <a:gd name="adj" fmla="val 4746"/>
            </a:avLst>
          </a:prstGeom>
          <a:solidFill>
            <a:srgbClr val="FFE07D">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a:xfrm>
            <a:off x="4515103" y="5968712"/>
            <a:ext cx="1188000" cy="612000"/>
          </a:xfrm>
          <a:prstGeom prst="roundRect">
            <a:avLst>
              <a:gd name="adj" fmla="val 4746"/>
            </a:avLst>
          </a:prstGeom>
          <a:solidFill>
            <a:srgbClr val="FFE07D">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4657699" y="6059274"/>
            <a:ext cx="902811" cy="523220"/>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始まる</a:t>
            </a:r>
          </a:p>
        </p:txBody>
      </p:sp>
      <p:sp>
        <p:nvSpPr>
          <p:cNvPr id="89" name="角丸四角形 88"/>
          <p:cNvSpPr/>
          <p:nvPr/>
        </p:nvSpPr>
        <p:spPr>
          <a:xfrm>
            <a:off x="5742090" y="5968712"/>
            <a:ext cx="1188000" cy="612000"/>
          </a:xfrm>
          <a:prstGeom prst="roundRect">
            <a:avLst>
              <a:gd name="adj" fmla="val 4746"/>
            </a:avLst>
          </a:prstGeom>
          <a:solidFill>
            <a:srgbClr val="FFE07D">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p:cNvSpPr txBox="1"/>
          <p:nvPr/>
        </p:nvSpPr>
        <p:spPr>
          <a:xfrm>
            <a:off x="5717013" y="6059274"/>
            <a:ext cx="1238160" cy="523220"/>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○○の日</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記念日</a:t>
            </a: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etc.)</a:t>
            </a:r>
            <a:endPar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90"/>
          <p:cNvSpPr/>
          <p:nvPr/>
        </p:nvSpPr>
        <p:spPr>
          <a:xfrm>
            <a:off x="6966226" y="5968712"/>
            <a:ext cx="1188000" cy="612000"/>
          </a:xfrm>
          <a:prstGeom prst="roundRect">
            <a:avLst>
              <a:gd name="adj" fmla="val 4746"/>
            </a:avLst>
          </a:prstGeom>
          <a:solidFill>
            <a:srgbClr val="FFE07D">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6936497" y="6059274"/>
            <a:ext cx="1247457" cy="523220"/>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季節の風物詩</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3" name="角丸四角形 92"/>
          <p:cNvSpPr/>
          <p:nvPr/>
        </p:nvSpPr>
        <p:spPr>
          <a:xfrm>
            <a:off x="8199887" y="5968712"/>
            <a:ext cx="1188000" cy="612000"/>
          </a:xfrm>
          <a:prstGeom prst="roundRect">
            <a:avLst>
              <a:gd name="adj" fmla="val 4746"/>
            </a:avLst>
          </a:prstGeom>
          <a:solidFill>
            <a:srgbClr val="FFE07D">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8342487" y="6143907"/>
            <a:ext cx="902811" cy="307777"/>
          </a:xfrm>
          <a:prstGeom prst="rect">
            <a:avLst/>
          </a:prstGeom>
          <a:noFill/>
        </p:spPr>
        <p:txBody>
          <a:bodyPr wrap="none" rtlCol="0">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○○潮流</a:t>
            </a:r>
          </a:p>
        </p:txBody>
      </p:sp>
      <p:sp>
        <p:nvSpPr>
          <p:cNvPr id="95" name="角丸四角形 94"/>
          <p:cNvSpPr/>
          <p:nvPr/>
        </p:nvSpPr>
        <p:spPr>
          <a:xfrm>
            <a:off x="9438881" y="5968712"/>
            <a:ext cx="1188000" cy="612000"/>
          </a:xfrm>
          <a:prstGeom prst="roundRect">
            <a:avLst>
              <a:gd name="adj" fmla="val 4746"/>
            </a:avLst>
          </a:prstGeom>
          <a:solidFill>
            <a:srgbClr val="FFE07D">
              <a:alpha val="8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b="1">
              <a:solidFill>
                <a:prstClr val="black">
                  <a:lumMod val="75000"/>
                  <a:lumOff val="25000"/>
                </a:prstClr>
              </a:solidFill>
              <a:effectLst>
                <a:glow rad="127000">
                  <a:prstClr val="white">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p:cNvSpPr txBox="1"/>
          <p:nvPr/>
        </p:nvSpPr>
        <p:spPr>
          <a:xfrm>
            <a:off x="9387516" y="6143907"/>
            <a:ext cx="1290739" cy="307777"/>
          </a:xfrm>
          <a:prstGeom prst="rect">
            <a:avLst/>
          </a:prstGeom>
          <a:noFill/>
        </p:spPr>
        <p:txBody>
          <a:bodyPr wrap="none" rtlCol="0">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イベント○日前</a:t>
            </a:r>
          </a:p>
        </p:txBody>
      </p:sp>
      <p:sp>
        <p:nvSpPr>
          <p:cNvPr id="97" name="テキスト ボックス 96"/>
          <p:cNvSpPr txBox="1"/>
          <p:nvPr/>
        </p:nvSpPr>
        <p:spPr>
          <a:xfrm>
            <a:off x="9409153" y="5459899"/>
            <a:ext cx="1247457" cy="307777"/>
          </a:xfrm>
          <a:prstGeom prst="rect">
            <a:avLst/>
          </a:prstGeom>
          <a:noFill/>
        </p:spPr>
        <p:txBody>
          <a:bodyPr wrap="none" rtlCol="0">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今話題の○○</a:t>
            </a:r>
          </a:p>
        </p:txBody>
      </p:sp>
      <p:sp>
        <p:nvSpPr>
          <p:cNvPr id="98" name="テキスト ボックス 97"/>
          <p:cNvSpPr txBox="1"/>
          <p:nvPr/>
        </p:nvSpPr>
        <p:spPr>
          <a:xfrm>
            <a:off x="1559496" y="208074"/>
            <a:ext cx="9063754" cy="954107"/>
          </a:xfrm>
          <a:prstGeom prst="rect">
            <a:avLst/>
          </a:prstGeom>
          <a:noFill/>
        </p:spPr>
        <p:txBody>
          <a:bodyPr wrap="square" rtlCol="0">
            <a:spAutoFit/>
          </a:bodyPr>
          <a:lstStyle/>
          <a:p>
            <a:pPr algn="ctr"/>
            <a:r>
              <a:rPr lang="ja-JP" altLang="en-US" sz="28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アイデア出しの際は、こんな風に言い換える！　</a:t>
            </a:r>
            <a:endParaRPr lang="en-US" altLang="ja-JP" sz="2800"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PR</a:t>
            </a:r>
            <a:r>
              <a:rPr lang="en-US" altLang="ja-JP" sz="28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IMPAKT</a:t>
            </a:r>
            <a:r>
              <a:rPr lang="ja-JP" altLang="en-US" sz="28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シート</a:t>
            </a:r>
            <a:endParaRPr lang="ja-JP" altLang="en-US"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a:extLst>
              <a:ext uri="{FF2B5EF4-FFF2-40B4-BE49-F238E27FC236}">
                <a16:creationId xmlns:a16="http://schemas.microsoft.com/office/drawing/2014/main" id="{55E938CC-117D-4759-85B1-FBBA4BFBFF7B}"/>
              </a:ext>
            </a:extLst>
          </p:cNvPr>
          <p:cNvSpPr txBox="1"/>
          <p:nvPr/>
        </p:nvSpPr>
        <p:spPr>
          <a:xfrm>
            <a:off x="10724932" y="5506665"/>
            <a:ext cx="1082348" cy="608885"/>
          </a:xfrm>
          <a:prstGeom prst="rect">
            <a:avLst/>
          </a:prstGeom>
        </p:spPr>
        <p:txBody>
          <a:bodyPr vert="horz" wrap="none" lIns="91440" tIns="45720" rIns="91440" bIns="45720" rtlCol="0" anchor="t" anchorCtr="0">
            <a:spAutoFit/>
          </a:bodyPr>
          <a:lstStyle/>
          <a:p>
            <a:pPr>
              <a:lnSpc>
                <a:spcPts val="5000"/>
              </a:lnSpc>
            </a:pPr>
            <a:r>
              <a:rPr lang="en-US" altLang="ja-JP" sz="14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次項参照</a:t>
            </a:r>
            <a:endParaRPr lang="en-US" altLang="ja-JP" sz="14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01" name="図 100">
            <a:extLst>
              <a:ext uri="{FF2B5EF4-FFF2-40B4-BE49-F238E27FC236}">
                <a16:creationId xmlns:a16="http://schemas.microsoft.com/office/drawing/2014/main" id="{B4511427-0BE5-4A78-919E-D6CB50E7FF03}"/>
              </a:ext>
            </a:extLst>
          </p:cNvPr>
          <p:cNvPicPr>
            <a:picLocks noChangeAspect="1"/>
          </p:cNvPicPr>
          <p:nvPr/>
        </p:nvPicPr>
        <p:blipFill>
          <a:blip r:embed="rId2"/>
          <a:stretch>
            <a:fillRect/>
          </a:stretch>
        </p:blipFill>
        <p:spPr>
          <a:xfrm>
            <a:off x="150726" y="155185"/>
            <a:ext cx="1327590" cy="537512"/>
          </a:xfrm>
          <a:prstGeom prst="rect">
            <a:avLst/>
          </a:prstGeom>
        </p:spPr>
      </p:pic>
    </p:spTree>
    <p:extLst>
      <p:ext uri="{BB962C8B-B14F-4D97-AF65-F5344CB8AC3E}">
        <p14:creationId xmlns:p14="http://schemas.microsoft.com/office/powerpoint/2010/main" val="538695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32111" y="323713"/>
            <a:ext cx="9144001" cy="6563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 name="正方形/長方形 180"/>
          <p:cNvSpPr/>
          <p:nvPr/>
        </p:nvSpPr>
        <p:spPr>
          <a:xfrm>
            <a:off x="2568623" y="3583176"/>
            <a:ext cx="9144000" cy="4478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88" name="正方形/長方形 187"/>
          <p:cNvSpPr/>
          <p:nvPr/>
        </p:nvSpPr>
        <p:spPr>
          <a:xfrm>
            <a:off x="2568623" y="324148"/>
            <a:ext cx="9144000" cy="4478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p:cNvGrpSpPr/>
          <p:nvPr/>
        </p:nvGrpSpPr>
        <p:grpSpPr>
          <a:xfrm>
            <a:off x="30384" y="2308839"/>
            <a:ext cx="2625941" cy="324573"/>
            <a:chOff x="0" y="-859"/>
            <a:chExt cx="4067944" cy="471969"/>
          </a:xfrm>
        </p:grpSpPr>
        <p:sp>
          <p:nvSpPr>
            <p:cNvPr id="28" name="正方形/長方形 27"/>
            <p:cNvSpPr/>
            <p:nvPr/>
          </p:nvSpPr>
          <p:spPr>
            <a:xfrm>
              <a:off x="0" y="0"/>
              <a:ext cx="3853932" cy="471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直角三角形 28"/>
            <p:cNvSpPr/>
            <p:nvPr/>
          </p:nvSpPr>
          <p:spPr>
            <a:xfrm flipV="1">
              <a:off x="3853879" y="-859"/>
              <a:ext cx="214065" cy="471967"/>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 name="テキスト ボックス 29"/>
          <p:cNvSpPr txBox="1"/>
          <p:nvPr/>
        </p:nvSpPr>
        <p:spPr>
          <a:xfrm>
            <a:off x="8025" y="2324357"/>
            <a:ext cx="2282904" cy="338554"/>
          </a:xfrm>
          <a:prstGeom prst="rect">
            <a:avLst/>
          </a:prstGeom>
          <a:noFill/>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トピックスカレンダー　</a:t>
            </a:r>
          </a:p>
        </p:txBody>
      </p:sp>
      <p:grpSp>
        <p:nvGrpSpPr>
          <p:cNvPr id="33" name="グループ化 32"/>
          <p:cNvGrpSpPr/>
          <p:nvPr/>
        </p:nvGrpSpPr>
        <p:grpSpPr>
          <a:xfrm>
            <a:off x="2876932" y="2611789"/>
            <a:ext cx="181741" cy="181721"/>
            <a:chOff x="6327626" y="519359"/>
            <a:chExt cx="181741" cy="181721"/>
          </a:xfrm>
        </p:grpSpPr>
        <p:sp>
          <p:nvSpPr>
            <p:cNvPr id="34" name="円/楕円 33"/>
            <p:cNvSpPr>
              <a:spLocks noChangeAspect="1"/>
            </p:cNvSpPr>
            <p:nvPr/>
          </p:nvSpPr>
          <p:spPr>
            <a:xfrm>
              <a:off x="6327626" y="519359"/>
              <a:ext cx="181741" cy="181721"/>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Picture 3" descr="D:\_MyData\Downloads\血液パックのアイコン素材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4496" y="560804"/>
              <a:ext cx="108000" cy="108000"/>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テキスト ボックス 35"/>
          <p:cNvSpPr txBox="1"/>
          <p:nvPr/>
        </p:nvSpPr>
        <p:spPr>
          <a:xfrm>
            <a:off x="2682403" y="1670693"/>
            <a:ext cx="684000" cy="200055"/>
          </a:xfrm>
          <a:prstGeom prst="rect">
            <a:avLst/>
          </a:prstGeom>
          <a:noFill/>
        </p:spPr>
        <p:txBody>
          <a:bodyPr wrap="square" rtlCol="0">
            <a:spAutoFit/>
          </a:bodyPr>
          <a:lstStyle/>
          <a:p>
            <a:r>
              <a:rPr lang="ja-JP" altLang="en-US"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暮らし・生活</a:t>
            </a:r>
          </a:p>
        </p:txBody>
      </p:sp>
      <p:sp>
        <p:nvSpPr>
          <p:cNvPr id="37" name="テキスト ボックス 36"/>
          <p:cNvSpPr txBox="1"/>
          <p:nvPr/>
        </p:nvSpPr>
        <p:spPr>
          <a:xfrm>
            <a:off x="2682403" y="2825517"/>
            <a:ext cx="684000" cy="200055"/>
          </a:xfrm>
          <a:prstGeom prst="rect">
            <a:avLst/>
          </a:prstGeom>
          <a:noFill/>
        </p:spPr>
        <p:txBody>
          <a:bodyPr wrap="square" rtlCol="0">
            <a:spAutoFit/>
          </a:bodyPr>
          <a:lstStyle/>
          <a:p>
            <a:r>
              <a:rPr lang="ja-JP" altLang="en-US" sz="7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健康・ヘルス</a:t>
            </a:r>
          </a:p>
        </p:txBody>
      </p:sp>
      <p:sp>
        <p:nvSpPr>
          <p:cNvPr id="38" name="テキスト ボックス 37"/>
          <p:cNvSpPr txBox="1"/>
          <p:nvPr/>
        </p:nvSpPr>
        <p:spPr>
          <a:xfrm>
            <a:off x="2682403" y="1068919"/>
            <a:ext cx="684000" cy="200055"/>
          </a:xfrm>
          <a:prstGeom prst="rect">
            <a:avLst/>
          </a:prstGeom>
          <a:noFill/>
        </p:spPr>
        <p:txBody>
          <a:bodyPr wrap="square" rtlCol="0">
            <a:spAutoFit/>
          </a:bodyPr>
          <a:lstStyle/>
          <a:p>
            <a:r>
              <a:rPr lang="ja-JP" altLang="en-US"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季節・風物詩</a:t>
            </a:r>
          </a:p>
        </p:txBody>
      </p:sp>
      <p:grpSp>
        <p:nvGrpSpPr>
          <p:cNvPr id="39" name="グループ化 38"/>
          <p:cNvGrpSpPr/>
          <p:nvPr/>
        </p:nvGrpSpPr>
        <p:grpSpPr>
          <a:xfrm>
            <a:off x="2876932" y="3164437"/>
            <a:ext cx="181741" cy="181721"/>
            <a:chOff x="7164288" y="366959"/>
            <a:chExt cx="181741" cy="181721"/>
          </a:xfrm>
        </p:grpSpPr>
        <p:sp>
          <p:nvSpPr>
            <p:cNvPr id="40" name="円/楕円 39"/>
            <p:cNvSpPr>
              <a:spLocks noChangeAspect="1"/>
            </p:cNvSpPr>
            <p:nvPr/>
          </p:nvSpPr>
          <p:spPr>
            <a:xfrm>
              <a:off x="7164288" y="366959"/>
              <a:ext cx="181741" cy="181721"/>
            </a:xfrm>
            <a:prstGeom prst="ellipse">
              <a:avLst/>
            </a:prstGeom>
            <a:noFill/>
            <a:ln w="127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pic>
          <p:nvPicPr>
            <p:cNvPr id="41" name="Picture 6" descr="D:\_MyData\Downloads\キラキラアイコン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7255" y="383687"/>
              <a:ext cx="92985" cy="9298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 descr="D:\_MyData\Downloads\手鏡アイコン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82881">
              <a:off x="7229012" y="426467"/>
              <a:ext cx="105544" cy="105544"/>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テキスト ボックス 42"/>
          <p:cNvSpPr txBox="1"/>
          <p:nvPr/>
        </p:nvSpPr>
        <p:spPr>
          <a:xfrm>
            <a:off x="2682403" y="3362117"/>
            <a:ext cx="684000" cy="200055"/>
          </a:xfrm>
          <a:prstGeom prst="rect">
            <a:avLst/>
          </a:prstGeom>
          <a:noFill/>
        </p:spPr>
        <p:txBody>
          <a:bodyPr wrap="square" rtlCol="0">
            <a:spAutoFit/>
          </a:bodyPr>
          <a:lstStyle/>
          <a:p>
            <a:r>
              <a:rPr lang="ja-JP" altLang="en-US" sz="7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ビューティー</a:t>
            </a:r>
          </a:p>
        </p:txBody>
      </p:sp>
      <p:grpSp>
        <p:nvGrpSpPr>
          <p:cNvPr id="44" name="グループ化 43"/>
          <p:cNvGrpSpPr/>
          <p:nvPr/>
        </p:nvGrpSpPr>
        <p:grpSpPr>
          <a:xfrm>
            <a:off x="2876932" y="1479812"/>
            <a:ext cx="181741" cy="181721"/>
            <a:chOff x="6175226" y="366959"/>
            <a:chExt cx="181741" cy="181721"/>
          </a:xfrm>
        </p:grpSpPr>
        <p:sp>
          <p:nvSpPr>
            <p:cNvPr id="45" name="円/楕円 44"/>
            <p:cNvSpPr>
              <a:spLocks noChangeAspect="1"/>
            </p:cNvSpPr>
            <p:nvPr/>
          </p:nvSpPr>
          <p:spPr>
            <a:xfrm>
              <a:off x="6175226" y="366959"/>
              <a:ext cx="181741" cy="181721"/>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Picture 11" descr="D:\_MyData\Downloads\ホームのアイコン素材　その2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9052" y="396751"/>
              <a:ext cx="108000" cy="10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グループ化 46"/>
          <p:cNvGrpSpPr/>
          <p:nvPr/>
        </p:nvGrpSpPr>
        <p:grpSpPr>
          <a:xfrm>
            <a:off x="2876932" y="2057279"/>
            <a:ext cx="181741" cy="181721"/>
            <a:chOff x="8102698" y="373327"/>
            <a:chExt cx="181741" cy="181721"/>
          </a:xfrm>
        </p:grpSpPr>
        <p:sp>
          <p:nvSpPr>
            <p:cNvPr id="48" name="円/楕円 47"/>
            <p:cNvSpPr>
              <a:spLocks noChangeAspect="1"/>
            </p:cNvSpPr>
            <p:nvPr/>
          </p:nvSpPr>
          <p:spPr>
            <a:xfrm>
              <a:off x="8102698" y="373327"/>
              <a:ext cx="181741" cy="181721"/>
            </a:xfrm>
            <a:prstGeom prst="ellipse">
              <a:avLst/>
            </a:prstGeom>
            <a:noFill/>
            <a:ln w="12700">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pic>
          <p:nvPicPr>
            <p:cNvPr id="49" name="Picture 12" descr="D:\_MyData\Downloads\フォークとスプーンのお食事アイコン素材.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9568" y="414378"/>
              <a:ext cx="108000" cy="108000"/>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テキスト ボックス 49"/>
          <p:cNvSpPr txBox="1"/>
          <p:nvPr/>
        </p:nvSpPr>
        <p:spPr>
          <a:xfrm>
            <a:off x="2682403" y="2262251"/>
            <a:ext cx="684000" cy="200055"/>
          </a:xfrm>
          <a:prstGeom prst="rect">
            <a:avLst/>
          </a:prstGeom>
          <a:noFill/>
        </p:spPr>
        <p:txBody>
          <a:bodyPr wrap="square" rtlCol="0">
            <a:spAutoFit/>
          </a:bodyPr>
          <a:lstStyle/>
          <a:p>
            <a:r>
              <a:rPr lang="ja-JP" altLang="en-US" sz="700" b="1" dirty="0">
                <a:solidFill>
                  <a:srgbClr val="F79646"/>
                </a:solidFill>
                <a:latin typeface="Meiryo UI" panose="020B0604030504040204" pitchFamily="50" charset="-128"/>
                <a:ea typeface="Meiryo UI" panose="020B0604030504040204" pitchFamily="50" charset="-128"/>
                <a:cs typeface="Meiryo UI" panose="020B0604030504040204" pitchFamily="50" charset="-128"/>
              </a:rPr>
              <a:t>グルメ・フード</a:t>
            </a:r>
          </a:p>
        </p:txBody>
      </p:sp>
      <p:grpSp>
        <p:nvGrpSpPr>
          <p:cNvPr id="51" name="グループ化 50"/>
          <p:cNvGrpSpPr/>
          <p:nvPr/>
        </p:nvGrpSpPr>
        <p:grpSpPr>
          <a:xfrm>
            <a:off x="2876932" y="878024"/>
            <a:ext cx="181741" cy="181721"/>
            <a:chOff x="4599222" y="132826"/>
            <a:chExt cx="181741" cy="181721"/>
          </a:xfrm>
        </p:grpSpPr>
        <p:sp>
          <p:nvSpPr>
            <p:cNvPr id="52" name="円/楕円 51"/>
            <p:cNvSpPr>
              <a:spLocks noChangeAspect="1"/>
            </p:cNvSpPr>
            <p:nvPr/>
          </p:nvSpPr>
          <p:spPr>
            <a:xfrm>
              <a:off x="4599222" y="132826"/>
              <a:ext cx="181741" cy="181721"/>
            </a:xfrm>
            <a:prstGeom prst="ellipse">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3" name="グループ化 52"/>
            <p:cNvGrpSpPr>
              <a:grpSpLocks noChangeAspect="1"/>
            </p:cNvGrpSpPr>
            <p:nvPr/>
          </p:nvGrpSpPr>
          <p:grpSpPr>
            <a:xfrm>
              <a:off x="4606874" y="148554"/>
              <a:ext cx="146685" cy="150263"/>
              <a:chOff x="2482443" y="3043447"/>
              <a:chExt cx="1566545" cy="1604753"/>
            </a:xfrm>
          </p:grpSpPr>
          <p:pic>
            <p:nvPicPr>
              <p:cNvPr id="54" name="Picture 2" descr="D:\_MyData\Downloads\スイカの無料アイコン (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2800" y="3952012"/>
                <a:ext cx="696188" cy="69618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 descr="D:\_MyData\Downloads\雪だるまアイコン6 (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2443" y="3043447"/>
                <a:ext cx="1392376" cy="139237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6" name="テキスト ボックス 55"/>
          <p:cNvSpPr txBox="1"/>
          <p:nvPr/>
        </p:nvSpPr>
        <p:spPr>
          <a:xfrm>
            <a:off x="3387920" y="404876"/>
            <a:ext cx="1368000" cy="369332"/>
          </a:xfrm>
          <a:prstGeom prst="rect">
            <a:avLst/>
          </a:prstGeom>
          <a:noFill/>
          <a:ln>
            <a:noFill/>
          </a:ln>
        </p:spPr>
        <p:txBody>
          <a:bodyPr wrap="square" rtlCol="0">
            <a:spAutoFit/>
          </a:bodyPr>
          <a:lstStyle/>
          <a:p>
            <a:pPr algn="ctr"/>
            <a:r>
              <a:rPr lang="en-US" altLang="ja-JP"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月</a:t>
            </a:r>
          </a:p>
        </p:txBody>
      </p:sp>
      <p:cxnSp>
        <p:nvCxnSpPr>
          <p:cNvPr id="64" name="直線コネクタ 63"/>
          <p:cNvCxnSpPr/>
          <p:nvPr/>
        </p:nvCxnSpPr>
        <p:spPr>
          <a:xfrm>
            <a:off x="2562274" y="1352361"/>
            <a:ext cx="9150350" cy="0"/>
          </a:xfrm>
          <a:prstGeom prst="line">
            <a:avLst/>
          </a:prstGeom>
          <a:ln w="63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62274" y="1965295"/>
            <a:ext cx="9150350" cy="0"/>
          </a:xfrm>
          <a:prstGeom prst="line">
            <a:avLst/>
          </a:prstGeom>
          <a:ln w="63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62274" y="2532475"/>
            <a:ext cx="9150350" cy="0"/>
          </a:xfrm>
          <a:prstGeom prst="line">
            <a:avLst/>
          </a:prstGeom>
          <a:ln w="63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62274" y="3070022"/>
            <a:ext cx="9150350" cy="0"/>
          </a:xfrm>
          <a:prstGeom prst="line">
            <a:avLst/>
          </a:prstGeom>
          <a:ln w="63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4756224" y="405708"/>
            <a:ext cx="1368000" cy="369332"/>
          </a:xfrm>
          <a:prstGeom prst="rect">
            <a:avLst/>
          </a:prstGeom>
          <a:noFill/>
          <a:ln>
            <a:noFill/>
          </a:ln>
        </p:spPr>
        <p:txBody>
          <a:bodyPr wrap="square" rtlCol="0">
            <a:spAutoFit/>
          </a:bodyPr>
          <a:lstStyle/>
          <a:p>
            <a:pPr algn="ctr"/>
            <a:r>
              <a:rPr lang="en-US" altLang="ja-JP"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69" name="テキスト ボックス 68"/>
          <p:cNvSpPr txBox="1"/>
          <p:nvPr/>
        </p:nvSpPr>
        <p:spPr>
          <a:xfrm>
            <a:off x="6124376" y="405708"/>
            <a:ext cx="1368000" cy="369332"/>
          </a:xfrm>
          <a:prstGeom prst="rect">
            <a:avLst/>
          </a:prstGeom>
          <a:noFill/>
          <a:ln>
            <a:noFill/>
          </a:ln>
        </p:spPr>
        <p:txBody>
          <a:bodyPr wrap="square" rtlCol="0">
            <a:spAutoFit/>
          </a:bodyPr>
          <a:lstStyle/>
          <a:p>
            <a:pPr algn="ctr"/>
            <a:r>
              <a:rPr lang="en-US" altLang="ja-JP"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70" name="テキスト ボックス 69"/>
          <p:cNvSpPr txBox="1"/>
          <p:nvPr/>
        </p:nvSpPr>
        <p:spPr>
          <a:xfrm>
            <a:off x="7492528" y="405708"/>
            <a:ext cx="1368000" cy="369332"/>
          </a:xfrm>
          <a:prstGeom prst="rect">
            <a:avLst/>
          </a:prstGeom>
          <a:noFill/>
          <a:ln>
            <a:noFill/>
          </a:ln>
        </p:spPr>
        <p:txBody>
          <a:bodyPr wrap="square" rtlCol="0">
            <a:spAutoFit/>
          </a:bodyPr>
          <a:lstStyle/>
          <a:p>
            <a:pPr algn="ctr"/>
            <a:r>
              <a:rPr lang="en-US" altLang="ja-JP"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71" name="テキスト ボックス 70"/>
          <p:cNvSpPr txBox="1"/>
          <p:nvPr/>
        </p:nvSpPr>
        <p:spPr>
          <a:xfrm>
            <a:off x="8860680" y="404673"/>
            <a:ext cx="1368000" cy="369332"/>
          </a:xfrm>
          <a:prstGeom prst="rect">
            <a:avLst/>
          </a:prstGeom>
          <a:noFill/>
          <a:ln>
            <a:noFill/>
          </a:ln>
        </p:spPr>
        <p:txBody>
          <a:bodyPr wrap="square" rtlCol="0">
            <a:spAutoFit/>
          </a:bodyPr>
          <a:lstStyle/>
          <a:p>
            <a:pPr algn="ctr"/>
            <a:r>
              <a:rPr lang="en-US" altLang="ja-JP" b="1"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72" name="テキスト ボックス 71"/>
          <p:cNvSpPr txBox="1"/>
          <p:nvPr/>
        </p:nvSpPr>
        <p:spPr>
          <a:xfrm>
            <a:off x="10228832" y="406026"/>
            <a:ext cx="1368000" cy="369332"/>
          </a:xfrm>
          <a:prstGeom prst="rect">
            <a:avLst/>
          </a:prstGeom>
          <a:noFill/>
          <a:ln>
            <a:noFill/>
          </a:ln>
        </p:spPr>
        <p:txBody>
          <a:bodyPr wrap="square" rtlCol="0">
            <a:spAutoFit/>
          </a:bodyPr>
          <a:lstStyle/>
          <a:p>
            <a:pPr algn="ctr"/>
            <a:r>
              <a:rPr lang="en-US" altLang="ja-JP"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81" name="テキスト ボックス 80"/>
          <p:cNvSpPr txBox="1"/>
          <p:nvPr/>
        </p:nvSpPr>
        <p:spPr>
          <a:xfrm>
            <a:off x="3387920" y="2535009"/>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花粉症、気象病</a:t>
            </a:r>
          </a:p>
        </p:txBody>
      </p:sp>
      <p:sp>
        <p:nvSpPr>
          <p:cNvPr id="82" name="テキスト ボックス 81"/>
          <p:cNvSpPr txBox="1"/>
          <p:nvPr/>
        </p:nvSpPr>
        <p:spPr>
          <a:xfrm>
            <a:off x="3387920" y="803007"/>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花見、</a:t>
            </a:r>
            <a:r>
              <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GW</a:t>
            </a:r>
            <a:r>
              <a:rPr lang="ja-JP" altLang="en-US" sz="1000" b="1" dirty="0" err="1">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イースター</a:t>
            </a:r>
          </a:p>
        </p:txBody>
      </p:sp>
      <p:sp>
        <p:nvSpPr>
          <p:cNvPr id="83" name="テキスト ボックス 82"/>
          <p:cNvSpPr txBox="1"/>
          <p:nvPr/>
        </p:nvSpPr>
        <p:spPr>
          <a:xfrm>
            <a:off x="3387920" y="1390501"/>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入学、新生活、</a:t>
            </a:r>
            <a:endParaRPr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防災</a:t>
            </a:r>
            <a:r>
              <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熊本地震</a:t>
            </a:r>
            <a:r>
              <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健康診断</a:t>
            </a:r>
            <a:endParaRPr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3387920" y="1984345"/>
            <a:ext cx="1368000" cy="540000"/>
          </a:xfrm>
          <a:prstGeom prst="rect">
            <a:avLst/>
          </a:prstGeom>
          <a:noFill/>
        </p:spPr>
        <p:txBody>
          <a:bodyPr wrap="square" rIns="36000" rtlCol="0" anchor="ctr" anchorCtr="0">
            <a:noAutofit/>
          </a:bodyPr>
          <a:lstStyle/>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春グルメ、</a:t>
            </a:r>
            <a:r>
              <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BBQ</a:t>
            </a:r>
            <a:r>
              <a:rPr lang="ja-JP" altLang="en-US" sz="1000" b="1" dirty="0" err="1">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テイクアウトフード</a:t>
            </a:r>
          </a:p>
        </p:txBody>
      </p:sp>
      <p:sp>
        <p:nvSpPr>
          <p:cNvPr id="85" name="テキスト ボックス 84"/>
          <p:cNvSpPr txBox="1"/>
          <p:nvPr/>
        </p:nvSpPr>
        <p:spPr>
          <a:xfrm>
            <a:off x="3387920" y="3053035"/>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カラダ作り、</a:t>
            </a:r>
            <a:endParaRPr lang="en-US" altLang="ja-JP"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ヘアケア・ヘアスタイル</a:t>
            </a:r>
          </a:p>
        </p:txBody>
      </p:sp>
      <p:sp>
        <p:nvSpPr>
          <p:cNvPr id="86" name="テキスト ボックス 85"/>
          <p:cNvSpPr txBox="1"/>
          <p:nvPr/>
        </p:nvSpPr>
        <p:spPr>
          <a:xfrm>
            <a:off x="4756224" y="2535009"/>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汗・ニオイ、</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心の病・うつ</a:t>
            </a:r>
            <a:r>
              <a:rPr lang="en-US" altLang="ja-JP" sz="7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五月病</a:t>
            </a:r>
            <a:r>
              <a:rPr lang="en-US" altLang="ja-JP" sz="7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4756224" y="803007"/>
            <a:ext cx="1368000" cy="540000"/>
          </a:xfrm>
          <a:prstGeom prst="rect">
            <a:avLst/>
          </a:prstGeom>
          <a:noFill/>
        </p:spPr>
        <p:txBody>
          <a:bodyPr wrap="square" rIns="36000" rtlCol="0" anchor="ctr" anchorCtr="0">
            <a:noAutofit/>
          </a:bodyPr>
          <a:lstStyle/>
          <a:p>
            <a:pPr>
              <a:lnSpc>
                <a:spcPts val="1200"/>
              </a:lnSpc>
            </a:pPr>
            <a:r>
              <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GW</a:t>
            </a:r>
            <a:r>
              <a:rPr lang="ja-JP" altLang="en-US" sz="1000" b="1" dirty="0" err="1">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母の日、梅雨</a:t>
            </a:r>
            <a:endPar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東京レインボープライド</a:t>
            </a:r>
            <a:endPar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4756224" y="1390501"/>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アウトドア</a:t>
            </a:r>
            <a:r>
              <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グランピング</a:t>
            </a:r>
            <a:r>
              <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err="1">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衣替え・クールビズ</a:t>
            </a:r>
            <a:endParaRPr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就活、カビ・ダニ対策</a:t>
            </a:r>
          </a:p>
        </p:txBody>
      </p:sp>
      <p:sp>
        <p:nvSpPr>
          <p:cNvPr id="89" name="テキスト ボックス 88"/>
          <p:cNvSpPr txBox="1"/>
          <p:nvPr/>
        </p:nvSpPr>
        <p:spPr>
          <a:xfrm>
            <a:off x="4756224" y="1984345"/>
            <a:ext cx="1368000" cy="540000"/>
          </a:xfrm>
          <a:prstGeom prst="rect">
            <a:avLst/>
          </a:prstGeom>
          <a:noFill/>
        </p:spPr>
        <p:txBody>
          <a:bodyPr wrap="square" rIns="36000" rtlCol="0" anchor="ctr" anchorCtr="0">
            <a:noAutofit/>
          </a:bodyPr>
          <a:lstStyle/>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アイス、</a:t>
            </a:r>
            <a:r>
              <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BBQ</a:t>
            </a:r>
          </a:p>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テイクアウトフード</a:t>
            </a:r>
          </a:p>
        </p:txBody>
      </p:sp>
      <p:sp>
        <p:nvSpPr>
          <p:cNvPr id="90" name="テキスト ボックス 89"/>
          <p:cNvSpPr txBox="1"/>
          <p:nvPr/>
        </p:nvSpPr>
        <p:spPr>
          <a:xfrm>
            <a:off x="4756224" y="3053035"/>
            <a:ext cx="1368000" cy="540000"/>
          </a:xfrm>
          <a:prstGeom prst="rect">
            <a:avLst/>
          </a:prstGeom>
          <a:noFill/>
        </p:spPr>
        <p:txBody>
          <a:bodyPr wrap="square" rIns="36000" rtlCol="0" anchor="ctr" anchorCtr="0">
            <a:noAutofit/>
          </a:bodyPr>
          <a:lstStyle/>
          <a:p>
            <a:pPr>
              <a:lnSpc>
                <a:spcPts val="1200"/>
              </a:lnSpc>
            </a:pPr>
            <a:r>
              <a:rPr lang="en-US" altLang="ja-JP"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UV</a:t>
            </a: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対策、カラダ作り</a:t>
            </a:r>
          </a:p>
        </p:txBody>
      </p:sp>
      <p:sp>
        <p:nvSpPr>
          <p:cNvPr id="91" name="テキスト ボックス 90"/>
          <p:cNvSpPr txBox="1"/>
          <p:nvPr/>
        </p:nvSpPr>
        <p:spPr>
          <a:xfrm>
            <a:off x="6124376" y="2541359"/>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熱中症・夏バテ、</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汗・ニオイ、</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気象病</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6124376" y="809357"/>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父の日、梅雨、ボーナス</a:t>
            </a:r>
            <a:endPar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上期ヒット番付＆下期ヒット予測</a:t>
            </a:r>
            <a:endPar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6124376" y="1396851"/>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掃除</a:t>
            </a:r>
            <a:r>
              <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カビ・除菌</a:t>
            </a:r>
            <a:r>
              <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err="1">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食中毒、</a:t>
            </a:r>
            <a:endParaRPr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部屋干し、</a:t>
            </a:r>
            <a:endParaRPr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室内スポーツ</a:t>
            </a:r>
          </a:p>
        </p:txBody>
      </p:sp>
      <p:sp>
        <p:nvSpPr>
          <p:cNvPr id="94" name="テキスト ボックス 93"/>
          <p:cNvSpPr txBox="1"/>
          <p:nvPr/>
        </p:nvSpPr>
        <p:spPr>
          <a:xfrm>
            <a:off x="6124376" y="1990695"/>
            <a:ext cx="1368000" cy="540000"/>
          </a:xfrm>
          <a:prstGeom prst="rect">
            <a:avLst/>
          </a:prstGeom>
          <a:noFill/>
        </p:spPr>
        <p:txBody>
          <a:bodyPr wrap="square" rIns="36000" rtlCol="0" anchor="ctr" anchorCtr="0">
            <a:noAutofit/>
          </a:bodyPr>
          <a:lstStyle/>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アイス、かき氷、</a:t>
            </a:r>
            <a:endPar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冷</a:t>
            </a:r>
            <a:r>
              <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ひんやり○○</a:t>
            </a:r>
          </a:p>
        </p:txBody>
      </p:sp>
      <p:sp>
        <p:nvSpPr>
          <p:cNvPr id="95" name="テキスト ボックス 94"/>
          <p:cNvSpPr txBox="1"/>
          <p:nvPr/>
        </p:nvSpPr>
        <p:spPr>
          <a:xfrm>
            <a:off x="6124376" y="3059385"/>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夏に向けた美容</a:t>
            </a:r>
            <a:endParaRPr lang="en-US" altLang="ja-JP"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脱毛・ダイエット・筋トレ</a:t>
            </a:r>
            <a:r>
              <a:rPr lang="en-US" altLang="ja-JP" sz="7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p:cNvSpPr txBox="1"/>
          <p:nvPr/>
        </p:nvSpPr>
        <p:spPr>
          <a:xfrm>
            <a:off x="7492528" y="2539323"/>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熱中症・夏バテ、快眠、</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冷えバテ</a:t>
            </a:r>
            <a:r>
              <a:rPr lang="en-US" altLang="ja-JP" sz="7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夏風邪</a:t>
            </a:r>
            <a:r>
              <a:rPr lang="en-US" altLang="ja-JP" sz="7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492528" y="807321"/>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七夕、夏休み</a:t>
            </a:r>
            <a:endPar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東京オリンピック●年前</a:t>
            </a:r>
          </a:p>
        </p:txBody>
      </p:sp>
      <p:sp>
        <p:nvSpPr>
          <p:cNvPr id="98" name="テキスト ボックス 97"/>
          <p:cNvSpPr txBox="1"/>
          <p:nvPr/>
        </p:nvSpPr>
        <p:spPr>
          <a:xfrm>
            <a:off x="7492528" y="1394815"/>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夏のレジャー</a:t>
            </a:r>
            <a:r>
              <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旅行・海・</a:t>
            </a:r>
            <a:endPar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プール・ 花火・祭り・フェス・浴衣</a:t>
            </a:r>
            <a:r>
              <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7492528" y="1988659"/>
            <a:ext cx="1368000" cy="540000"/>
          </a:xfrm>
          <a:prstGeom prst="rect">
            <a:avLst/>
          </a:prstGeom>
          <a:noFill/>
        </p:spPr>
        <p:txBody>
          <a:bodyPr wrap="square" rIns="36000" rtlCol="0" anchor="ctr" anchorCtr="0">
            <a:noAutofit/>
          </a:bodyPr>
          <a:lstStyle/>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夏野菜、ウナギ、</a:t>
            </a:r>
            <a:endPar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冷</a:t>
            </a:r>
            <a:r>
              <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ひんやり○○</a:t>
            </a:r>
            <a:endPar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ビアガーデン</a:t>
            </a:r>
          </a:p>
        </p:txBody>
      </p:sp>
      <p:sp>
        <p:nvSpPr>
          <p:cNvPr id="100" name="テキスト ボックス 99"/>
          <p:cNvSpPr txBox="1"/>
          <p:nvPr/>
        </p:nvSpPr>
        <p:spPr>
          <a:xfrm>
            <a:off x="7492528" y="3057349"/>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ダイエット、</a:t>
            </a:r>
            <a:r>
              <a:rPr lang="en-US" altLang="ja-JP"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UV</a:t>
            </a: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対策</a:t>
            </a:r>
          </a:p>
        </p:txBody>
      </p:sp>
      <p:sp>
        <p:nvSpPr>
          <p:cNvPr id="101" name="テキスト ボックス 100"/>
          <p:cNvSpPr txBox="1"/>
          <p:nvPr/>
        </p:nvSpPr>
        <p:spPr>
          <a:xfrm>
            <a:off x="8860680" y="2532973"/>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熱中症・夏バテ、</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冷えバテ</a:t>
            </a:r>
            <a:r>
              <a:rPr lang="en-US" altLang="ja-JP" sz="7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夏風邪</a:t>
            </a:r>
            <a:r>
              <a:rPr lang="en-US" altLang="ja-JP" sz="7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err="1">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新学期うつ</a:t>
            </a:r>
          </a:p>
        </p:txBody>
      </p:sp>
      <p:sp>
        <p:nvSpPr>
          <p:cNvPr id="102" name="テキスト ボックス 101"/>
          <p:cNvSpPr txBox="1"/>
          <p:nvPr/>
        </p:nvSpPr>
        <p:spPr>
          <a:xfrm>
            <a:off x="8860680" y="800971"/>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夏休み、お盆</a:t>
            </a:r>
            <a:endPar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ゲリラ豪雨</a:t>
            </a:r>
            <a:endPar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東京パラリンピック●年前</a:t>
            </a:r>
          </a:p>
        </p:txBody>
      </p:sp>
      <p:sp>
        <p:nvSpPr>
          <p:cNvPr id="103" name="テキスト ボックス 102"/>
          <p:cNvSpPr txBox="1"/>
          <p:nvPr/>
        </p:nvSpPr>
        <p:spPr>
          <a:xfrm>
            <a:off x="8860680" y="1388465"/>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帰省、自由研究、</a:t>
            </a:r>
            <a:endParaRPr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夏のレジャー</a:t>
            </a:r>
            <a:endParaRPr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旅行・海・プール・ 花火・祭り・フェス・コミケ・浴衣</a:t>
            </a:r>
            <a:r>
              <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4" name="テキスト ボックス 103"/>
          <p:cNvSpPr txBox="1"/>
          <p:nvPr/>
        </p:nvSpPr>
        <p:spPr>
          <a:xfrm>
            <a:off x="8860680" y="1982309"/>
            <a:ext cx="1368000" cy="540000"/>
          </a:xfrm>
          <a:prstGeom prst="rect">
            <a:avLst/>
          </a:prstGeom>
          <a:noFill/>
        </p:spPr>
        <p:txBody>
          <a:bodyPr wrap="square" rIns="36000" rtlCol="0" anchor="ctr" anchorCtr="0">
            <a:noAutofit/>
          </a:bodyPr>
          <a:lstStyle/>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スパイシー、夏野菜、</a:t>
            </a:r>
            <a:endPar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冷</a:t>
            </a:r>
            <a:r>
              <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ひんやり○○</a:t>
            </a:r>
          </a:p>
        </p:txBody>
      </p:sp>
      <p:sp>
        <p:nvSpPr>
          <p:cNvPr id="105" name="テキスト ボックス 104"/>
          <p:cNvSpPr txBox="1"/>
          <p:nvPr/>
        </p:nvSpPr>
        <p:spPr>
          <a:xfrm>
            <a:off x="8860680" y="3050999"/>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ダイエット、</a:t>
            </a:r>
            <a:endParaRPr lang="en-US" altLang="ja-JP"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夏の疲れ肌ケア</a:t>
            </a:r>
          </a:p>
        </p:txBody>
      </p:sp>
      <p:sp>
        <p:nvSpPr>
          <p:cNvPr id="106" name="テキスト ボックス 105"/>
          <p:cNvSpPr txBox="1"/>
          <p:nvPr/>
        </p:nvSpPr>
        <p:spPr>
          <a:xfrm>
            <a:off x="10228832" y="2532973"/>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夏の疲れ</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長寿・健康法</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10228832" y="800971"/>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敬老の日</a:t>
            </a:r>
            <a:r>
              <a:rPr lang="ja-JP" altLang="en-US"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（シニア）</a:t>
            </a:r>
            <a:r>
              <a:rPr lang="ja-JP" altLang="en-US" sz="8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防災の日、</a:t>
            </a:r>
            <a:endPar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zh-TW"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障害者雇用支援月間</a:t>
            </a:r>
            <a:endPar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10228832" y="1388465"/>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旅行・レジャー、</a:t>
            </a:r>
            <a:endParaRPr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食中毒・カビ</a:t>
            </a:r>
          </a:p>
        </p:txBody>
      </p:sp>
      <p:sp>
        <p:nvSpPr>
          <p:cNvPr id="109" name="テキスト ボックス 108"/>
          <p:cNvSpPr txBox="1"/>
          <p:nvPr/>
        </p:nvSpPr>
        <p:spPr>
          <a:xfrm>
            <a:off x="10228832" y="1982309"/>
            <a:ext cx="1368000" cy="540000"/>
          </a:xfrm>
          <a:prstGeom prst="rect">
            <a:avLst/>
          </a:prstGeom>
          <a:noFill/>
        </p:spPr>
        <p:txBody>
          <a:bodyPr wrap="square" rIns="36000" rtlCol="0" anchor="ctr" anchorCtr="0">
            <a:noAutofit/>
          </a:bodyPr>
          <a:lstStyle/>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秋の味覚、かぼちゃ</a:t>
            </a:r>
            <a:endPar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テキスト ボックス 109"/>
          <p:cNvSpPr txBox="1"/>
          <p:nvPr/>
        </p:nvSpPr>
        <p:spPr>
          <a:xfrm>
            <a:off x="10228832" y="3050999"/>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エイジングケア、</a:t>
            </a:r>
            <a:endParaRPr lang="en-US" altLang="ja-JP"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抜け毛</a:t>
            </a:r>
            <a:r>
              <a:rPr lang="en-US" altLang="ja-JP" sz="7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人・ペット</a:t>
            </a:r>
            <a:r>
              <a:rPr lang="en-US" altLang="ja-JP" sz="7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1" name="直線コネクタ 110"/>
          <p:cNvCxnSpPr/>
          <p:nvPr/>
        </p:nvCxnSpPr>
        <p:spPr>
          <a:xfrm>
            <a:off x="2568623" y="3580839"/>
            <a:ext cx="914400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12" name="グループ化 111"/>
          <p:cNvGrpSpPr/>
          <p:nvPr/>
        </p:nvGrpSpPr>
        <p:grpSpPr>
          <a:xfrm>
            <a:off x="2880355" y="5868859"/>
            <a:ext cx="181741" cy="181721"/>
            <a:chOff x="6327626" y="519359"/>
            <a:chExt cx="181741" cy="181721"/>
          </a:xfrm>
        </p:grpSpPr>
        <p:sp>
          <p:nvSpPr>
            <p:cNvPr id="113" name="円/楕円 112"/>
            <p:cNvSpPr>
              <a:spLocks noChangeAspect="1"/>
            </p:cNvSpPr>
            <p:nvPr/>
          </p:nvSpPr>
          <p:spPr>
            <a:xfrm>
              <a:off x="6327626" y="519359"/>
              <a:ext cx="181741" cy="181721"/>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pic>
          <p:nvPicPr>
            <p:cNvPr id="114" name="Picture 3" descr="D:\_MyData\Downloads\血液パックのアイコン素材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4496" y="560804"/>
              <a:ext cx="108000" cy="108000"/>
            </a:xfrm>
            <a:prstGeom prst="rect">
              <a:avLst/>
            </a:prstGeom>
            <a:noFill/>
            <a:extLst>
              <a:ext uri="{909E8E84-426E-40DD-AFC4-6F175D3DCCD1}">
                <a14:hiddenFill xmlns:a14="http://schemas.microsoft.com/office/drawing/2010/main">
                  <a:solidFill>
                    <a:srgbClr val="FFFFFF"/>
                  </a:solidFill>
                </a14:hiddenFill>
              </a:ext>
            </a:extLst>
          </p:spPr>
        </p:pic>
      </p:grpSp>
      <p:sp>
        <p:nvSpPr>
          <p:cNvPr id="115" name="テキスト ボックス 114"/>
          <p:cNvSpPr txBox="1"/>
          <p:nvPr/>
        </p:nvSpPr>
        <p:spPr>
          <a:xfrm>
            <a:off x="2685831" y="4927770"/>
            <a:ext cx="684000" cy="200055"/>
          </a:xfrm>
          <a:prstGeom prst="rect">
            <a:avLst/>
          </a:prstGeom>
          <a:noFill/>
        </p:spPr>
        <p:txBody>
          <a:bodyPr wrap="square" rtlCol="0">
            <a:spAutoFit/>
          </a:bodyPr>
          <a:lstStyle/>
          <a:p>
            <a:r>
              <a:rPr lang="ja-JP" altLang="en-US"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暮らし・生活</a:t>
            </a:r>
          </a:p>
        </p:txBody>
      </p:sp>
      <p:sp>
        <p:nvSpPr>
          <p:cNvPr id="116" name="テキスト ボックス 115"/>
          <p:cNvSpPr txBox="1"/>
          <p:nvPr/>
        </p:nvSpPr>
        <p:spPr>
          <a:xfrm>
            <a:off x="2685831" y="6082587"/>
            <a:ext cx="684000" cy="200055"/>
          </a:xfrm>
          <a:prstGeom prst="rect">
            <a:avLst/>
          </a:prstGeom>
          <a:noFill/>
        </p:spPr>
        <p:txBody>
          <a:bodyPr wrap="square" rtlCol="0">
            <a:spAutoFit/>
          </a:bodyPr>
          <a:lstStyle/>
          <a:p>
            <a:r>
              <a:rPr lang="ja-JP" altLang="en-US" sz="7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健康・ヘルス</a:t>
            </a:r>
          </a:p>
        </p:txBody>
      </p:sp>
      <p:sp>
        <p:nvSpPr>
          <p:cNvPr id="117" name="テキスト ボックス 116"/>
          <p:cNvSpPr txBox="1"/>
          <p:nvPr/>
        </p:nvSpPr>
        <p:spPr>
          <a:xfrm>
            <a:off x="2685831" y="4325989"/>
            <a:ext cx="684000" cy="200055"/>
          </a:xfrm>
          <a:prstGeom prst="rect">
            <a:avLst/>
          </a:prstGeom>
          <a:noFill/>
        </p:spPr>
        <p:txBody>
          <a:bodyPr wrap="square" rtlCol="0">
            <a:spAutoFit/>
          </a:bodyPr>
          <a:lstStyle/>
          <a:p>
            <a:r>
              <a:rPr lang="ja-JP" altLang="en-US"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季節・風物詩</a:t>
            </a:r>
          </a:p>
        </p:txBody>
      </p:sp>
      <p:grpSp>
        <p:nvGrpSpPr>
          <p:cNvPr id="118" name="グループ化 117"/>
          <p:cNvGrpSpPr/>
          <p:nvPr/>
        </p:nvGrpSpPr>
        <p:grpSpPr>
          <a:xfrm>
            <a:off x="2880355" y="6421507"/>
            <a:ext cx="181741" cy="181721"/>
            <a:chOff x="7164288" y="366959"/>
            <a:chExt cx="181741" cy="181721"/>
          </a:xfrm>
        </p:grpSpPr>
        <p:sp>
          <p:nvSpPr>
            <p:cNvPr id="119" name="円/楕円 118"/>
            <p:cNvSpPr>
              <a:spLocks noChangeAspect="1"/>
            </p:cNvSpPr>
            <p:nvPr/>
          </p:nvSpPr>
          <p:spPr>
            <a:xfrm>
              <a:off x="7164288" y="366959"/>
              <a:ext cx="181741" cy="181721"/>
            </a:xfrm>
            <a:prstGeom prst="ellipse">
              <a:avLst/>
            </a:prstGeom>
            <a:noFill/>
            <a:ln w="127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pic>
          <p:nvPicPr>
            <p:cNvPr id="120" name="Picture 6" descr="D:\_MyData\Downloads\キラキラアイコン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7255" y="383687"/>
              <a:ext cx="92985" cy="92985"/>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7" descr="D:\_MyData\Downloads\手鏡アイコン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82881">
              <a:off x="7229012" y="426467"/>
              <a:ext cx="105544" cy="105544"/>
            </a:xfrm>
            <a:prstGeom prst="rect">
              <a:avLst/>
            </a:prstGeom>
            <a:noFill/>
            <a:extLst>
              <a:ext uri="{909E8E84-426E-40DD-AFC4-6F175D3DCCD1}">
                <a14:hiddenFill xmlns:a14="http://schemas.microsoft.com/office/drawing/2010/main">
                  <a:solidFill>
                    <a:srgbClr val="FFFFFF"/>
                  </a:solidFill>
                </a14:hiddenFill>
              </a:ext>
            </a:extLst>
          </p:spPr>
        </p:pic>
      </p:grpSp>
      <p:sp>
        <p:nvSpPr>
          <p:cNvPr id="122" name="テキスト ボックス 121"/>
          <p:cNvSpPr txBox="1"/>
          <p:nvPr/>
        </p:nvSpPr>
        <p:spPr>
          <a:xfrm>
            <a:off x="2685831" y="6619197"/>
            <a:ext cx="684000" cy="200055"/>
          </a:xfrm>
          <a:prstGeom prst="rect">
            <a:avLst/>
          </a:prstGeom>
          <a:noFill/>
        </p:spPr>
        <p:txBody>
          <a:bodyPr wrap="square" rtlCol="0">
            <a:spAutoFit/>
          </a:bodyPr>
          <a:lstStyle/>
          <a:p>
            <a:r>
              <a:rPr lang="ja-JP" altLang="en-US" sz="7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ビューティー</a:t>
            </a:r>
          </a:p>
        </p:txBody>
      </p:sp>
      <p:grpSp>
        <p:nvGrpSpPr>
          <p:cNvPr id="123" name="グループ化 122"/>
          <p:cNvGrpSpPr/>
          <p:nvPr/>
        </p:nvGrpSpPr>
        <p:grpSpPr>
          <a:xfrm>
            <a:off x="2880355" y="4736882"/>
            <a:ext cx="181741" cy="181721"/>
            <a:chOff x="6175226" y="366959"/>
            <a:chExt cx="181741" cy="181721"/>
          </a:xfrm>
        </p:grpSpPr>
        <p:sp>
          <p:nvSpPr>
            <p:cNvPr id="124" name="円/楕円 123"/>
            <p:cNvSpPr>
              <a:spLocks noChangeAspect="1"/>
            </p:cNvSpPr>
            <p:nvPr/>
          </p:nvSpPr>
          <p:spPr>
            <a:xfrm>
              <a:off x="6175226" y="366959"/>
              <a:ext cx="181741" cy="181721"/>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pic>
          <p:nvPicPr>
            <p:cNvPr id="125" name="Picture 11" descr="D:\_MyData\Downloads\ホームのアイコン素材　その2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9052" y="396751"/>
              <a:ext cx="108000" cy="10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6" name="グループ化 125"/>
          <p:cNvGrpSpPr/>
          <p:nvPr/>
        </p:nvGrpSpPr>
        <p:grpSpPr>
          <a:xfrm>
            <a:off x="2880355" y="5314349"/>
            <a:ext cx="181741" cy="181721"/>
            <a:chOff x="8102698" y="373327"/>
            <a:chExt cx="181741" cy="181721"/>
          </a:xfrm>
        </p:grpSpPr>
        <p:sp>
          <p:nvSpPr>
            <p:cNvPr id="127" name="円/楕円 126"/>
            <p:cNvSpPr>
              <a:spLocks noChangeAspect="1"/>
            </p:cNvSpPr>
            <p:nvPr/>
          </p:nvSpPr>
          <p:spPr>
            <a:xfrm>
              <a:off x="8102698" y="373327"/>
              <a:ext cx="181741" cy="181721"/>
            </a:xfrm>
            <a:prstGeom prst="ellipse">
              <a:avLst/>
            </a:prstGeom>
            <a:noFill/>
            <a:ln w="12700">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pic>
          <p:nvPicPr>
            <p:cNvPr id="128" name="Picture 12" descr="D:\_MyData\Downloads\フォークとスプーンのお食事アイコン素材.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9568" y="414378"/>
              <a:ext cx="108000" cy="108000"/>
            </a:xfrm>
            <a:prstGeom prst="rect">
              <a:avLst/>
            </a:prstGeom>
            <a:noFill/>
            <a:extLst>
              <a:ext uri="{909E8E84-426E-40DD-AFC4-6F175D3DCCD1}">
                <a14:hiddenFill xmlns:a14="http://schemas.microsoft.com/office/drawing/2010/main">
                  <a:solidFill>
                    <a:srgbClr val="FFFFFF"/>
                  </a:solidFill>
                </a14:hiddenFill>
              </a:ext>
            </a:extLst>
          </p:spPr>
        </p:pic>
      </p:grpSp>
      <p:sp>
        <p:nvSpPr>
          <p:cNvPr id="129" name="テキスト ボックス 128"/>
          <p:cNvSpPr txBox="1"/>
          <p:nvPr/>
        </p:nvSpPr>
        <p:spPr>
          <a:xfrm>
            <a:off x="2685831" y="5519321"/>
            <a:ext cx="684000" cy="200055"/>
          </a:xfrm>
          <a:prstGeom prst="rect">
            <a:avLst/>
          </a:prstGeom>
          <a:noFill/>
        </p:spPr>
        <p:txBody>
          <a:bodyPr wrap="square" rtlCol="0">
            <a:spAutoFit/>
          </a:bodyPr>
          <a:lstStyle/>
          <a:p>
            <a:r>
              <a:rPr lang="ja-JP" altLang="en-US" sz="700" b="1" dirty="0">
                <a:solidFill>
                  <a:srgbClr val="F79646"/>
                </a:solidFill>
                <a:latin typeface="Meiryo UI" panose="020B0604030504040204" pitchFamily="50" charset="-128"/>
                <a:ea typeface="Meiryo UI" panose="020B0604030504040204" pitchFamily="50" charset="-128"/>
                <a:cs typeface="Meiryo UI" panose="020B0604030504040204" pitchFamily="50" charset="-128"/>
              </a:rPr>
              <a:t>グルメ・フード</a:t>
            </a:r>
          </a:p>
        </p:txBody>
      </p:sp>
      <p:grpSp>
        <p:nvGrpSpPr>
          <p:cNvPr id="130" name="グループ化 129"/>
          <p:cNvGrpSpPr/>
          <p:nvPr/>
        </p:nvGrpSpPr>
        <p:grpSpPr>
          <a:xfrm>
            <a:off x="2880355" y="4135101"/>
            <a:ext cx="181741" cy="181721"/>
            <a:chOff x="4599222" y="132826"/>
            <a:chExt cx="181741" cy="181721"/>
          </a:xfrm>
        </p:grpSpPr>
        <p:sp>
          <p:nvSpPr>
            <p:cNvPr id="131" name="円/楕円 130"/>
            <p:cNvSpPr>
              <a:spLocks noChangeAspect="1"/>
            </p:cNvSpPr>
            <p:nvPr/>
          </p:nvSpPr>
          <p:spPr>
            <a:xfrm>
              <a:off x="4599222" y="132826"/>
              <a:ext cx="181741" cy="181721"/>
            </a:xfrm>
            <a:prstGeom prst="ellipse">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2" name="グループ化 131"/>
            <p:cNvGrpSpPr>
              <a:grpSpLocks noChangeAspect="1"/>
            </p:cNvGrpSpPr>
            <p:nvPr/>
          </p:nvGrpSpPr>
          <p:grpSpPr>
            <a:xfrm>
              <a:off x="4606874" y="148554"/>
              <a:ext cx="146685" cy="150263"/>
              <a:chOff x="2482443" y="3043447"/>
              <a:chExt cx="1566545" cy="1604753"/>
            </a:xfrm>
          </p:grpSpPr>
          <p:pic>
            <p:nvPicPr>
              <p:cNvPr id="133" name="Picture 2" descr="D:\_MyData\Downloads\スイカの無料アイコン (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2800" y="3952012"/>
                <a:ext cx="696188" cy="696188"/>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3" descr="D:\_MyData\Downloads\雪だるまアイコン6 (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2443" y="3043447"/>
                <a:ext cx="1392376" cy="139237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5" name="テキスト ボックス 134"/>
          <p:cNvSpPr txBox="1"/>
          <p:nvPr/>
        </p:nvSpPr>
        <p:spPr>
          <a:xfrm>
            <a:off x="3391348" y="3661942"/>
            <a:ext cx="1368000" cy="369332"/>
          </a:xfrm>
          <a:prstGeom prst="rect">
            <a:avLst/>
          </a:prstGeom>
          <a:noFill/>
          <a:ln>
            <a:noFill/>
          </a:ln>
        </p:spPr>
        <p:txBody>
          <a:bodyPr wrap="square" rtlCol="0">
            <a:spAutoFit/>
          </a:bodyPr>
          <a:lstStyle/>
          <a:p>
            <a:pPr algn="ctr"/>
            <a:r>
              <a:rPr lang="en-US" altLang="ja-JP"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月</a:t>
            </a:r>
          </a:p>
        </p:txBody>
      </p:sp>
      <p:cxnSp>
        <p:nvCxnSpPr>
          <p:cNvPr id="141" name="直線コネクタ 140"/>
          <p:cNvCxnSpPr/>
          <p:nvPr/>
        </p:nvCxnSpPr>
        <p:spPr>
          <a:xfrm>
            <a:off x="2562274" y="4604391"/>
            <a:ext cx="9150350" cy="5040"/>
          </a:xfrm>
          <a:prstGeom prst="line">
            <a:avLst/>
          </a:prstGeom>
          <a:ln w="63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2562274" y="5222365"/>
            <a:ext cx="9150350" cy="0"/>
          </a:xfrm>
          <a:prstGeom prst="line">
            <a:avLst/>
          </a:prstGeom>
          <a:ln w="63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2562274" y="5789545"/>
            <a:ext cx="9150350" cy="0"/>
          </a:xfrm>
          <a:prstGeom prst="line">
            <a:avLst/>
          </a:prstGeom>
          <a:ln w="63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2562274" y="6334712"/>
            <a:ext cx="9150350" cy="0"/>
          </a:xfrm>
          <a:prstGeom prst="line">
            <a:avLst/>
          </a:prstGeom>
          <a:ln w="63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5" name="テキスト ボックス 144"/>
          <p:cNvSpPr txBox="1"/>
          <p:nvPr/>
        </p:nvSpPr>
        <p:spPr>
          <a:xfrm>
            <a:off x="4759652" y="3662769"/>
            <a:ext cx="1368000" cy="369332"/>
          </a:xfrm>
          <a:prstGeom prst="rect">
            <a:avLst/>
          </a:prstGeom>
          <a:noFill/>
          <a:ln>
            <a:noFill/>
          </a:ln>
        </p:spPr>
        <p:txBody>
          <a:bodyPr wrap="square" rtlCol="0">
            <a:spAutoFit/>
          </a:bodyPr>
          <a:lstStyle/>
          <a:p>
            <a:pPr algn="ctr"/>
            <a:r>
              <a:rPr lang="en-US" altLang="ja-JP" b="1"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146" name="テキスト ボックス 145"/>
          <p:cNvSpPr txBox="1"/>
          <p:nvPr/>
        </p:nvSpPr>
        <p:spPr>
          <a:xfrm>
            <a:off x="6127804" y="3662769"/>
            <a:ext cx="1368000" cy="369332"/>
          </a:xfrm>
          <a:prstGeom prst="rect">
            <a:avLst/>
          </a:prstGeom>
          <a:noFill/>
          <a:ln>
            <a:noFill/>
          </a:ln>
        </p:spPr>
        <p:txBody>
          <a:bodyPr wrap="square" rtlCol="0">
            <a:spAutoFit/>
          </a:bodyPr>
          <a:lstStyle/>
          <a:p>
            <a:pPr algn="ctr"/>
            <a:r>
              <a:rPr lang="en-US" altLang="ja-JP"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147" name="テキスト ボックス 146"/>
          <p:cNvSpPr txBox="1"/>
          <p:nvPr/>
        </p:nvSpPr>
        <p:spPr>
          <a:xfrm>
            <a:off x="7495956" y="3662769"/>
            <a:ext cx="1368000" cy="369332"/>
          </a:xfrm>
          <a:prstGeom prst="rect">
            <a:avLst/>
          </a:prstGeom>
          <a:noFill/>
          <a:ln>
            <a:noFill/>
          </a:ln>
        </p:spPr>
        <p:txBody>
          <a:bodyPr wrap="square" rtlCol="0">
            <a:spAutoFit/>
          </a:bodyPr>
          <a:lstStyle/>
          <a:p>
            <a:pPr algn="ctr"/>
            <a:r>
              <a:rPr lang="en-US" altLang="ja-JP"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148" name="テキスト ボックス 147"/>
          <p:cNvSpPr txBox="1"/>
          <p:nvPr/>
        </p:nvSpPr>
        <p:spPr>
          <a:xfrm>
            <a:off x="8864108" y="3661735"/>
            <a:ext cx="1368000" cy="369332"/>
          </a:xfrm>
          <a:prstGeom prst="rect">
            <a:avLst/>
          </a:prstGeom>
          <a:noFill/>
          <a:ln>
            <a:noFill/>
          </a:ln>
        </p:spPr>
        <p:txBody>
          <a:bodyPr wrap="square" rtlCol="0">
            <a:spAutoFit/>
          </a:bodyPr>
          <a:lstStyle/>
          <a:p>
            <a:pPr algn="ctr"/>
            <a:r>
              <a:rPr lang="en-US" altLang="ja-JP"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149" name="テキスト ボックス 148"/>
          <p:cNvSpPr txBox="1"/>
          <p:nvPr/>
        </p:nvSpPr>
        <p:spPr>
          <a:xfrm>
            <a:off x="10232260" y="3663093"/>
            <a:ext cx="1368000" cy="369332"/>
          </a:xfrm>
          <a:prstGeom prst="rect">
            <a:avLst/>
          </a:prstGeom>
          <a:noFill/>
          <a:ln>
            <a:noFill/>
          </a:ln>
        </p:spPr>
        <p:txBody>
          <a:bodyPr wrap="square" rtlCol="0">
            <a:spAutoFit/>
          </a:bodyPr>
          <a:lstStyle/>
          <a:p>
            <a:pPr algn="ctr"/>
            <a:r>
              <a:rPr lang="en-US" altLang="ja-JP"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150" name="テキスト ボックス 149"/>
          <p:cNvSpPr txBox="1"/>
          <p:nvPr/>
        </p:nvSpPr>
        <p:spPr>
          <a:xfrm>
            <a:off x="3391348" y="5792079"/>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風邪予防、乾燥対策</a:t>
            </a:r>
          </a:p>
        </p:txBody>
      </p:sp>
      <p:sp>
        <p:nvSpPr>
          <p:cNvPr id="151" name="テキスト ボックス 150"/>
          <p:cNvSpPr txBox="1"/>
          <p:nvPr/>
        </p:nvSpPr>
        <p:spPr>
          <a:xfrm>
            <a:off x="3391348" y="4060077"/>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ハロウィン、紅葉</a:t>
            </a:r>
            <a:endPar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学園祭、ノーベル賞</a:t>
            </a:r>
            <a:endPar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○○の秋</a:t>
            </a:r>
          </a:p>
        </p:txBody>
      </p:sp>
      <p:sp>
        <p:nvSpPr>
          <p:cNvPr id="152" name="テキスト ボックス 151"/>
          <p:cNvSpPr txBox="1"/>
          <p:nvPr/>
        </p:nvSpPr>
        <p:spPr>
          <a:xfrm>
            <a:off x="3391348" y="4647571"/>
            <a:ext cx="1368000" cy="540000"/>
          </a:xfrm>
          <a:prstGeom prst="rect">
            <a:avLst/>
          </a:prstGeom>
          <a:noFill/>
        </p:spPr>
        <p:txBody>
          <a:bodyPr wrap="square" rIns="36000" rtlCol="0" anchor="ctr" anchorCtr="0">
            <a:noAutofit/>
          </a:bodyPr>
          <a:lstStyle/>
          <a:p>
            <a:pPr>
              <a:lnSpc>
                <a:spcPts val="1200"/>
              </a:lnSpc>
            </a:pPr>
            <a:r>
              <a:rPr lang="ja-JP" altLang="en-US" sz="9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衣替え、</a:t>
            </a:r>
            <a:endParaRPr lang="en-US" altLang="ja-JP" sz="9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温泉・旅行</a:t>
            </a:r>
            <a:endParaRPr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テキスト ボックス 152"/>
          <p:cNvSpPr txBox="1"/>
          <p:nvPr/>
        </p:nvSpPr>
        <p:spPr>
          <a:xfrm>
            <a:off x="3391348" y="5241415"/>
            <a:ext cx="1368000" cy="540000"/>
          </a:xfrm>
          <a:prstGeom prst="rect">
            <a:avLst/>
          </a:prstGeom>
          <a:noFill/>
        </p:spPr>
        <p:txBody>
          <a:bodyPr wrap="square" rIns="36000" rtlCol="0" anchor="ctr" anchorCtr="0">
            <a:noAutofit/>
          </a:bodyPr>
          <a:lstStyle/>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秋の味覚、かぼちゃ</a:t>
            </a:r>
            <a:endPar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炊き込みご飯</a:t>
            </a:r>
          </a:p>
        </p:txBody>
      </p:sp>
      <p:sp>
        <p:nvSpPr>
          <p:cNvPr id="154" name="テキスト ボックス 153"/>
          <p:cNvSpPr txBox="1"/>
          <p:nvPr/>
        </p:nvSpPr>
        <p:spPr>
          <a:xfrm>
            <a:off x="3391348" y="6340585"/>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シミ、肌枯れ、</a:t>
            </a:r>
          </a:p>
          <a:p>
            <a:pPr>
              <a:lnSpc>
                <a:spcPts val="1200"/>
              </a:lnSpc>
            </a:pP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秋太り</a:t>
            </a:r>
            <a:r>
              <a:rPr lang="en-US" altLang="ja-JP" sz="8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ダイエット</a:t>
            </a:r>
            <a:r>
              <a:rPr lang="en-US" altLang="ja-JP" sz="8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テキスト ボックス 154"/>
          <p:cNvSpPr txBox="1"/>
          <p:nvPr/>
        </p:nvSpPr>
        <p:spPr>
          <a:xfrm>
            <a:off x="4759652" y="5792079"/>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冷え・乾燥対策</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インフルエンザ</a:t>
            </a:r>
            <a:r>
              <a:rPr lang="en-US" altLang="ja-JP" sz="8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予防接種</a:t>
            </a:r>
            <a:r>
              <a:rPr lang="en-US" altLang="ja-JP" sz="8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テキスト ボックス 155"/>
          <p:cNvSpPr txBox="1"/>
          <p:nvPr/>
        </p:nvSpPr>
        <p:spPr>
          <a:xfrm>
            <a:off x="4759652" y="4060077"/>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紅葉、トレンド予測</a:t>
            </a:r>
            <a:endParaRPr lang="en-US" altLang="ja-JP" sz="105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ブラックフライデー</a:t>
            </a:r>
            <a:endPar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クリスマス</a:t>
            </a:r>
            <a:r>
              <a:rPr lang="en-US" altLang="ja-JP"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イルミネーション</a:t>
            </a:r>
            <a:r>
              <a:rPr lang="en-US" altLang="ja-JP"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テキスト ボックス 156"/>
          <p:cNvSpPr txBox="1"/>
          <p:nvPr/>
        </p:nvSpPr>
        <p:spPr>
          <a:xfrm>
            <a:off x="4759652" y="4647571"/>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掃除、グルメフェス</a:t>
            </a:r>
            <a:endParaRPr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あったか・もこもこ</a:t>
            </a:r>
          </a:p>
        </p:txBody>
      </p:sp>
      <p:sp>
        <p:nvSpPr>
          <p:cNvPr id="158" name="テキスト ボックス 157"/>
          <p:cNvSpPr txBox="1"/>
          <p:nvPr/>
        </p:nvSpPr>
        <p:spPr>
          <a:xfrm>
            <a:off x="4759652" y="5241415"/>
            <a:ext cx="1368000" cy="540000"/>
          </a:xfrm>
          <a:prstGeom prst="rect">
            <a:avLst/>
          </a:prstGeom>
          <a:noFill/>
        </p:spPr>
        <p:txBody>
          <a:bodyPr wrap="square" rIns="36000" rtlCol="0" anchor="ctr" anchorCtr="0">
            <a:noAutofit/>
          </a:bodyPr>
          <a:lstStyle/>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秋の味覚、鍋、</a:t>
            </a:r>
            <a:endPar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あったかフード</a:t>
            </a:r>
            <a:endPar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9" name="テキスト ボックス 158"/>
          <p:cNvSpPr txBox="1"/>
          <p:nvPr/>
        </p:nvSpPr>
        <p:spPr>
          <a:xfrm>
            <a:off x="4759652" y="6340585"/>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保湿</a:t>
            </a:r>
          </a:p>
        </p:txBody>
      </p:sp>
      <p:sp>
        <p:nvSpPr>
          <p:cNvPr id="160" name="テキスト ボックス 159"/>
          <p:cNvSpPr txBox="1"/>
          <p:nvPr/>
        </p:nvSpPr>
        <p:spPr>
          <a:xfrm>
            <a:off x="6127804" y="5798429"/>
            <a:ext cx="1368000" cy="540000"/>
          </a:xfrm>
          <a:prstGeom prst="rect">
            <a:avLst/>
          </a:prstGeom>
          <a:noFill/>
        </p:spPr>
        <p:txBody>
          <a:bodyPr wrap="square" rIns="36000" rtlCol="0" anchor="ctr" anchorCtr="0">
            <a:noAutofit/>
          </a:bodyPr>
          <a:lstStyle/>
          <a:p>
            <a:pPr>
              <a:lnSpc>
                <a:spcPts val="1200"/>
              </a:lnSpc>
            </a:pPr>
            <a:r>
              <a:rPr lang="ja-JP" altLang="en-US" sz="11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冷え・乾燥対策</a:t>
            </a:r>
            <a:endParaRPr lang="en-US" altLang="ja-JP" sz="11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インフルエンザ、冬バテ</a:t>
            </a:r>
          </a:p>
        </p:txBody>
      </p:sp>
      <p:sp>
        <p:nvSpPr>
          <p:cNvPr id="161" name="テキスト ボックス 160"/>
          <p:cNvSpPr txBox="1"/>
          <p:nvPr/>
        </p:nvSpPr>
        <p:spPr>
          <a:xfrm>
            <a:off x="6127804" y="4066427"/>
            <a:ext cx="1368000" cy="540000"/>
          </a:xfrm>
          <a:prstGeom prst="rect">
            <a:avLst/>
          </a:prstGeom>
          <a:noFill/>
        </p:spPr>
        <p:txBody>
          <a:bodyPr wrap="square" rIns="36000" rtlCol="0" anchor="ctr" anchorCtr="0">
            <a:noAutofit/>
          </a:bodyPr>
          <a:lstStyle/>
          <a:p>
            <a:pPr>
              <a:lnSpc>
                <a:spcPts val="1200"/>
              </a:lnSpc>
            </a:pPr>
            <a:r>
              <a:rPr lang="ja-JP" altLang="en-US" sz="9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クリスマス</a:t>
            </a:r>
            <a:r>
              <a:rPr lang="en-US" altLang="ja-JP"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パーティー</a:t>
            </a:r>
            <a:r>
              <a:rPr lang="en-US" altLang="ja-JP"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err="1">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年末商戦、年越し、受験、年賀状、</a:t>
            </a:r>
            <a:r>
              <a:rPr lang="ja-JP" altLang="en-US"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ヒット番付＆来年予測</a:t>
            </a:r>
            <a:endParaRPr lang="ja-JP" altLang="en-US" sz="9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テキスト ボックス 161"/>
          <p:cNvSpPr txBox="1"/>
          <p:nvPr/>
        </p:nvSpPr>
        <p:spPr>
          <a:xfrm>
            <a:off x="6127804" y="4653921"/>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大掃除、帰省、</a:t>
            </a:r>
            <a:endParaRPr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食べすぎ・飲みすぎ</a:t>
            </a:r>
            <a:endParaRPr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年末イベント</a:t>
            </a:r>
            <a:endParaRPr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カウントダウン・コミケ</a:t>
            </a:r>
            <a:r>
              <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テキスト ボックス 162"/>
          <p:cNvSpPr txBox="1"/>
          <p:nvPr/>
        </p:nvSpPr>
        <p:spPr>
          <a:xfrm>
            <a:off x="6127804" y="5247765"/>
            <a:ext cx="1368000" cy="540000"/>
          </a:xfrm>
          <a:prstGeom prst="rect">
            <a:avLst/>
          </a:prstGeom>
          <a:noFill/>
        </p:spPr>
        <p:txBody>
          <a:bodyPr wrap="square" rIns="36000" rtlCol="0" anchor="ctr" anchorCtr="0">
            <a:noAutofit/>
          </a:bodyPr>
          <a:lstStyle/>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鍋、おでん、おせち</a:t>
            </a:r>
            <a:endPar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4" name="テキスト ボックス 163"/>
          <p:cNvSpPr txBox="1"/>
          <p:nvPr/>
        </p:nvSpPr>
        <p:spPr>
          <a:xfrm>
            <a:off x="6127804" y="6346935"/>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保湿、</a:t>
            </a:r>
            <a:endParaRPr lang="en-US" altLang="ja-JP"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肌荒れ・手荒れケア</a:t>
            </a:r>
          </a:p>
        </p:txBody>
      </p:sp>
      <p:sp>
        <p:nvSpPr>
          <p:cNvPr id="165" name="テキスト ボックス 164"/>
          <p:cNvSpPr txBox="1"/>
          <p:nvPr/>
        </p:nvSpPr>
        <p:spPr>
          <a:xfrm>
            <a:off x="7495956" y="5796393"/>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風邪･インフルエンザ</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冷え・乾燥対策、</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冬の寝汗、花粉症</a:t>
            </a:r>
          </a:p>
        </p:txBody>
      </p:sp>
      <p:sp>
        <p:nvSpPr>
          <p:cNvPr id="166" name="テキスト ボックス 165"/>
          <p:cNvSpPr txBox="1"/>
          <p:nvPr/>
        </p:nvSpPr>
        <p:spPr>
          <a:xfrm>
            <a:off x="7495956" y="4064391"/>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正月、受験、成人式、</a:t>
            </a:r>
            <a:endPar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防災</a:t>
            </a:r>
            <a:r>
              <a:rPr lang="en-US" altLang="ja-JP"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阪神・淡路大震災</a:t>
            </a:r>
            <a:r>
              <a:rPr lang="en-US" altLang="ja-JP"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err="1">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今年のトレンド予測</a:t>
            </a:r>
          </a:p>
        </p:txBody>
      </p:sp>
      <p:sp>
        <p:nvSpPr>
          <p:cNvPr id="167" name="テキスト ボックス 166"/>
          <p:cNvSpPr txBox="1"/>
          <p:nvPr/>
        </p:nvSpPr>
        <p:spPr>
          <a:xfrm>
            <a:off x="7495956" y="4651885"/>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開運、温活、</a:t>
            </a:r>
            <a:endParaRPr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入浴法</a:t>
            </a:r>
            <a:r>
              <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グッズ</a:t>
            </a:r>
            <a:r>
              <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8" name="テキスト ボックス 167"/>
          <p:cNvSpPr txBox="1"/>
          <p:nvPr/>
        </p:nvSpPr>
        <p:spPr>
          <a:xfrm>
            <a:off x="7495956" y="5245729"/>
            <a:ext cx="1368000" cy="540000"/>
          </a:xfrm>
          <a:prstGeom prst="rect">
            <a:avLst/>
          </a:prstGeom>
          <a:noFill/>
        </p:spPr>
        <p:txBody>
          <a:bodyPr wrap="square" rIns="36000" rtlCol="0" anchor="ctr" anchorCtr="0">
            <a:noAutofit/>
          </a:bodyPr>
          <a:lstStyle/>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おせち・おもち、</a:t>
            </a:r>
            <a:endPar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鍋・スープ、</a:t>
            </a:r>
            <a:endPar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しょうが料理・甘酒</a:t>
            </a:r>
          </a:p>
        </p:txBody>
      </p:sp>
      <p:sp>
        <p:nvSpPr>
          <p:cNvPr id="169" name="テキスト ボックス 168"/>
          <p:cNvSpPr txBox="1"/>
          <p:nvPr/>
        </p:nvSpPr>
        <p:spPr>
          <a:xfrm>
            <a:off x="7495956" y="6344899"/>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正月太り</a:t>
            </a:r>
            <a:r>
              <a:rPr lang="en-US" altLang="ja-JP" sz="8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ダイエット</a:t>
            </a:r>
            <a:r>
              <a:rPr lang="en-US" altLang="ja-JP" sz="8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0" name="テキスト ボックス 169"/>
          <p:cNvSpPr txBox="1"/>
          <p:nvPr/>
        </p:nvSpPr>
        <p:spPr>
          <a:xfrm>
            <a:off x="8864108" y="5790043"/>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花粉症、乾燥対策、</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インフルエンザ</a:t>
            </a:r>
            <a:r>
              <a:rPr lang="en-US" altLang="ja-JP" sz="7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ウイルス</a:t>
            </a:r>
            <a:r>
              <a:rPr lang="en-US" altLang="ja-JP" sz="7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血圧・心臓病</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1" name="テキスト ボックス 170"/>
          <p:cNvSpPr txBox="1"/>
          <p:nvPr/>
        </p:nvSpPr>
        <p:spPr>
          <a:xfrm>
            <a:off x="8864108" y="4058041"/>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節分、バレンタイン</a:t>
            </a:r>
            <a:endPar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受験</a:t>
            </a:r>
          </a:p>
        </p:txBody>
      </p:sp>
      <p:sp>
        <p:nvSpPr>
          <p:cNvPr id="172" name="テキスト ボックス 171"/>
          <p:cNvSpPr txBox="1"/>
          <p:nvPr/>
        </p:nvSpPr>
        <p:spPr>
          <a:xfrm>
            <a:off x="8864108" y="4645535"/>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温活・防寒、</a:t>
            </a:r>
            <a:endParaRPr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冬の絶景</a:t>
            </a:r>
          </a:p>
        </p:txBody>
      </p:sp>
      <p:sp>
        <p:nvSpPr>
          <p:cNvPr id="173" name="テキスト ボックス 172"/>
          <p:cNvSpPr txBox="1"/>
          <p:nvPr/>
        </p:nvSpPr>
        <p:spPr>
          <a:xfrm>
            <a:off x="8864108" y="5239379"/>
            <a:ext cx="1368000" cy="540000"/>
          </a:xfrm>
          <a:prstGeom prst="rect">
            <a:avLst/>
          </a:prstGeom>
          <a:noFill/>
        </p:spPr>
        <p:txBody>
          <a:bodyPr wrap="square" rIns="36000" rtlCol="0" anchor="ctr" anchorCtr="0">
            <a:noAutofit/>
          </a:bodyPr>
          <a:lstStyle/>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しょうが料理、</a:t>
            </a:r>
            <a:endParaRPr lang="en-US" altLang="ja-JP"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熱々グルメ</a:t>
            </a:r>
          </a:p>
        </p:txBody>
      </p:sp>
      <p:sp>
        <p:nvSpPr>
          <p:cNvPr id="174" name="テキスト ボックス 173"/>
          <p:cNvSpPr txBox="1"/>
          <p:nvPr/>
        </p:nvSpPr>
        <p:spPr>
          <a:xfrm>
            <a:off x="8864108" y="6338549"/>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着やせ</a:t>
            </a:r>
          </a:p>
        </p:txBody>
      </p:sp>
      <p:sp>
        <p:nvSpPr>
          <p:cNvPr id="175" name="テキスト ボックス 174"/>
          <p:cNvSpPr txBox="1"/>
          <p:nvPr/>
        </p:nvSpPr>
        <p:spPr>
          <a:xfrm>
            <a:off x="10232260" y="5790043"/>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花粉症、</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季節の変わり目</a:t>
            </a:r>
            <a:endParaRPr lang="en-US" altLang="ja-JP" sz="1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8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イライラ・うつ</a:t>
            </a:r>
            <a:r>
              <a:rPr lang="en-US" altLang="ja-JP" sz="8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6" name="テキスト ボックス 175"/>
          <p:cNvSpPr txBox="1"/>
          <p:nvPr/>
        </p:nvSpPr>
        <p:spPr>
          <a:xfrm>
            <a:off x="10232260" y="4058041"/>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防災・復興</a:t>
            </a:r>
            <a:r>
              <a:rPr lang="en-US" altLang="ja-JP"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東日本大震災</a:t>
            </a:r>
            <a:r>
              <a:rPr lang="en-US" altLang="ja-JP"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err="1">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春休み、卒業、花見</a:t>
            </a:r>
          </a:p>
        </p:txBody>
      </p:sp>
      <p:sp>
        <p:nvSpPr>
          <p:cNvPr id="177" name="テキスト ボックス 176"/>
          <p:cNvSpPr txBox="1"/>
          <p:nvPr/>
        </p:nvSpPr>
        <p:spPr>
          <a:xfrm>
            <a:off x="10232260" y="4645535"/>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新生活</a:t>
            </a:r>
            <a:r>
              <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(How to</a:t>
            </a:r>
            <a:r>
              <a:rPr lang="ja-JP" altLang="en-US"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モノ</a:t>
            </a:r>
            <a:r>
              <a:rPr lang="en-US" altLang="ja-JP" sz="7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err="1">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引越し 、旅行</a:t>
            </a:r>
          </a:p>
        </p:txBody>
      </p:sp>
      <p:sp>
        <p:nvSpPr>
          <p:cNvPr id="178" name="テキスト ボックス 177"/>
          <p:cNvSpPr txBox="1"/>
          <p:nvPr/>
        </p:nvSpPr>
        <p:spPr>
          <a:xfrm>
            <a:off x="10232260" y="5239379"/>
            <a:ext cx="1368000" cy="540000"/>
          </a:xfrm>
          <a:prstGeom prst="rect">
            <a:avLst/>
          </a:prstGeom>
          <a:noFill/>
        </p:spPr>
        <p:txBody>
          <a:bodyPr wrap="square" rIns="36000" rtlCol="0" anchor="ctr" anchorCtr="0">
            <a:noAutofit/>
          </a:bodyPr>
          <a:lstStyle/>
          <a:p>
            <a:pPr>
              <a:lnSpc>
                <a:spcPts val="1200"/>
              </a:lnSpc>
            </a:pPr>
            <a:r>
              <a:rPr lang="ja-JP" altLang="en-US" sz="1000" b="1"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春野菜、イチゴ</a:t>
            </a:r>
          </a:p>
        </p:txBody>
      </p:sp>
      <p:sp>
        <p:nvSpPr>
          <p:cNvPr id="179" name="テキスト ボックス 178"/>
          <p:cNvSpPr txBox="1"/>
          <p:nvPr/>
        </p:nvSpPr>
        <p:spPr>
          <a:xfrm>
            <a:off x="10232260" y="6338549"/>
            <a:ext cx="1368000" cy="540000"/>
          </a:xfrm>
          <a:prstGeom prst="rect">
            <a:avLst/>
          </a:prstGeom>
          <a:noFill/>
        </p:spPr>
        <p:txBody>
          <a:bodyPr wrap="square" rIns="36000" rtlCol="0" anchor="ctr" anchorCtr="0">
            <a:noAutofit/>
          </a:bodyPr>
          <a:lstStyle/>
          <a:p>
            <a:pPr>
              <a:lnSpc>
                <a:spcPts val="1200"/>
              </a:lnSpc>
            </a:pPr>
            <a:r>
              <a:rPr lang="ja-JP" altLang="en-US" sz="1000" b="1" dirty="0">
                <a:solidFill>
                  <a:srgbClr val="FF66CC"/>
                </a:solidFill>
                <a:latin typeface="Meiryo UI" panose="020B0604030504040204" pitchFamily="50" charset="-128"/>
                <a:ea typeface="Meiryo UI" panose="020B0604030504040204" pitchFamily="50" charset="-128"/>
                <a:cs typeface="Meiryo UI" panose="020B0604030504040204" pitchFamily="50" charset="-128"/>
              </a:rPr>
              <a:t>快腸、美肌</a:t>
            </a:r>
          </a:p>
        </p:txBody>
      </p:sp>
      <p:sp>
        <p:nvSpPr>
          <p:cNvPr id="180" name="テキスト ボックス 4"/>
          <p:cNvSpPr txBox="1">
            <a:spLocks noChangeArrowheads="1"/>
          </p:cNvSpPr>
          <p:nvPr/>
        </p:nvSpPr>
        <p:spPr bwMode="auto">
          <a:xfrm>
            <a:off x="273153" y="3039446"/>
            <a:ext cx="1989949" cy="97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000"/>
              </a:lnSpc>
              <a:spcBef>
                <a:spcPct val="0"/>
              </a:spcBef>
              <a:buNone/>
            </a:pPr>
            <a:r>
              <a:rPr lang="ja-JP" altLang="en-US" sz="700" b="1" dirty="0">
                <a:latin typeface="Meiryo UI" pitchFamily="50" charset="-128"/>
                <a:ea typeface="Meiryo UI" pitchFamily="50" charset="-128"/>
                <a:cs typeface="Meiryo UI" pitchFamily="50" charset="-128"/>
              </a:rPr>
              <a:t>生活情報番組（あさいち、</a:t>
            </a:r>
            <a:r>
              <a:rPr lang="en-US" altLang="ja-JP" sz="700" b="1" dirty="0">
                <a:latin typeface="Meiryo UI" pitchFamily="50" charset="-128"/>
                <a:ea typeface="Meiryo UI" pitchFamily="50" charset="-128"/>
                <a:cs typeface="Meiryo UI" pitchFamily="50" charset="-128"/>
              </a:rPr>
              <a:t>ZIP</a:t>
            </a:r>
            <a:r>
              <a:rPr lang="ja-JP" altLang="en-US" sz="700" b="1" dirty="0" err="1">
                <a:latin typeface="Meiryo UI" pitchFamily="50" charset="-128"/>
                <a:ea typeface="Meiryo UI" pitchFamily="50" charset="-128"/>
                <a:cs typeface="Meiryo UI" pitchFamily="50" charset="-128"/>
              </a:rPr>
              <a:t>！、めざ</a:t>
            </a:r>
            <a:r>
              <a:rPr lang="ja-JP" altLang="en-US" sz="700" b="1" dirty="0">
                <a:latin typeface="Meiryo UI" pitchFamily="50" charset="-128"/>
                <a:ea typeface="Meiryo UI" pitchFamily="50" charset="-128"/>
                <a:cs typeface="Meiryo UI" pitchFamily="50" charset="-128"/>
              </a:rPr>
              <a:t>ましテレビ、</a:t>
            </a:r>
            <a:r>
              <a:rPr lang="en-US" altLang="ja-JP" sz="700" b="1" dirty="0">
                <a:latin typeface="Meiryo UI" pitchFamily="50" charset="-128"/>
                <a:ea typeface="Meiryo UI" pitchFamily="50" charset="-128"/>
                <a:cs typeface="Meiryo UI" pitchFamily="50" charset="-128"/>
              </a:rPr>
              <a:t>news every.</a:t>
            </a:r>
            <a:r>
              <a:rPr lang="ja-JP" altLang="en-US" sz="700" b="1" dirty="0">
                <a:latin typeface="Meiryo UI" pitchFamily="50" charset="-128"/>
                <a:ea typeface="Meiryo UI" pitchFamily="50" charset="-128"/>
                <a:cs typeface="Meiryo UI" pitchFamily="50" charset="-128"/>
              </a:rPr>
              <a:t>）および新聞・雑誌（日経</a:t>
            </a:r>
            <a:r>
              <a:rPr lang="en-US" altLang="ja-JP" sz="700" b="1" dirty="0">
                <a:latin typeface="Meiryo UI" pitchFamily="50" charset="-128"/>
                <a:ea typeface="Meiryo UI" pitchFamily="50" charset="-128"/>
                <a:cs typeface="Meiryo UI" pitchFamily="50" charset="-128"/>
              </a:rPr>
              <a:t>MJ</a:t>
            </a:r>
            <a:r>
              <a:rPr lang="ja-JP" altLang="en-US" sz="700" b="1" dirty="0" err="1">
                <a:latin typeface="Meiryo UI" pitchFamily="50" charset="-128"/>
                <a:ea typeface="Meiryo UI" pitchFamily="50" charset="-128"/>
                <a:cs typeface="Meiryo UI" pitchFamily="50" charset="-128"/>
              </a:rPr>
              <a:t>、</a:t>
            </a:r>
            <a:r>
              <a:rPr lang="ja-JP" altLang="en-US" sz="700" b="1" dirty="0">
                <a:latin typeface="Meiryo UI" pitchFamily="50" charset="-128"/>
                <a:ea typeface="Meiryo UI" pitchFamily="50" charset="-128"/>
                <a:cs typeface="Meiryo UI" pitchFamily="50" charset="-128"/>
              </a:rPr>
              <a:t>女性セブン、女性自身、</a:t>
            </a:r>
            <a:r>
              <a:rPr lang="en-US" altLang="ja-JP" sz="700" b="1" dirty="0">
                <a:latin typeface="Meiryo UI" pitchFamily="50" charset="-128"/>
                <a:ea typeface="Meiryo UI" pitchFamily="50" charset="-128"/>
                <a:cs typeface="Meiryo UI" pitchFamily="50" charset="-128"/>
              </a:rPr>
              <a:t>DIME</a:t>
            </a:r>
            <a:r>
              <a:rPr lang="ja-JP" altLang="en-US" sz="700" b="1" dirty="0" err="1">
                <a:latin typeface="Meiryo UI" pitchFamily="50" charset="-128"/>
                <a:ea typeface="Meiryo UI" pitchFamily="50" charset="-128"/>
                <a:cs typeface="Meiryo UI" pitchFamily="50" charset="-128"/>
              </a:rPr>
              <a:t>、</a:t>
            </a:r>
            <a:r>
              <a:rPr lang="ja-JP" altLang="en-US" sz="700" b="1" dirty="0">
                <a:latin typeface="Meiryo UI" pitchFamily="50" charset="-128"/>
                <a:ea typeface="Meiryo UI" pitchFamily="50" charset="-128"/>
                <a:cs typeface="Meiryo UI" pitchFamily="50" charset="-128"/>
              </a:rPr>
              <a:t>日経ヘルス、</a:t>
            </a:r>
            <a:r>
              <a:rPr lang="en-US" altLang="ja-JP" sz="700" b="1" dirty="0">
                <a:latin typeface="Meiryo UI" pitchFamily="50" charset="-128"/>
                <a:ea typeface="Meiryo UI" pitchFamily="50" charset="-128"/>
                <a:cs typeface="Meiryo UI" pitchFamily="50" charset="-128"/>
              </a:rPr>
              <a:t>Tarzan</a:t>
            </a:r>
            <a:r>
              <a:rPr lang="ja-JP" altLang="en-US" sz="700" b="1" dirty="0">
                <a:latin typeface="Meiryo UI" pitchFamily="50" charset="-128"/>
                <a:ea typeface="Meiryo UI" pitchFamily="50" charset="-128"/>
                <a:cs typeface="Meiryo UI" pitchFamily="50" charset="-128"/>
              </a:rPr>
              <a:t>）の特集を参考に、登場頻度の高い＆特徴的なキーワードを抽出し、カレンダー形式に整理しています</a:t>
            </a:r>
            <a:r>
              <a:rPr lang="en-US" altLang="ja-JP" sz="700" b="1" dirty="0">
                <a:latin typeface="Meiryo UI" pitchFamily="50" charset="-128"/>
                <a:ea typeface="Meiryo UI" pitchFamily="50" charset="-128"/>
                <a:cs typeface="Meiryo UI" pitchFamily="50" charset="-128"/>
              </a:rPr>
              <a:t>(2011</a:t>
            </a:r>
            <a:r>
              <a:rPr lang="ja-JP" altLang="en-US" sz="700" b="1" dirty="0">
                <a:latin typeface="Meiryo UI" pitchFamily="50" charset="-128"/>
                <a:ea typeface="Meiryo UI" pitchFamily="50" charset="-128"/>
                <a:cs typeface="Meiryo UI" pitchFamily="50" charset="-128"/>
              </a:rPr>
              <a:t>年からチェック</a:t>
            </a:r>
            <a:r>
              <a:rPr lang="en-US" altLang="ja-JP" sz="700" b="1" dirty="0">
                <a:latin typeface="Meiryo UI" pitchFamily="50" charset="-128"/>
                <a:ea typeface="Meiryo UI" pitchFamily="50" charset="-128"/>
                <a:cs typeface="Meiryo UI" pitchFamily="50" charset="-128"/>
              </a:rPr>
              <a:t>)</a:t>
            </a:r>
            <a:r>
              <a:rPr lang="ja-JP" altLang="en-US" sz="700" b="1" dirty="0" err="1">
                <a:latin typeface="Meiryo UI" pitchFamily="50" charset="-128"/>
                <a:ea typeface="Meiryo UI" pitchFamily="50" charset="-128"/>
                <a:cs typeface="Meiryo UI" pitchFamily="50" charset="-128"/>
              </a:rPr>
              <a:t>。</a:t>
            </a:r>
            <a:r>
              <a:rPr lang="ja-JP" altLang="en-US" sz="700" b="1" dirty="0">
                <a:latin typeface="Meiryo UI" pitchFamily="50" charset="-128"/>
                <a:ea typeface="Meiryo UI" pitchFamily="50" charset="-128"/>
                <a:cs typeface="Meiryo UI" pitchFamily="50" charset="-128"/>
              </a:rPr>
              <a:t>切り口の検討、キーワード作りなどのヒントにお役立て下さい。</a:t>
            </a:r>
            <a:endParaRPr lang="en-US" altLang="ja-JP" sz="700" b="1" dirty="0">
              <a:latin typeface="Meiryo UI" pitchFamily="50" charset="-128"/>
              <a:ea typeface="Meiryo UI" pitchFamily="50" charset="-128"/>
              <a:cs typeface="Meiryo UI" pitchFamily="50" charset="-128"/>
            </a:endParaRPr>
          </a:p>
        </p:txBody>
      </p:sp>
      <p:cxnSp>
        <p:nvCxnSpPr>
          <p:cNvPr id="182" name="直線コネクタ 181"/>
          <p:cNvCxnSpPr/>
          <p:nvPr/>
        </p:nvCxnSpPr>
        <p:spPr>
          <a:xfrm>
            <a:off x="3364989" y="323716"/>
            <a:ext cx="0" cy="65263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a:off x="4755851" y="323714"/>
            <a:ext cx="0" cy="6524951"/>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flipH="1">
            <a:off x="6126167" y="324148"/>
            <a:ext cx="1491" cy="6524516"/>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flipH="1">
            <a:off x="7487963" y="327660"/>
            <a:ext cx="3180" cy="6521004"/>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6" name="直線コネクタ 185"/>
          <p:cNvCxnSpPr/>
          <p:nvPr/>
        </p:nvCxnSpPr>
        <p:spPr>
          <a:xfrm>
            <a:off x="8868815" y="323714"/>
            <a:ext cx="0" cy="6524951"/>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a:off x="10228680" y="323714"/>
            <a:ext cx="1938" cy="6524951"/>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a:off x="2568623" y="777404"/>
            <a:ext cx="9144000"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直線コネクタ 189"/>
          <p:cNvCxnSpPr/>
          <p:nvPr/>
        </p:nvCxnSpPr>
        <p:spPr>
          <a:xfrm>
            <a:off x="2568623" y="4036510"/>
            <a:ext cx="9144000"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92" name="図 191">
            <a:extLst>
              <a:ext uri="{FF2B5EF4-FFF2-40B4-BE49-F238E27FC236}">
                <a16:creationId xmlns:a16="http://schemas.microsoft.com/office/drawing/2014/main" id="{8617FF2A-6258-4DA8-B430-E5ABA710C3DD}"/>
              </a:ext>
            </a:extLst>
          </p:cNvPr>
          <p:cNvPicPr>
            <a:picLocks noChangeAspect="1"/>
          </p:cNvPicPr>
          <p:nvPr/>
        </p:nvPicPr>
        <p:blipFill>
          <a:blip r:embed="rId10"/>
          <a:stretch>
            <a:fillRect/>
          </a:stretch>
        </p:blipFill>
        <p:spPr>
          <a:xfrm>
            <a:off x="150726" y="155185"/>
            <a:ext cx="1327590" cy="537512"/>
          </a:xfrm>
          <a:prstGeom prst="rect">
            <a:avLst/>
          </a:prstGeom>
        </p:spPr>
      </p:pic>
    </p:spTree>
    <p:extLst>
      <p:ext uri="{BB962C8B-B14F-4D97-AF65-F5344CB8AC3E}">
        <p14:creationId xmlns:p14="http://schemas.microsoft.com/office/powerpoint/2010/main" val="250893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604D635-54FA-4CF7-9377-FE02F517B137}"/>
              </a:ext>
            </a:extLst>
          </p:cNvPr>
          <p:cNvSpPr txBox="1">
            <a:spLocks noChangeArrowheads="1"/>
          </p:cNvSpPr>
          <p:nvPr/>
        </p:nvSpPr>
        <p:spPr bwMode="auto">
          <a:xfrm>
            <a:off x="407368" y="1332051"/>
            <a:ext cx="1116124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HGｺﾞｼｯｸE" pitchFamily="49" charset="-128"/>
              </a:defRPr>
            </a:lvl1pPr>
            <a:lvl2pPr marL="742950" indent="-285750" eaLnBrk="0" hangingPunct="0">
              <a:defRPr kumimoji="1">
                <a:solidFill>
                  <a:schemeClr val="tx1"/>
                </a:solidFill>
                <a:latin typeface="Arial" charset="0"/>
                <a:ea typeface="HGｺﾞｼｯｸE" pitchFamily="49" charset="-128"/>
              </a:defRPr>
            </a:lvl2pPr>
            <a:lvl3pPr marL="1143000" indent="-228600" eaLnBrk="0" hangingPunct="0">
              <a:defRPr kumimoji="1">
                <a:solidFill>
                  <a:schemeClr val="tx1"/>
                </a:solidFill>
                <a:latin typeface="Arial" charset="0"/>
                <a:ea typeface="HGｺﾞｼｯｸE" pitchFamily="49" charset="-128"/>
              </a:defRPr>
            </a:lvl3pPr>
            <a:lvl4pPr marL="1600200" indent="-228600" eaLnBrk="0" hangingPunct="0">
              <a:defRPr kumimoji="1">
                <a:solidFill>
                  <a:schemeClr val="tx1"/>
                </a:solidFill>
                <a:latin typeface="Arial" charset="0"/>
                <a:ea typeface="HGｺﾞｼｯｸE" pitchFamily="49" charset="-128"/>
              </a:defRPr>
            </a:lvl4pPr>
            <a:lvl5pPr marL="2057400" indent="-228600" eaLnBrk="0" hangingPunct="0">
              <a:defRPr kumimoji="1">
                <a:solidFill>
                  <a:schemeClr val="tx1"/>
                </a:solidFill>
                <a:latin typeface="Arial" charset="0"/>
                <a:ea typeface="HGｺﾞｼｯｸE" pitchFamily="49" charset="-128"/>
              </a:defRPr>
            </a:lvl5pPr>
            <a:lvl6pPr marL="2514600" indent="-228600" eaLnBrk="0" fontAlgn="base" hangingPunct="0">
              <a:spcBef>
                <a:spcPct val="0"/>
              </a:spcBef>
              <a:spcAft>
                <a:spcPct val="0"/>
              </a:spcAft>
              <a:defRPr kumimoji="1">
                <a:solidFill>
                  <a:schemeClr val="tx1"/>
                </a:solidFill>
                <a:latin typeface="Arial" charset="0"/>
                <a:ea typeface="HGｺﾞｼｯｸE" pitchFamily="49" charset="-128"/>
              </a:defRPr>
            </a:lvl6pPr>
            <a:lvl7pPr marL="2971800" indent="-228600" eaLnBrk="0" fontAlgn="base" hangingPunct="0">
              <a:spcBef>
                <a:spcPct val="0"/>
              </a:spcBef>
              <a:spcAft>
                <a:spcPct val="0"/>
              </a:spcAft>
              <a:defRPr kumimoji="1">
                <a:solidFill>
                  <a:schemeClr val="tx1"/>
                </a:solidFill>
                <a:latin typeface="Arial" charset="0"/>
                <a:ea typeface="HGｺﾞｼｯｸE" pitchFamily="49" charset="-128"/>
              </a:defRPr>
            </a:lvl7pPr>
            <a:lvl8pPr marL="3429000" indent="-228600" eaLnBrk="0" fontAlgn="base" hangingPunct="0">
              <a:spcBef>
                <a:spcPct val="0"/>
              </a:spcBef>
              <a:spcAft>
                <a:spcPct val="0"/>
              </a:spcAft>
              <a:defRPr kumimoji="1">
                <a:solidFill>
                  <a:schemeClr val="tx1"/>
                </a:solidFill>
                <a:latin typeface="Arial" charset="0"/>
                <a:ea typeface="HGｺﾞｼｯｸE" pitchFamily="49" charset="-128"/>
              </a:defRPr>
            </a:lvl8pPr>
            <a:lvl9pPr marL="3886200" indent="-228600" eaLnBrk="0" fontAlgn="base" hangingPunct="0">
              <a:spcBef>
                <a:spcPct val="0"/>
              </a:spcBef>
              <a:spcAft>
                <a:spcPct val="0"/>
              </a:spcAft>
              <a:defRPr kumimoji="1">
                <a:solidFill>
                  <a:schemeClr val="tx1"/>
                </a:solidFill>
                <a:latin typeface="Arial" charset="0"/>
                <a:ea typeface="HGｺﾞｼｯｸE" pitchFamily="49" charset="-128"/>
              </a:defRPr>
            </a:lvl9pPr>
          </a:lstStyle>
          <a:p>
            <a:pPr algn="ctr" eaLnBrk="1" fontAlgn="base" hangingPunct="1">
              <a:spcBef>
                <a:spcPct val="0"/>
              </a:spcBef>
              <a:spcAft>
                <a:spcPct val="0"/>
              </a:spcAft>
            </a:pPr>
            <a:r>
              <a:rPr lang="ja-JP" altLang="en-US" sz="2800" dirty="0">
                <a:solidFill>
                  <a:srgbClr val="595959"/>
                </a:solidFill>
                <a:latin typeface="+mn-ea"/>
                <a:ea typeface="+mn-ea"/>
                <a:cs typeface="メイリオ" panose="020B0604030504040204" pitchFamily="50" charset="-128"/>
              </a:rPr>
              <a:t>ロータリークラブの活動や存在自体が世の中に認知され、</a:t>
            </a:r>
            <a:endParaRPr lang="en-US" altLang="ja-JP" sz="2800" dirty="0">
              <a:solidFill>
                <a:srgbClr val="595959"/>
              </a:solidFill>
              <a:latin typeface="+mn-ea"/>
              <a:ea typeface="+mn-ea"/>
              <a:cs typeface="メイリオ" panose="020B0604030504040204" pitchFamily="50" charset="-128"/>
            </a:endParaRPr>
          </a:p>
          <a:p>
            <a:pPr algn="ctr" eaLnBrk="1" fontAlgn="base" hangingPunct="1">
              <a:spcBef>
                <a:spcPct val="0"/>
              </a:spcBef>
              <a:spcAft>
                <a:spcPct val="0"/>
              </a:spcAft>
            </a:pPr>
            <a:r>
              <a:rPr lang="ja-JP" altLang="en-US" sz="2800" dirty="0">
                <a:solidFill>
                  <a:srgbClr val="595959"/>
                </a:solidFill>
                <a:latin typeface="+mn-ea"/>
                <a:ea typeface="+mn-ea"/>
                <a:cs typeface="メイリオ" panose="020B0604030504040204" pitchFamily="50" charset="-128"/>
              </a:rPr>
              <a:t>さらに</a:t>
            </a:r>
            <a:r>
              <a:rPr lang="ja-JP" altLang="en-US" sz="2800" b="1" dirty="0">
                <a:solidFill>
                  <a:srgbClr val="0070C0"/>
                </a:solidFill>
                <a:latin typeface="+mn-ea"/>
                <a:ea typeface="+mn-ea"/>
                <a:cs typeface="メイリオ" panose="020B0604030504040204" pitchFamily="50" charset="-128"/>
              </a:rPr>
              <a:t>良好なイメージ</a:t>
            </a:r>
            <a:r>
              <a:rPr lang="ja-JP" altLang="en-US" sz="2800" dirty="0">
                <a:solidFill>
                  <a:srgbClr val="595959"/>
                </a:solidFill>
                <a:latin typeface="+mn-ea"/>
                <a:ea typeface="+mn-ea"/>
                <a:cs typeface="メイリオ" panose="020B0604030504040204" pitchFamily="50" charset="-128"/>
              </a:rPr>
              <a:t>を持っていただくために</a:t>
            </a:r>
            <a:endParaRPr lang="en-US" altLang="ja-JP" sz="2800" dirty="0">
              <a:solidFill>
                <a:srgbClr val="595959"/>
              </a:solidFill>
              <a:latin typeface="+mn-ea"/>
              <a:ea typeface="+mn-ea"/>
              <a:cs typeface="メイリオ" panose="020B0604030504040204" pitchFamily="50" charset="-128"/>
            </a:endParaRPr>
          </a:p>
          <a:p>
            <a:pPr algn="ctr" eaLnBrk="1" fontAlgn="base" hangingPunct="1">
              <a:spcBef>
                <a:spcPct val="0"/>
              </a:spcBef>
              <a:spcAft>
                <a:spcPct val="0"/>
              </a:spcAft>
            </a:pPr>
            <a:r>
              <a:rPr lang="ja-JP" altLang="en-US" sz="2800" dirty="0">
                <a:solidFill>
                  <a:srgbClr val="595959"/>
                </a:solidFill>
                <a:latin typeface="+mn-ea"/>
                <a:ea typeface="+mn-ea"/>
                <a:cs typeface="メイリオ" panose="020B0604030504040204" pitchFamily="50" charset="-128"/>
              </a:rPr>
              <a:t>広報活動を強化することが望まれます。</a:t>
            </a:r>
            <a:endParaRPr lang="en-US" altLang="ja-JP" sz="2800" dirty="0">
              <a:solidFill>
                <a:srgbClr val="595959"/>
              </a:solidFill>
              <a:latin typeface="+mn-ea"/>
              <a:ea typeface="+mn-ea"/>
              <a:cs typeface="メイリオ" panose="020B0604030504040204" pitchFamily="50" charset="-128"/>
            </a:endParaRPr>
          </a:p>
          <a:p>
            <a:pPr algn="ctr" eaLnBrk="1" fontAlgn="base" hangingPunct="1">
              <a:spcBef>
                <a:spcPct val="0"/>
              </a:spcBef>
              <a:spcAft>
                <a:spcPct val="0"/>
              </a:spcAft>
            </a:pPr>
            <a:endParaRPr lang="en-US" altLang="ja-JP" sz="2800" dirty="0">
              <a:solidFill>
                <a:srgbClr val="595959"/>
              </a:solidFill>
              <a:latin typeface="+mn-ea"/>
              <a:ea typeface="+mn-ea"/>
              <a:cs typeface="メイリオ" panose="020B0604030504040204" pitchFamily="50" charset="-128"/>
            </a:endParaRPr>
          </a:p>
          <a:p>
            <a:pPr algn="ctr" eaLnBrk="1" fontAlgn="base" hangingPunct="1">
              <a:spcBef>
                <a:spcPct val="0"/>
              </a:spcBef>
              <a:spcAft>
                <a:spcPct val="0"/>
              </a:spcAft>
            </a:pPr>
            <a:r>
              <a:rPr lang="ja-JP" altLang="en-US" sz="2800" u="sng" dirty="0">
                <a:solidFill>
                  <a:srgbClr val="595959"/>
                </a:solidFill>
                <a:latin typeface="+mn-ea"/>
                <a:ea typeface="+mn-ea"/>
                <a:cs typeface="メイリオ" panose="020B0604030504040204" pitchFamily="50" charset="-128"/>
              </a:rPr>
              <a:t>情報発信ステークホルダーは様々です</a:t>
            </a:r>
            <a:endParaRPr lang="en-US" altLang="ja-JP" sz="2800" u="sng" dirty="0">
              <a:solidFill>
                <a:srgbClr val="595959"/>
              </a:solidFill>
              <a:latin typeface="+mn-ea"/>
              <a:ea typeface="+mn-ea"/>
              <a:cs typeface="メイリオ" panose="020B0604030504040204" pitchFamily="50" charset="-128"/>
            </a:endParaRPr>
          </a:p>
          <a:p>
            <a:pPr algn="ctr" eaLnBrk="1" fontAlgn="base" hangingPunct="1">
              <a:spcBef>
                <a:spcPct val="0"/>
              </a:spcBef>
              <a:spcAft>
                <a:spcPct val="0"/>
              </a:spcAft>
            </a:pPr>
            <a:r>
              <a:rPr lang="ja-JP" altLang="en-US" sz="2800" u="sng" dirty="0">
                <a:solidFill>
                  <a:srgbClr val="595959"/>
                </a:solidFill>
                <a:latin typeface="+mn-ea"/>
                <a:ea typeface="+mn-ea"/>
                <a:cs typeface="メイリオ" panose="020B0604030504040204" pitchFamily="50" charset="-128"/>
              </a:rPr>
              <a:t>皆様も含め個人もステークホルダーです</a:t>
            </a:r>
            <a:endParaRPr lang="en-US" altLang="ja-JP" sz="2800" u="sng" dirty="0">
              <a:solidFill>
                <a:srgbClr val="595959"/>
              </a:solidFill>
              <a:latin typeface="+mn-ea"/>
              <a:ea typeface="+mn-ea"/>
              <a:cs typeface="メイリオ" panose="020B0604030504040204" pitchFamily="50" charset="-128"/>
            </a:endParaRPr>
          </a:p>
          <a:p>
            <a:pPr algn="ctr" eaLnBrk="1" fontAlgn="base" hangingPunct="1">
              <a:spcBef>
                <a:spcPct val="0"/>
              </a:spcBef>
              <a:spcAft>
                <a:spcPct val="0"/>
              </a:spcAft>
            </a:pPr>
            <a:endParaRPr lang="en-US" altLang="ja-JP" sz="2800" dirty="0">
              <a:solidFill>
                <a:srgbClr val="595959"/>
              </a:solidFill>
              <a:latin typeface="+mn-ea"/>
              <a:ea typeface="+mn-ea"/>
              <a:cs typeface="メイリオ" panose="020B0604030504040204" pitchFamily="50" charset="-128"/>
            </a:endParaRPr>
          </a:p>
          <a:p>
            <a:pPr algn="ctr" eaLnBrk="1" fontAlgn="base" hangingPunct="1">
              <a:spcBef>
                <a:spcPct val="0"/>
              </a:spcBef>
              <a:spcAft>
                <a:spcPct val="0"/>
              </a:spcAft>
            </a:pPr>
            <a:r>
              <a:rPr lang="ja-JP" altLang="en-US" sz="2800" dirty="0">
                <a:solidFill>
                  <a:srgbClr val="595959"/>
                </a:solidFill>
                <a:latin typeface="+mn-ea"/>
                <a:ea typeface="+mn-ea"/>
                <a:cs typeface="メイリオ" panose="020B0604030504040204" pitchFamily="50" charset="-128"/>
              </a:rPr>
              <a:t>本日は、</a:t>
            </a:r>
            <a:r>
              <a:rPr lang="ja-JP" altLang="en-US" sz="2800" dirty="0">
                <a:solidFill>
                  <a:srgbClr val="FF0000"/>
                </a:solidFill>
                <a:latin typeface="+mn-ea"/>
                <a:ea typeface="+mn-ea"/>
                <a:cs typeface="メイリオ" panose="020B0604030504040204" pitchFamily="50" charset="-128"/>
              </a:rPr>
              <a:t>主に「メディア」というステークホルダー</a:t>
            </a:r>
            <a:r>
              <a:rPr lang="ja-JP" altLang="en-US" sz="2800" dirty="0">
                <a:solidFill>
                  <a:srgbClr val="595959"/>
                </a:solidFill>
                <a:latin typeface="+mn-ea"/>
                <a:ea typeface="+mn-ea"/>
                <a:cs typeface="メイリオ" panose="020B0604030504040204" pitchFamily="50" charset="-128"/>
              </a:rPr>
              <a:t>に向けた</a:t>
            </a:r>
            <a:endParaRPr lang="en-US" altLang="ja-JP" sz="2800" dirty="0">
              <a:solidFill>
                <a:srgbClr val="595959"/>
              </a:solidFill>
              <a:latin typeface="+mn-ea"/>
              <a:ea typeface="+mn-ea"/>
              <a:cs typeface="メイリオ" panose="020B0604030504040204" pitchFamily="50" charset="-128"/>
            </a:endParaRPr>
          </a:p>
          <a:p>
            <a:pPr algn="ctr" eaLnBrk="1" fontAlgn="base" hangingPunct="1">
              <a:spcBef>
                <a:spcPct val="0"/>
              </a:spcBef>
              <a:spcAft>
                <a:spcPct val="0"/>
              </a:spcAft>
            </a:pPr>
            <a:r>
              <a:rPr lang="ja-JP" altLang="en-US" sz="2800" u="sng" dirty="0">
                <a:solidFill>
                  <a:srgbClr val="595959"/>
                </a:solidFill>
                <a:latin typeface="+mn-ea"/>
                <a:ea typeface="+mn-ea"/>
                <a:cs typeface="メイリオ" panose="020B0604030504040204" pitchFamily="50" charset="-128"/>
              </a:rPr>
              <a:t>広報活動の質を高めるためのポイントを</a:t>
            </a:r>
            <a:endParaRPr lang="en-US" altLang="ja-JP" sz="2800" u="sng" dirty="0">
              <a:solidFill>
                <a:srgbClr val="595959"/>
              </a:solidFill>
              <a:latin typeface="+mn-ea"/>
              <a:ea typeface="+mn-ea"/>
              <a:cs typeface="メイリオ" panose="020B0604030504040204" pitchFamily="50" charset="-128"/>
            </a:endParaRPr>
          </a:p>
          <a:p>
            <a:pPr algn="ctr" eaLnBrk="1" fontAlgn="base" hangingPunct="1">
              <a:spcBef>
                <a:spcPct val="0"/>
              </a:spcBef>
              <a:spcAft>
                <a:spcPct val="0"/>
              </a:spcAft>
            </a:pPr>
            <a:r>
              <a:rPr lang="ja-JP" altLang="en-US" sz="2800" u="sng" dirty="0">
                <a:solidFill>
                  <a:srgbClr val="595959"/>
                </a:solidFill>
                <a:latin typeface="+mn-ea"/>
                <a:ea typeface="+mn-ea"/>
                <a:cs typeface="メイリオ" panose="020B0604030504040204" pitchFamily="50" charset="-128"/>
              </a:rPr>
              <a:t>皆様と確認したいと思います。</a:t>
            </a:r>
          </a:p>
        </p:txBody>
      </p:sp>
      <p:pic>
        <p:nvPicPr>
          <p:cNvPr id="4" name="図 3">
            <a:extLst>
              <a:ext uri="{FF2B5EF4-FFF2-40B4-BE49-F238E27FC236}">
                <a16:creationId xmlns:a16="http://schemas.microsoft.com/office/drawing/2014/main" id="{16D788F2-1927-457C-A112-0953CE4CD832}"/>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112563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Text Box 9"/>
          <p:cNvSpPr txBox="1">
            <a:spLocks noChangeArrowheads="1"/>
          </p:cNvSpPr>
          <p:nvPr/>
        </p:nvSpPr>
        <p:spPr bwMode="auto">
          <a:xfrm>
            <a:off x="1343472" y="169476"/>
            <a:ext cx="9505056" cy="523220"/>
          </a:xfrm>
          <a:prstGeom prst="rect">
            <a:avLst/>
          </a:prstGeom>
          <a:noFill/>
          <a:ln w="9525">
            <a:noFill/>
            <a:miter lim="800000"/>
            <a:headEnd/>
            <a:tailEnd/>
          </a:ln>
        </p:spPr>
        <p:txBody>
          <a:bodyPr wrap="square">
            <a:spAutoFit/>
          </a:bodyPr>
          <a:lstStyle/>
          <a:p>
            <a:pPr algn="ctr">
              <a:spcBef>
                <a:spcPct val="0"/>
              </a:spcBef>
              <a:defRPr/>
            </a:pPr>
            <a:r>
              <a:rPr lang="ja-JP" altLang="en-US"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各メディアが求める情報（一例）</a:t>
            </a:r>
          </a:p>
        </p:txBody>
      </p:sp>
      <p:sp>
        <p:nvSpPr>
          <p:cNvPr id="6147" name="Text Box 2"/>
          <p:cNvSpPr txBox="1">
            <a:spLocks noChangeArrowheads="1"/>
          </p:cNvSpPr>
          <p:nvPr/>
        </p:nvSpPr>
        <p:spPr bwMode="auto">
          <a:xfrm>
            <a:off x="3275829" y="1701623"/>
            <a:ext cx="3686656"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ts val="0"/>
              </a:spcBef>
              <a:buClrTx/>
              <a:buSzTx/>
              <a:buNone/>
            </a:pPr>
            <a:r>
              <a:rPr lang="ja-JP" altLang="en-US" sz="2000" b="1" dirty="0">
                <a:solidFill>
                  <a:srgbClr val="595959"/>
                </a:solidFill>
                <a:latin typeface="Meiryo UI" panose="020B0604030504040204" pitchFamily="50" charset="-128"/>
                <a:ea typeface="Meiryo UI" panose="020B0604030504040204" pitchFamily="50" charset="-128"/>
                <a:cs typeface="メイリオ" pitchFamily="50" charset="-128"/>
              </a:rPr>
              <a:t>生活者にとって</a:t>
            </a:r>
            <a:endParaRPr lang="en-US" altLang="ja-JP" sz="2000" b="1" dirty="0">
              <a:solidFill>
                <a:srgbClr val="595959"/>
              </a:solidFill>
              <a:latin typeface="Meiryo UI" panose="020B0604030504040204" pitchFamily="50" charset="-128"/>
              <a:ea typeface="Meiryo UI" panose="020B0604030504040204" pitchFamily="50" charset="-128"/>
              <a:cs typeface="メイリオ" pitchFamily="50" charset="-128"/>
            </a:endParaRPr>
          </a:p>
          <a:p>
            <a:pPr eaLnBrk="1" hangingPunct="1">
              <a:spcBef>
                <a:spcPts val="0"/>
              </a:spcBef>
              <a:buClrTx/>
              <a:buSzTx/>
              <a:buNone/>
            </a:pPr>
            <a:r>
              <a:rPr lang="ja-JP" altLang="en-US" sz="2000" b="1" dirty="0">
                <a:solidFill>
                  <a:srgbClr val="595959"/>
                </a:solidFill>
                <a:latin typeface="Meiryo UI" panose="020B0604030504040204" pitchFamily="50" charset="-128"/>
                <a:ea typeface="Meiryo UI" panose="020B0604030504040204" pitchFamily="50" charset="-128"/>
                <a:cs typeface="メイリオ" pitchFamily="50" charset="-128"/>
              </a:rPr>
              <a:t>意味・値打ちがある新情報。</a:t>
            </a:r>
          </a:p>
        </p:txBody>
      </p:sp>
      <p:sp>
        <p:nvSpPr>
          <p:cNvPr id="6148" name="Text Box 3"/>
          <p:cNvSpPr txBox="1">
            <a:spLocks noChangeArrowheads="1"/>
          </p:cNvSpPr>
          <p:nvPr/>
        </p:nvSpPr>
        <p:spPr bwMode="auto">
          <a:xfrm>
            <a:off x="3275829" y="2801491"/>
            <a:ext cx="3686656" cy="406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000" b="1" dirty="0">
                <a:solidFill>
                  <a:srgbClr val="595959"/>
                </a:solidFill>
                <a:latin typeface="Meiryo UI" panose="020B0604030504040204" pitchFamily="50" charset="-128"/>
                <a:ea typeface="Meiryo UI" panose="020B0604030504040204" pitchFamily="50" charset="-128"/>
                <a:cs typeface="メイリオ" pitchFamily="50" charset="-128"/>
              </a:rPr>
              <a:t>雑誌のテイストに合うもの。</a:t>
            </a:r>
          </a:p>
        </p:txBody>
      </p:sp>
      <p:sp>
        <p:nvSpPr>
          <p:cNvPr id="6149" name="Text Box 4"/>
          <p:cNvSpPr txBox="1">
            <a:spLocks noChangeArrowheads="1"/>
          </p:cNvSpPr>
          <p:nvPr/>
        </p:nvSpPr>
        <p:spPr bwMode="auto">
          <a:xfrm>
            <a:off x="3306861" y="3822377"/>
            <a:ext cx="3686656" cy="406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000" b="1" dirty="0">
                <a:solidFill>
                  <a:srgbClr val="595959"/>
                </a:solidFill>
                <a:latin typeface="Meiryo UI" panose="020B0604030504040204" pitchFamily="50" charset="-128"/>
                <a:ea typeface="Meiryo UI" panose="020B0604030504040204" pitchFamily="50" charset="-128"/>
                <a:cs typeface="メイリオ" pitchFamily="50" charset="-128"/>
              </a:rPr>
              <a:t>画（映像）になるか。</a:t>
            </a:r>
          </a:p>
        </p:txBody>
      </p:sp>
      <p:sp>
        <p:nvSpPr>
          <p:cNvPr id="6151" name="Text Box 7"/>
          <p:cNvSpPr txBox="1">
            <a:spLocks noChangeArrowheads="1"/>
          </p:cNvSpPr>
          <p:nvPr/>
        </p:nvSpPr>
        <p:spPr bwMode="auto">
          <a:xfrm>
            <a:off x="3306861" y="5787133"/>
            <a:ext cx="3686656"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ts val="0"/>
              </a:spcBef>
              <a:buClrTx/>
              <a:buSzTx/>
              <a:buNone/>
            </a:pPr>
            <a:r>
              <a:rPr lang="ja-JP" altLang="en-US" sz="2000" b="1" dirty="0">
                <a:solidFill>
                  <a:srgbClr val="595959"/>
                </a:solidFill>
                <a:latin typeface="Meiryo UI" panose="020B0604030504040204" pitchFamily="50" charset="-128"/>
                <a:ea typeface="Meiryo UI" panose="020B0604030504040204" pitchFamily="50" charset="-128"/>
                <a:cs typeface="メイリオ" pitchFamily="50" charset="-128"/>
              </a:rPr>
              <a:t>業界内の専門的・技術的な</a:t>
            </a:r>
            <a:endParaRPr lang="en-US" altLang="ja-JP" sz="2000" b="1" dirty="0">
              <a:solidFill>
                <a:srgbClr val="595959"/>
              </a:solidFill>
              <a:latin typeface="Meiryo UI" panose="020B0604030504040204" pitchFamily="50" charset="-128"/>
              <a:ea typeface="Meiryo UI" panose="020B0604030504040204" pitchFamily="50" charset="-128"/>
              <a:cs typeface="メイリオ" pitchFamily="50" charset="-128"/>
            </a:endParaRPr>
          </a:p>
          <a:p>
            <a:pPr eaLnBrk="1" hangingPunct="1">
              <a:spcBef>
                <a:spcPts val="0"/>
              </a:spcBef>
              <a:buClrTx/>
              <a:buSzTx/>
              <a:buNone/>
            </a:pPr>
            <a:r>
              <a:rPr lang="ja-JP" altLang="en-US" sz="2000" b="1" dirty="0">
                <a:solidFill>
                  <a:srgbClr val="595959"/>
                </a:solidFill>
                <a:latin typeface="Meiryo UI" panose="020B0604030504040204" pitchFamily="50" charset="-128"/>
                <a:ea typeface="Meiryo UI" panose="020B0604030504040204" pitchFamily="50" charset="-128"/>
                <a:cs typeface="メイリオ" pitchFamily="50" charset="-128"/>
              </a:rPr>
              <a:t>ネタ。</a:t>
            </a:r>
            <a:endParaRPr lang="en-US" altLang="ja-JP" sz="2000" b="1" dirty="0">
              <a:solidFill>
                <a:srgbClr val="595959"/>
              </a:solidFill>
              <a:latin typeface="Meiryo UI" panose="020B0604030504040204" pitchFamily="50" charset="-128"/>
              <a:ea typeface="Meiryo UI" panose="020B0604030504040204" pitchFamily="50" charset="-128"/>
              <a:cs typeface="メイリオ" pitchFamily="50" charset="-128"/>
            </a:endParaRPr>
          </a:p>
        </p:txBody>
      </p:sp>
      <p:sp>
        <p:nvSpPr>
          <p:cNvPr id="6153" name="Text Box 19"/>
          <p:cNvSpPr txBox="1">
            <a:spLocks noChangeArrowheads="1"/>
          </p:cNvSpPr>
          <p:nvPr/>
        </p:nvSpPr>
        <p:spPr bwMode="auto">
          <a:xfrm>
            <a:off x="7378056" y="1727638"/>
            <a:ext cx="3038425"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ts val="0"/>
              </a:spcBef>
              <a:buClrTx/>
              <a:buSzTx/>
              <a:buNone/>
            </a:pPr>
            <a:r>
              <a:rPr lang="ja-JP" altLang="en-US" sz="2000" dirty="0">
                <a:solidFill>
                  <a:srgbClr val="595959"/>
                </a:solidFill>
                <a:latin typeface="Meiryo UI" panose="020B0604030504040204" pitchFamily="50" charset="-128"/>
                <a:ea typeface="Meiryo UI" panose="020B0604030504040204" pitchFamily="50" charset="-128"/>
                <a:cs typeface="メイリオ" pitchFamily="50" charset="-128"/>
              </a:rPr>
              <a:t>新情報の要点を簡潔に</a:t>
            </a:r>
            <a:endParaRPr lang="en-US" altLang="ja-JP" sz="2000" dirty="0">
              <a:solidFill>
                <a:srgbClr val="595959"/>
              </a:solidFill>
              <a:latin typeface="Meiryo UI" panose="020B0604030504040204" pitchFamily="50" charset="-128"/>
              <a:ea typeface="Meiryo UI" panose="020B0604030504040204" pitchFamily="50" charset="-128"/>
              <a:cs typeface="メイリオ" pitchFamily="50" charset="-128"/>
            </a:endParaRPr>
          </a:p>
          <a:p>
            <a:pPr algn="ctr" eaLnBrk="1" hangingPunct="1">
              <a:spcBef>
                <a:spcPts val="0"/>
              </a:spcBef>
              <a:buClrTx/>
              <a:buSzTx/>
              <a:buNone/>
            </a:pPr>
            <a:r>
              <a:rPr lang="ja-JP" altLang="en-US" sz="2000" dirty="0">
                <a:solidFill>
                  <a:srgbClr val="595959"/>
                </a:solidFill>
                <a:latin typeface="Meiryo UI" panose="020B0604030504040204" pitchFamily="50" charset="-128"/>
                <a:ea typeface="Meiryo UI" panose="020B0604030504040204" pitchFamily="50" charset="-128"/>
                <a:cs typeface="メイリオ" pitchFamily="50" charset="-128"/>
              </a:rPr>
              <a:t>まとめる</a:t>
            </a:r>
            <a:endParaRPr lang="en-US" altLang="ja-JP" sz="2000" dirty="0">
              <a:solidFill>
                <a:srgbClr val="595959"/>
              </a:solidFill>
              <a:latin typeface="Meiryo UI" panose="020B0604030504040204" pitchFamily="50" charset="-128"/>
              <a:ea typeface="Meiryo UI" panose="020B0604030504040204" pitchFamily="50" charset="-128"/>
              <a:cs typeface="メイリオ" pitchFamily="50" charset="-128"/>
            </a:endParaRPr>
          </a:p>
        </p:txBody>
      </p:sp>
      <p:sp>
        <p:nvSpPr>
          <p:cNvPr id="6154" name="Text Box 20"/>
          <p:cNvSpPr txBox="1">
            <a:spLocks noChangeArrowheads="1"/>
          </p:cNvSpPr>
          <p:nvPr/>
        </p:nvSpPr>
        <p:spPr bwMode="auto">
          <a:xfrm>
            <a:off x="7451522" y="2650748"/>
            <a:ext cx="2964958"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50000"/>
              </a:spcBef>
              <a:buClrTx/>
              <a:buSzTx/>
              <a:buFontTx/>
              <a:buNone/>
            </a:pPr>
            <a:r>
              <a:rPr lang="ja-JP" altLang="en-US" sz="2000" dirty="0">
                <a:solidFill>
                  <a:srgbClr val="595959"/>
                </a:solidFill>
                <a:latin typeface="Meiryo UI" panose="020B0604030504040204" pitchFamily="50" charset="-128"/>
                <a:ea typeface="Meiryo UI" panose="020B0604030504040204" pitchFamily="50" charset="-128"/>
                <a:cs typeface="メイリオ" pitchFamily="50" charset="-128"/>
              </a:rPr>
              <a:t>個別編集方針に沿って企画提案</a:t>
            </a:r>
          </a:p>
        </p:txBody>
      </p:sp>
      <p:sp>
        <p:nvSpPr>
          <p:cNvPr id="6155" name="Text Box 21"/>
          <p:cNvSpPr txBox="1">
            <a:spLocks noChangeArrowheads="1"/>
          </p:cNvSpPr>
          <p:nvPr/>
        </p:nvSpPr>
        <p:spPr bwMode="auto">
          <a:xfrm>
            <a:off x="7398692" y="3441774"/>
            <a:ext cx="326930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ts val="0"/>
              </a:spcBef>
              <a:buClrTx/>
              <a:buSzTx/>
              <a:buNone/>
            </a:pPr>
            <a:r>
              <a:rPr lang="ja-JP" altLang="en-US" sz="1400" dirty="0">
                <a:solidFill>
                  <a:srgbClr val="595959"/>
                </a:solidFill>
                <a:latin typeface="Meiryo UI" panose="020B0604030504040204" pitchFamily="50" charset="-128"/>
                <a:ea typeface="Meiryo UI" panose="020B0604030504040204" pitchFamily="50" charset="-128"/>
                <a:cs typeface="メイリオ" pitchFamily="50" charset="-128"/>
              </a:rPr>
              <a:t>（リリースに加えて）</a:t>
            </a:r>
            <a:endParaRPr lang="en-US" altLang="ja-JP" sz="1400" dirty="0">
              <a:solidFill>
                <a:srgbClr val="595959"/>
              </a:solidFill>
              <a:latin typeface="Meiryo UI" panose="020B0604030504040204" pitchFamily="50" charset="-128"/>
              <a:ea typeface="Meiryo UI" panose="020B0604030504040204" pitchFamily="50" charset="-128"/>
              <a:cs typeface="メイリオ" pitchFamily="50" charset="-128"/>
            </a:endParaRPr>
          </a:p>
          <a:p>
            <a:pPr algn="ctr" eaLnBrk="1" hangingPunct="1">
              <a:spcBef>
                <a:spcPts val="0"/>
              </a:spcBef>
              <a:buClrTx/>
              <a:buSzTx/>
              <a:buNone/>
            </a:pPr>
            <a:r>
              <a:rPr lang="ja-JP" altLang="en-US" sz="2000" dirty="0">
                <a:solidFill>
                  <a:srgbClr val="595959"/>
                </a:solidFill>
                <a:latin typeface="Meiryo UI" panose="020B0604030504040204" pitchFamily="50" charset="-128"/>
                <a:ea typeface="Meiryo UI" panose="020B0604030504040204" pitchFamily="50" charset="-128"/>
                <a:cs typeface="メイリオ" pitchFamily="50" charset="-128"/>
              </a:rPr>
              <a:t>画づくりできる場や</a:t>
            </a:r>
            <a:endParaRPr lang="en-US" altLang="ja-JP" sz="2000" dirty="0">
              <a:solidFill>
                <a:srgbClr val="595959"/>
              </a:solidFill>
              <a:latin typeface="Meiryo UI" panose="020B0604030504040204" pitchFamily="50" charset="-128"/>
              <a:ea typeface="Meiryo UI" panose="020B0604030504040204" pitchFamily="50" charset="-128"/>
              <a:cs typeface="メイリオ" pitchFamily="50" charset="-128"/>
            </a:endParaRPr>
          </a:p>
          <a:p>
            <a:pPr algn="ctr" eaLnBrk="1" hangingPunct="1">
              <a:spcBef>
                <a:spcPts val="0"/>
              </a:spcBef>
              <a:buClrTx/>
              <a:buSzTx/>
              <a:buNone/>
            </a:pPr>
            <a:r>
              <a:rPr lang="ja-JP" altLang="en-US" sz="2000" dirty="0">
                <a:solidFill>
                  <a:srgbClr val="595959"/>
                </a:solidFill>
                <a:latin typeface="Meiryo UI" panose="020B0604030504040204" pitchFamily="50" charset="-128"/>
                <a:ea typeface="Meiryo UI" panose="020B0604030504040204" pitchFamily="50" charset="-128"/>
                <a:cs typeface="メイリオ" pitchFamily="50" charset="-128"/>
              </a:rPr>
              <a:t>映像自体の提供</a:t>
            </a:r>
          </a:p>
        </p:txBody>
      </p:sp>
      <p:sp>
        <p:nvSpPr>
          <p:cNvPr id="6156" name="Text Box 22"/>
          <p:cNvSpPr txBox="1">
            <a:spLocks noChangeArrowheads="1"/>
          </p:cNvSpPr>
          <p:nvPr/>
        </p:nvSpPr>
        <p:spPr bwMode="auto">
          <a:xfrm>
            <a:off x="7398692" y="5674022"/>
            <a:ext cx="3161804"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ts val="0"/>
              </a:spcBef>
              <a:buClrTx/>
              <a:buSzTx/>
              <a:buNone/>
            </a:pPr>
            <a:r>
              <a:rPr lang="ja-JP" altLang="en-US" sz="1400" dirty="0">
                <a:solidFill>
                  <a:srgbClr val="595959"/>
                </a:solidFill>
                <a:latin typeface="Meiryo UI" panose="020B0604030504040204" pitchFamily="50" charset="-128"/>
                <a:ea typeface="Meiryo UI" panose="020B0604030504040204" pitchFamily="50" charset="-128"/>
                <a:cs typeface="メイリオ" pitchFamily="50" charset="-128"/>
              </a:rPr>
              <a:t>（リリースに加えて）</a:t>
            </a:r>
            <a:endParaRPr lang="en-US" altLang="ja-JP" sz="2000" dirty="0">
              <a:solidFill>
                <a:srgbClr val="595959"/>
              </a:solidFill>
              <a:latin typeface="Meiryo UI" panose="020B0604030504040204" pitchFamily="50" charset="-128"/>
              <a:ea typeface="Meiryo UI" panose="020B0604030504040204" pitchFamily="50" charset="-128"/>
              <a:cs typeface="メイリオ" pitchFamily="50" charset="-128"/>
            </a:endParaRPr>
          </a:p>
          <a:p>
            <a:pPr algn="ctr" eaLnBrk="1" hangingPunct="1">
              <a:spcBef>
                <a:spcPts val="0"/>
              </a:spcBef>
              <a:buClrTx/>
              <a:buSzTx/>
              <a:buNone/>
            </a:pPr>
            <a:r>
              <a:rPr lang="ja-JP" altLang="en-US" sz="2000" dirty="0">
                <a:solidFill>
                  <a:srgbClr val="595959"/>
                </a:solidFill>
                <a:latin typeface="Meiryo UI" panose="020B0604030504040204" pitchFamily="50" charset="-128"/>
                <a:ea typeface="Meiryo UI" panose="020B0604030504040204" pitchFamily="50" charset="-128"/>
                <a:cs typeface="メイリオ" pitchFamily="50" charset="-128"/>
              </a:rPr>
              <a:t>詳細情報／開発秘話</a:t>
            </a:r>
            <a:endParaRPr lang="en-US" altLang="ja-JP" sz="2000" dirty="0">
              <a:solidFill>
                <a:srgbClr val="595959"/>
              </a:solidFill>
              <a:latin typeface="Meiryo UI" panose="020B0604030504040204" pitchFamily="50" charset="-128"/>
              <a:ea typeface="Meiryo UI" panose="020B0604030504040204" pitchFamily="50" charset="-128"/>
              <a:cs typeface="メイリオ" pitchFamily="50" charset="-128"/>
            </a:endParaRPr>
          </a:p>
          <a:p>
            <a:pPr algn="ctr" eaLnBrk="1" hangingPunct="1">
              <a:spcBef>
                <a:spcPts val="0"/>
              </a:spcBef>
              <a:buClrTx/>
              <a:buSzTx/>
              <a:buNone/>
            </a:pPr>
            <a:r>
              <a:rPr lang="ja-JP" altLang="en-US" sz="2000" dirty="0">
                <a:solidFill>
                  <a:srgbClr val="595959"/>
                </a:solidFill>
                <a:latin typeface="Meiryo UI" panose="020B0604030504040204" pitchFamily="50" charset="-128"/>
                <a:ea typeface="Meiryo UI" panose="020B0604030504040204" pitchFamily="50" charset="-128"/>
                <a:cs typeface="メイリオ" pitchFamily="50" charset="-128"/>
              </a:rPr>
              <a:t>周辺情報</a:t>
            </a:r>
          </a:p>
        </p:txBody>
      </p:sp>
      <p:sp>
        <p:nvSpPr>
          <p:cNvPr id="57" name="Text Box 23"/>
          <p:cNvSpPr txBox="1">
            <a:spLocks noChangeArrowheads="1"/>
          </p:cNvSpPr>
          <p:nvPr/>
        </p:nvSpPr>
        <p:spPr bwMode="auto">
          <a:xfrm>
            <a:off x="4007174" y="1124744"/>
            <a:ext cx="1728787" cy="400050"/>
          </a:xfrm>
          <a:prstGeom prst="rect">
            <a:avLst/>
          </a:prstGeom>
          <a:noFill/>
          <a:ln w="9525">
            <a:noFill/>
            <a:miter lim="800000"/>
            <a:headEnd/>
            <a:tailEnd/>
          </a:ln>
        </p:spPr>
        <p:txBody>
          <a:bodyPr>
            <a:spAutoFit/>
          </a:bodyPr>
          <a:lstStyle/>
          <a:p>
            <a:pPr algn="ctr">
              <a:spcBef>
                <a:spcPct val="50000"/>
              </a:spcBef>
              <a:defRPr/>
            </a:pPr>
            <a:r>
              <a:rPr lang="ja-JP" altLang="en-US" sz="2000" b="1" spc="300" dirty="0">
                <a:solidFill>
                  <a:srgbClr val="0070C0"/>
                </a:solidFill>
                <a:latin typeface="Meiryo UI" panose="020B0604030504040204" pitchFamily="50" charset="-128"/>
                <a:ea typeface="Meiryo UI" panose="020B0604030504040204" pitchFamily="50" charset="-128"/>
                <a:cs typeface="メイリオ" pitchFamily="50" charset="-128"/>
              </a:rPr>
              <a:t>ニーズ</a:t>
            </a:r>
          </a:p>
        </p:txBody>
      </p:sp>
      <p:sp>
        <p:nvSpPr>
          <p:cNvPr id="6158" name="Text Box 24"/>
          <p:cNvSpPr txBox="1">
            <a:spLocks noChangeArrowheads="1"/>
          </p:cNvSpPr>
          <p:nvPr/>
        </p:nvSpPr>
        <p:spPr bwMode="auto">
          <a:xfrm>
            <a:off x="7974534" y="1124744"/>
            <a:ext cx="1793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000" b="1" dirty="0">
                <a:solidFill>
                  <a:srgbClr val="0070C0"/>
                </a:solidFill>
                <a:latin typeface="Meiryo UI" panose="020B0604030504040204" pitchFamily="50" charset="-128"/>
                <a:ea typeface="Meiryo UI" panose="020B0604030504040204" pitchFamily="50" charset="-128"/>
                <a:cs typeface="メイリオ" pitchFamily="50" charset="-128"/>
              </a:rPr>
              <a:t>理想的な対応</a:t>
            </a:r>
          </a:p>
        </p:txBody>
      </p:sp>
      <p:sp>
        <p:nvSpPr>
          <p:cNvPr id="6160" name="Line 26"/>
          <p:cNvSpPr>
            <a:spLocks noChangeShapeType="1"/>
          </p:cNvSpPr>
          <p:nvPr/>
        </p:nvSpPr>
        <p:spPr bwMode="auto">
          <a:xfrm>
            <a:off x="6817453" y="2902656"/>
            <a:ext cx="3905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srgbClr val="595959"/>
              </a:solidFill>
              <a:latin typeface="Meiryo UI" panose="020B0604030504040204" pitchFamily="50" charset="-128"/>
              <a:ea typeface="Meiryo UI" panose="020B0604030504040204" pitchFamily="50" charset="-128"/>
            </a:endParaRPr>
          </a:p>
        </p:txBody>
      </p:sp>
      <p:sp>
        <p:nvSpPr>
          <p:cNvPr id="6161" name="Line 27"/>
          <p:cNvSpPr>
            <a:spLocks noChangeShapeType="1"/>
          </p:cNvSpPr>
          <p:nvPr/>
        </p:nvSpPr>
        <p:spPr bwMode="auto">
          <a:xfrm>
            <a:off x="6817453" y="3936906"/>
            <a:ext cx="3905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srgbClr val="595959"/>
              </a:solidFill>
              <a:latin typeface="Meiryo UI" panose="020B0604030504040204" pitchFamily="50" charset="-128"/>
              <a:ea typeface="Meiryo UI" panose="020B0604030504040204" pitchFamily="50" charset="-128"/>
            </a:endParaRPr>
          </a:p>
        </p:txBody>
      </p:sp>
      <p:sp>
        <p:nvSpPr>
          <p:cNvPr id="6162" name="Line 28"/>
          <p:cNvSpPr>
            <a:spLocks noChangeShapeType="1"/>
          </p:cNvSpPr>
          <p:nvPr/>
        </p:nvSpPr>
        <p:spPr bwMode="auto">
          <a:xfrm>
            <a:off x="6817452" y="6088877"/>
            <a:ext cx="3905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srgbClr val="595959"/>
              </a:solidFill>
              <a:latin typeface="Meiryo UI" panose="020B0604030504040204" pitchFamily="50" charset="-128"/>
              <a:ea typeface="Meiryo UI" panose="020B0604030504040204" pitchFamily="50" charset="-128"/>
            </a:endParaRPr>
          </a:p>
        </p:txBody>
      </p:sp>
      <p:sp>
        <p:nvSpPr>
          <p:cNvPr id="63" name="Text Box 37"/>
          <p:cNvSpPr txBox="1">
            <a:spLocks noChangeArrowheads="1"/>
          </p:cNvSpPr>
          <p:nvPr/>
        </p:nvSpPr>
        <p:spPr bwMode="auto">
          <a:xfrm>
            <a:off x="1991544" y="1700808"/>
            <a:ext cx="1223962" cy="612000"/>
          </a:xfrm>
          <a:prstGeom prst="roundRect">
            <a:avLst>
              <a:gd name="adj" fmla="val 9484"/>
            </a:avLst>
          </a:prstGeom>
          <a:solidFill>
            <a:schemeClr val="tx2"/>
          </a:solidFill>
          <a:ln>
            <a:noFill/>
            <a:headEnd/>
            <a:tailEnd/>
          </a:ln>
        </p:spPr>
        <p:style>
          <a:lnRef idx="1">
            <a:schemeClr val="accent1"/>
          </a:lnRef>
          <a:fillRef idx="2">
            <a:schemeClr val="accent1"/>
          </a:fillRef>
          <a:effectRef idx="1">
            <a:schemeClr val="accent1"/>
          </a:effectRef>
          <a:fontRef idx="minor">
            <a:schemeClr val="dk1"/>
          </a:fontRef>
        </p:style>
        <p:txBody>
          <a:bodyPr anchor="ctr">
            <a:noAutofit/>
          </a:bodyPr>
          <a:lstStyle/>
          <a:p>
            <a:pPr algn="ctr">
              <a:spcBef>
                <a:spcPct val="50000"/>
              </a:spcBef>
              <a:defRPr/>
            </a:pPr>
            <a:r>
              <a:rPr lang="ja-JP" altLang="en-US" sz="2000" b="1" dirty="0">
                <a:solidFill>
                  <a:schemeClr val="bg1"/>
                </a:solidFill>
                <a:latin typeface="Meiryo UI" panose="020B0604030504040204" pitchFamily="50" charset="-128"/>
                <a:ea typeface="Meiryo UI" panose="020B0604030504040204" pitchFamily="50" charset="-128"/>
                <a:cs typeface="メイリオ" pitchFamily="50" charset="-128"/>
              </a:rPr>
              <a:t>新聞</a:t>
            </a:r>
            <a:endParaRPr lang="en-US" altLang="ja-JP" sz="2000" b="1" dirty="0">
              <a:solidFill>
                <a:schemeClr val="bg1"/>
              </a:solidFill>
              <a:latin typeface="Meiryo UI" panose="020B0604030504040204" pitchFamily="50" charset="-128"/>
              <a:ea typeface="Meiryo UI" panose="020B0604030504040204" pitchFamily="50" charset="-128"/>
              <a:cs typeface="メイリオ" pitchFamily="50" charset="-128"/>
            </a:endParaRPr>
          </a:p>
        </p:txBody>
      </p:sp>
      <p:sp>
        <p:nvSpPr>
          <p:cNvPr id="64" name="Text Box 38"/>
          <p:cNvSpPr txBox="1">
            <a:spLocks noChangeArrowheads="1"/>
          </p:cNvSpPr>
          <p:nvPr/>
        </p:nvSpPr>
        <p:spPr bwMode="auto">
          <a:xfrm>
            <a:off x="1991544" y="3652159"/>
            <a:ext cx="1223962" cy="612000"/>
          </a:xfrm>
          <a:prstGeom prst="roundRect">
            <a:avLst>
              <a:gd name="adj" fmla="val 10920"/>
            </a:avLst>
          </a:prstGeom>
          <a:solidFill>
            <a:schemeClr val="tx2"/>
          </a:solidFill>
          <a:ln>
            <a:noFill/>
            <a:headEnd/>
            <a:tailEnd/>
          </a:ln>
        </p:spPr>
        <p:style>
          <a:lnRef idx="1">
            <a:schemeClr val="accent1"/>
          </a:lnRef>
          <a:fillRef idx="2">
            <a:schemeClr val="accent1"/>
          </a:fillRef>
          <a:effectRef idx="1">
            <a:schemeClr val="accent1"/>
          </a:effectRef>
          <a:fontRef idx="minor">
            <a:schemeClr val="dk1"/>
          </a:fontRef>
        </p:style>
        <p:txBody>
          <a:bodyPr anchor="ctr">
            <a:noAutofit/>
          </a:bodyPr>
          <a:lstStyle/>
          <a:p>
            <a:pPr algn="ctr">
              <a:spcBef>
                <a:spcPct val="50000"/>
              </a:spcBef>
              <a:defRPr/>
            </a:pPr>
            <a:r>
              <a:rPr lang="ja-JP" altLang="en-US" sz="2000" b="1" dirty="0">
                <a:solidFill>
                  <a:schemeClr val="bg1"/>
                </a:solidFill>
                <a:latin typeface="Meiryo UI" panose="020B0604030504040204" pitchFamily="50" charset="-128"/>
                <a:ea typeface="Meiryo UI" panose="020B0604030504040204" pitchFamily="50" charset="-128"/>
                <a:cs typeface="メイリオ" pitchFamily="50" charset="-128"/>
              </a:rPr>
              <a:t>テレビ</a:t>
            </a:r>
          </a:p>
        </p:txBody>
      </p:sp>
      <p:sp>
        <p:nvSpPr>
          <p:cNvPr id="65" name="Text Box 39"/>
          <p:cNvSpPr txBox="1">
            <a:spLocks noChangeArrowheads="1"/>
          </p:cNvSpPr>
          <p:nvPr/>
        </p:nvSpPr>
        <p:spPr bwMode="auto">
          <a:xfrm>
            <a:off x="1991544" y="5805621"/>
            <a:ext cx="1223962" cy="612000"/>
          </a:xfrm>
          <a:prstGeom prst="roundRect">
            <a:avLst>
              <a:gd name="adj" fmla="val 9484"/>
            </a:avLst>
          </a:prstGeom>
          <a:solidFill>
            <a:schemeClr val="tx2"/>
          </a:solidFill>
          <a:ln>
            <a:noFill/>
            <a:headEnd/>
            <a:tailEnd/>
          </a:ln>
        </p:spPr>
        <p:style>
          <a:lnRef idx="1">
            <a:schemeClr val="accent1"/>
          </a:lnRef>
          <a:fillRef idx="2">
            <a:schemeClr val="accent1"/>
          </a:fillRef>
          <a:effectRef idx="1">
            <a:schemeClr val="accent1"/>
          </a:effectRef>
          <a:fontRef idx="minor">
            <a:schemeClr val="dk1"/>
          </a:fontRef>
        </p:style>
        <p:txBody>
          <a:bodyPr anchor="ctr">
            <a:noAutofit/>
          </a:bodyPr>
          <a:lstStyle/>
          <a:p>
            <a:pPr algn="ctr">
              <a:spcBef>
                <a:spcPct val="50000"/>
              </a:spcBef>
              <a:defRPr/>
            </a:pPr>
            <a:r>
              <a:rPr lang="ja-JP" altLang="en-US" sz="2000" b="1" dirty="0">
                <a:solidFill>
                  <a:schemeClr val="bg1"/>
                </a:solidFill>
                <a:latin typeface="Meiryo UI" panose="020B0604030504040204" pitchFamily="50" charset="-128"/>
                <a:ea typeface="Meiryo UI" panose="020B0604030504040204" pitchFamily="50" charset="-128"/>
                <a:cs typeface="メイリオ" pitchFamily="50" charset="-128"/>
              </a:rPr>
              <a:t>業界紙</a:t>
            </a:r>
          </a:p>
        </p:txBody>
      </p:sp>
      <p:sp>
        <p:nvSpPr>
          <p:cNvPr id="66" name="Text Box 39"/>
          <p:cNvSpPr txBox="1">
            <a:spLocks noChangeArrowheads="1"/>
          </p:cNvSpPr>
          <p:nvPr/>
        </p:nvSpPr>
        <p:spPr bwMode="auto">
          <a:xfrm>
            <a:off x="1991544" y="2646904"/>
            <a:ext cx="1223962" cy="612000"/>
          </a:xfrm>
          <a:prstGeom prst="roundRect">
            <a:avLst>
              <a:gd name="adj" fmla="val 10920"/>
            </a:avLst>
          </a:prstGeom>
          <a:solidFill>
            <a:schemeClr val="tx2"/>
          </a:solidFill>
          <a:ln>
            <a:noFill/>
            <a:headEnd/>
            <a:tailEnd/>
          </a:ln>
        </p:spPr>
        <p:style>
          <a:lnRef idx="1">
            <a:schemeClr val="accent1"/>
          </a:lnRef>
          <a:fillRef idx="2">
            <a:schemeClr val="accent1"/>
          </a:fillRef>
          <a:effectRef idx="1">
            <a:schemeClr val="accent1"/>
          </a:effectRef>
          <a:fontRef idx="minor">
            <a:schemeClr val="dk1"/>
          </a:fontRef>
        </p:style>
        <p:txBody>
          <a:bodyPr anchor="ctr">
            <a:noAutofit/>
          </a:bodyPr>
          <a:lstStyle/>
          <a:p>
            <a:pPr algn="ctr">
              <a:spcBef>
                <a:spcPct val="50000"/>
              </a:spcBef>
              <a:defRPr/>
            </a:pPr>
            <a:r>
              <a:rPr lang="ja-JP" altLang="en-US" sz="2000" b="1" dirty="0">
                <a:solidFill>
                  <a:schemeClr val="bg1"/>
                </a:solidFill>
                <a:latin typeface="Meiryo UI" panose="020B0604030504040204" pitchFamily="50" charset="-128"/>
                <a:ea typeface="Meiryo UI" panose="020B0604030504040204" pitchFamily="50" charset="-128"/>
                <a:cs typeface="メイリオ" pitchFamily="50" charset="-128"/>
              </a:rPr>
              <a:t>雑誌</a:t>
            </a:r>
          </a:p>
        </p:txBody>
      </p:sp>
      <p:sp>
        <p:nvSpPr>
          <p:cNvPr id="25" name="Text Box 4"/>
          <p:cNvSpPr txBox="1">
            <a:spLocks noChangeArrowheads="1"/>
          </p:cNvSpPr>
          <p:nvPr/>
        </p:nvSpPr>
        <p:spPr bwMode="auto">
          <a:xfrm>
            <a:off x="3308126" y="4865567"/>
            <a:ext cx="3686656"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000" b="1" dirty="0">
                <a:solidFill>
                  <a:srgbClr val="595959"/>
                </a:solidFill>
                <a:latin typeface="Meiryo UI" panose="020B0604030504040204" pitchFamily="50" charset="-128"/>
                <a:ea typeface="Meiryo UI" panose="020B0604030504040204" pitchFamily="50" charset="-128"/>
                <a:cs typeface="メイリオ" pitchFamily="50" charset="-128"/>
              </a:rPr>
              <a:t>話題になる（バズる）ネタ。</a:t>
            </a:r>
          </a:p>
        </p:txBody>
      </p:sp>
      <p:sp>
        <p:nvSpPr>
          <p:cNvPr id="26" name="Text Box 21"/>
          <p:cNvSpPr txBox="1">
            <a:spLocks noChangeArrowheads="1"/>
          </p:cNvSpPr>
          <p:nvPr/>
        </p:nvSpPr>
        <p:spPr bwMode="auto">
          <a:xfrm>
            <a:off x="7434428" y="4470077"/>
            <a:ext cx="2982052" cy="12311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ts val="0"/>
              </a:spcBef>
              <a:buClrTx/>
              <a:buSzTx/>
              <a:buNone/>
            </a:pPr>
            <a:r>
              <a:rPr lang="ja-JP" altLang="en-US" sz="1400" dirty="0">
                <a:solidFill>
                  <a:srgbClr val="595959"/>
                </a:solidFill>
                <a:latin typeface="Meiryo UI" panose="020B0604030504040204" pitchFamily="50" charset="-128"/>
                <a:ea typeface="Meiryo UI" panose="020B0604030504040204" pitchFamily="50" charset="-128"/>
                <a:cs typeface="メイリオ" pitchFamily="50" charset="-128"/>
              </a:rPr>
              <a:t>（リリースに加えて）</a:t>
            </a:r>
            <a:endParaRPr lang="en-US" altLang="ja-JP" sz="1400" dirty="0">
              <a:solidFill>
                <a:srgbClr val="595959"/>
              </a:solidFill>
              <a:latin typeface="Meiryo UI" panose="020B0604030504040204" pitchFamily="50" charset="-128"/>
              <a:ea typeface="Meiryo UI" panose="020B0604030504040204" pitchFamily="50" charset="-128"/>
              <a:cs typeface="メイリオ" pitchFamily="50" charset="-128"/>
            </a:endParaRPr>
          </a:p>
          <a:p>
            <a:pPr algn="ctr" eaLnBrk="1" hangingPunct="1">
              <a:spcBef>
                <a:spcPts val="0"/>
              </a:spcBef>
              <a:buClrTx/>
              <a:buSzTx/>
              <a:buNone/>
            </a:pPr>
            <a:r>
              <a:rPr lang="ja-JP" altLang="en-US" sz="2000" dirty="0">
                <a:solidFill>
                  <a:srgbClr val="595959"/>
                </a:solidFill>
                <a:latin typeface="Meiryo UI" panose="020B0604030504040204" pitchFamily="50" charset="-128"/>
                <a:ea typeface="Meiryo UI" panose="020B0604030504040204" pitchFamily="50" charset="-128"/>
                <a:cs typeface="メイリオ" pitchFamily="50" charset="-128"/>
              </a:rPr>
              <a:t>コンテンツ・素材を</a:t>
            </a:r>
            <a:endParaRPr lang="en-US" altLang="ja-JP" sz="2000" dirty="0">
              <a:solidFill>
                <a:srgbClr val="595959"/>
              </a:solidFill>
              <a:latin typeface="Meiryo UI" panose="020B0604030504040204" pitchFamily="50" charset="-128"/>
              <a:ea typeface="Meiryo UI" panose="020B0604030504040204" pitchFamily="50" charset="-128"/>
              <a:cs typeface="メイリオ" pitchFamily="50" charset="-128"/>
            </a:endParaRPr>
          </a:p>
          <a:p>
            <a:pPr algn="ctr" eaLnBrk="1" hangingPunct="1">
              <a:spcBef>
                <a:spcPts val="0"/>
              </a:spcBef>
              <a:buClrTx/>
              <a:buSzTx/>
              <a:buNone/>
            </a:pPr>
            <a:r>
              <a:rPr lang="ja-JP" altLang="en-US" sz="2000" dirty="0">
                <a:solidFill>
                  <a:srgbClr val="595959"/>
                </a:solidFill>
                <a:latin typeface="Meiryo UI" panose="020B0604030504040204" pitchFamily="50" charset="-128"/>
                <a:ea typeface="Meiryo UI" panose="020B0604030504040204" pitchFamily="50" charset="-128"/>
                <a:cs typeface="メイリオ" pitchFamily="50" charset="-128"/>
              </a:rPr>
              <a:t>そのまま使えるよう</a:t>
            </a:r>
            <a:endParaRPr lang="en-US" altLang="ja-JP" sz="2000" dirty="0">
              <a:solidFill>
                <a:srgbClr val="595959"/>
              </a:solidFill>
              <a:latin typeface="Meiryo UI" panose="020B0604030504040204" pitchFamily="50" charset="-128"/>
              <a:ea typeface="Meiryo UI" panose="020B0604030504040204" pitchFamily="50" charset="-128"/>
              <a:cs typeface="メイリオ" pitchFamily="50" charset="-128"/>
            </a:endParaRPr>
          </a:p>
          <a:p>
            <a:pPr algn="ctr" eaLnBrk="1" hangingPunct="1">
              <a:spcBef>
                <a:spcPts val="0"/>
              </a:spcBef>
              <a:buClrTx/>
              <a:buSzTx/>
              <a:buNone/>
            </a:pPr>
            <a:r>
              <a:rPr lang="ja-JP" altLang="en-US" sz="2000" dirty="0">
                <a:solidFill>
                  <a:srgbClr val="595959"/>
                </a:solidFill>
                <a:latin typeface="Meiryo UI" panose="020B0604030504040204" pitchFamily="50" charset="-128"/>
                <a:ea typeface="Meiryo UI" panose="020B0604030504040204" pitchFamily="50" charset="-128"/>
                <a:cs typeface="メイリオ" pitchFamily="50" charset="-128"/>
              </a:rPr>
              <a:t>まとめる</a:t>
            </a:r>
            <a:endParaRPr lang="en-US" altLang="ja-JP" sz="2000" dirty="0">
              <a:solidFill>
                <a:srgbClr val="595959"/>
              </a:solidFill>
              <a:latin typeface="Meiryo UI" panose="020B0604030504040204" pitchFamily="50" charset="-128"/>
              <a:ea typeface="Meiryo UI" panose="020B0604030504040204" pitchFamily="50" charset="-128"/>
              <a:cs typeface="メイリオ" pitchFamily="50" charset="-128"/>
            </a:endParaRPr>
          </a:p>
        </p:txBody>
      </p:sp>
      <p:sp>
        <p:nvSpPr>
          <p:cNvPr id="27" name="Line 27"/>
          <p:cNvSpPr>
            <a:spLocks noChangeShapeType="1"/>
          </p:cNvSpPr>
          <p:nvPr/>
        </p:nvSpPr>
        <p:spPr bwMode="auto">
          <a:xfrm>
            <a:off x="6816081" y="5054787"/>
            <a:ext cx="3905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srgbClr val="595959"/>
              </a:solidFill>
              <a:latin typeface="Meiryo UI" panose="020B0604030504040204" pitchFamily="50" charset="-128"/>
              <a:ea typeface="Meiryo UI" panose="020B0604030504040204" pitchFamily="50" charset="-128"/>
            </a:endParaRPr>
          </a:p>
        </p:txBody>
      </p:sp>
      <p:sp>
        <p:nvSpPr>
          <p:cNvPr id="28" name="Text Box 38"/>
          <p:cNvSpPr txBox="1">
            <a:spLocks noChangeArrowheads="1"/>
          </p:cNvSpPr>
          <p:nvPr/>
        </p:nvSpPr>
        <p:spPr bwMode="auto">
          <a:xfrm>
            <a:off x="1992809" y="4724939"/>
            <a:ext cx="1223962" cy="612000"/>
          </a:xfrm>
          <a:prstGeom prst="roundRect">
            <a:avLst>
              <a:gd name="adj" fmla="val 8047"/>
            </a:avLst>
          </a:prstGeom>
          <a:solidFill>
            <a:schemeClr val="tx2"/>
          </a:solidFill>
          <a:ln>
            <a:noFill/>
            <a:headEnd/>
            <a:tailEnd/>
          </a:ln>
        </p:spPr>
        <p:style>
          <a:lnRef idx="1">
            <a:schemeClr val="accent1"/>
          </a:lnRef>
          <a:fillRef idx="2">
            <a:schemeClr val="accent1"/>
          </a:fillRef>
          <a:effectRef idx="1">
            <a:schemeClr val="accent1"/>
          </a:effectRef>
          <a:fontRef idx="minor">
            <a:schemeClr val="dk1"/>
          </a:fontRef>
        </p:style>
        <p:txBody>
          <a:bodyPr anchor="ctr">
            <a:noAutofit/>
          </a:bodyPr>
          <a:lstStyle/>
          <a:p>
            <a:pPr algn="ctr">
              <a:spcBef>
                <a:spcPct val="50000"/>
              </a:spcBef>
              <a:defRPr/>
            </a:pPr>
            <a:r>
              <a:rPr lang="en-US" altLang="ja-JP" sz="2000" b="1" dirty="0">
                <a:solidFill>
                  <a:schemeClr val="bg1"/>
                </a:solidFill>
                <a:latin typeface="Meiryo UI" panose="020B0604030504040204" pitchFamily="50" charset="-128"/>
                <a:ea typeface="Meiryo UI" panose="020B0604030504040204" pitchFamily="50" charset="-128"/>
                <a:cs typeface="メイリオ" pitchFamily="50" charset="-128"/>
              </a:rPr>
              <a:t>WEB</a:t>
            </a:r>
            <a:endParaRPr lang="ja-JP" altLang="en-US" sz="2000" b="1" dirty="0">
              <a:solidFill>
                <a:schemeClr val="bg1"/>
              </a:solidFill>
              <a:latin typeface="Meiryo UI" panose="020B0604030504040204" pitchFamily="50" charset="-128"/>
              <a:ea typeface="Meiryo UI" panose="020B0604030504040204" pitchFamily="50" charset="-128"/>
              <a:cs typeface="メイリオ" pitchFamily="50" charset="-128"/>
            </a:endParaRPr>
          </a:p>
        </p:txBody>
      </p:sp>
      <p:sp>
        <p:nvSpPr>
          <p:cNvPr id="33" name="Line 26"/>
          <p:cNvSpPr>
            <a:spLocks noChangeShapeType="1"/>
          </p:cNvSpPr>
          <p:nvPr/>
        </p:nvSpPr>
        <p:spPr bwMode="auto">
          <a:xfrm>
            <a:off x="6807270" y="2050768"/>
            <a:ext cx="3905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srgbClr val="595959"/>
              </a:solidFill>
              <a:latin typeface="Meiryo UI" panose="020B0604030504040204" pitchFamily="50" charset="-128"/>
              <a:ea typeface="Meiryo UI" panose="020B0604030504040204" pitchFamily="50" charset="-128"/>
            </a:endParaRPr>
          </a:p>
        </p:txBody>
      </p:sp>
      <p:cxnSp>
        <p:nvCxnSpPr>
          <p:cNvPr id="3" name="直線コネクタ 2">
            <a:extLst>
              <a:ext uri="{FF2B5EF4-FFF2-40B4-BE49-F238E27FC236}">
                <a16:creationId xmlns:a16="http://schemas.microsoft.com/office/drawing/2014/main" id="{8B10E7AF-CF33-4C89-AF0A-EA8B9C1D4007}"/>
              </a:ext>
            </a:extLst>
          </p:cNvPr>
          <p:cNvCxnSpPr/>
          <p:nvPr/>
        </p:nvCxnSpPr>
        <p:spPr>
          <a:xfrm>
            <a:off x="1991544" y="1524794"/>
            <a:ext cx="8352928" cy="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6046CDCD-2F74-4EDE-B454-74E5BF2AAEAA}"/>
              </a:ext>
            </a:extLst>
          </p:cNvPr>
          <p:cNvPicPr>
            <a:picLocks/>
          </p:cNvPicPr>
          <p:nvPr/>
        </p:nvPicPr>
        <p:blipFill rotWithShape="1">
          <a:blip r:embed="rId2" cstate="print">
            <a:extLst>
              <a:ext uri="{28A0092B-C50C-407E-A947-70E740481C1C}">
                <a14:useLocalDpi xmlns:a14="http://schemas.microsoft.com/office/drawing/2010/main" val="0"/>
              </a:ext>
            </a:extLst>
          </a:blip>
          <a:srcRect l="2099" t="29988" r="79400" b="54517"/>
          <a:stretch/>
        </p:blipFill>
        <p:spPr>
          <a:xfrm>
            <a:off x="686174" y="3736712"/>
            <a:ext cx="828000" cy="720000"/>
          </a:xfrm>
          <a:prstGeom prst="rect">
            <a:avLst/>
          </a:prstGeom>
        </p:spPr>
      </p:pic>
      <p:pic>
        <p:nvPicPr>
          <p:cNvPr id="30" name="図 29">
            <a:extLst>
              <a:ext uri="{FF2B5EF4-FFF2-40B4-BE49-F238E27FC236}">
                <a16:creationId xmlns:a16="http://schemas.microsoft.com/office/drawing/2014/main" id="{4E259FBE-B8E7-4D9A-9EAF-C727430733E3}"/>
              </a:ext>
            </a:extLst>
          </p:cNvPr>
          <p:cNvPicPr>
            <a:picLocks/>
          </p:cNvPicPr>
          <p:nvPr/>
        </p:nvPicPr>
        <p:blipFill rotWithShape="1">
          <a:blip r:embed="rId2" cstate="print">
            <a:extLst>
              <a:ext uri="{28A0092B-C50C-407E-A947-70E740481C1C}">
                <a14:useLocalDpi xmlns:a14="http://schemas.microsoft.com/office/drawing/2010/main" val="0"/>
              </a:ext>
            </a:extLst>
          </a:blip>
          <a:srcRect l="2702" t="79850" r="79537" b="4655"/>
          <a:stretch/>
        </p:blipFill>
        <p:spPr>
          <a:xfrm>
            <a:off x="752502" y="1686012"/>
            <a:ext cx="828000" cy="720000"/>
          </a:xfrm>
          <a:prstGeom prst="rect">
            <a:avLst/>
          </a:prstGeom>
        </p:spPr>
      </p:pic>
      <p:pic>
        <p:nvPicPr>
          <p:cNvPr id="31" name="図 30">
            <a:extLst>
              <a:ext uri="{FF2B5EF4-FFF2-40B4-BE49-F238E27FC236}">
                <a16:creationId xmlns:a16="http://schemas.microsoft.com/office/drawing/2014/main" id="{F2B66306-E457-4133-B687-53606CA9D1F9}"/>
              </a:ext>
            </a:extLst>
          </p:cNvPr>
          <p:cNvPicPr>
            <a:picLocks/>
          </p:cNvPicPr>
          <p:nvPr/>
        </p:nvPicPr>
        <p:blipFill rotWithShape="1">
          <a:blip r:embed="rId2" cstate="print">
            <a:extLst>
              <a:ext uri="{28A0092B-C50C-407E-A947-70E740481C1C}">
                <a14:useLocalDpi xmlns:a14="http://schemas.microsoft.com/office/drawing/2010/main" val="0"/>
              </a:ext>
            </a:extLst>
          </a:blip>
          <a:srcRect l="3021" t="55461" r="79217" b="28628"/>
          <a:stretch/>
        </p:blipFill>
        <p:spPr>
          <a:xfrm>
            <a:off x="719383" y="2646904"/>
            <a:ext cx="828000" cy="720000"/>
          </a:xfrm>
          <a:prstGeom prst="rect">
            <a:avLst/>
          </a:prstGeom>
        </p:spPr>
      </p:pic>
      <p:grpSp>
        <p:nvGrpSpPr>
          <p:cNvPr id="32" name="グループ化 31">
            <a:extLst>
              <a:ext uri="{FF2B5EF4-FFF2-40B4-BE49-F238E27FC236}">
                <a16:creationId xmlns:a16="http://schemas.microsoft.com/office/drawing/2014/main" id="{5238663B-DF43-4B6E-BF42-98A35357049A}"/>
              </a:ext>
            </a:extLst>
          </p:cNvPr>
          <p:cNvGrpSpPr/>
          <p:nvPr/>
        </p:nvGrpSpPr>
        <p:grpSpPr>
          <a:xfrm>
            <a:off x="719383" y="4725630"/>
            <a:ext cx="828000" cy="720000"/>
            <a:chOff x="3095928" y="1191427"/>
            <a:chExt cx="828000" cy="720000"/>
          </a:xfrm>
        </p:grpSpPr>
        <p:pic>
          <p:nvPicPr>
            <p:cNvPr id="34" name="図 33">
              <a:extLst>
                <a:ext uri="{FF2B5EF4-FFF2-40B4-BE49-F238E27FC236}">
                  <a16:creationId xmlns:a16="http://schemas.microsoft.com/office/drawing/2014/main" id="{0AA8B3F3-342A-4F70-8347-FF5C25B95BB6}"/>
                </a:ext>
              </a:extLst>
            </p:cNvPr>
            <p:cNvPicPr>
              <a:picLocks/>
            </p:cNvPicPr>
            <p:nvPr/>
          </p:nvPicPr>
          <p:blipFill rotWithShape="1">
            <a:blip r:embed="rId2" cstate="print">
              <a:extLst>
                <a:ext uri="{28A0092B-C50C-407E-A947-70E740481C1C}">
                  <a14:useLocalDpi xmlns:a14="http://schemas.microsoft.com/office/drawing/2010/main" val="0"/>
                </a:ext>
              </a:extLst>
            </a:blip>
            <a:srcRect l="1712" t="29741" r="78676" b="55534"/>
            <a:stretch/>
          </p:blipFill>
          <p:spPr>
            <a:xfrm>
              <a:off x="3095928" y="1191427"/>
              <a:ext cx="828000" cy="720000"/>
            </a:xfrm>
            <a:prstGeom prst="rect">
              <a:avLst/>
            </a:prstGeom>
          </p:spPr>
        </p:pic>
        <p:sp>
          <p:nvSpPr>
            <p:cNvPr id="35" name="正方形/長方形 34">
              <a:extLst>
                <a:ext uri="{FF2B5EF4-FFF2-40B4-BE49-F238E27FC236}">
                  <a16:creationId xmlns:a16="http://schemas.microsoft.com/office/drawing/2014/main" id="{11EF3AE2-D7C7-4C42-85D4-332A35300375}"/>
                </a:ext>
              </a:extLst>
            </p:cNvPr>
            <p:cNvSpPr/>
            <p:nvPr/>
          </p:nvSpPr>
          <p:spPr>
            <a:xfrm>
              <a:off x="3225513" y="1368938"/>
              <a:ext cx="576000" cy="324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WEB</a:t>
              </a:r>
              <a:endPar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pic>
        <p:nvPicPr>
          <p:cNvPr id="37" name="図 36">
            <a:extLst>
              <a:ext uri="{FF2B5EF4-FFF2-40B4-BE49-F238E27FC236}">
                <a16:creationId xmlns:a16="http://schemas.microsoft.com/office/drawing/2014/main" id="{E465C535-D17C-4840-A89F-BE3115A347D5}"/>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35943150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520196" y="2656176"/>
            <a:ext cx="111612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HGｺﾞｼｯｸE" pitchFamily="49" charset="-128"/>
              </a:defRPr>
            </a:lvl1pPr>
            <a:lvl2pPr marL="742950" indent="-285750" eaLnBrk="0" hangingPunct="0">
              <a:defRPr kumimoji="1">
                <a:solidFill>
                  <a:schemeClr val="tx1"/>
                </a:solidFill>
                <a:latin typeface="Arial" charset="0"/>
                <a:ea typeface="HGｺﾞｼｯｸE" pitchFamily="49" charset="-128"/>
              </a:defRPr>
            </a:lvl2pPr>
            <a:lvl3pPr marL="1143000" indent="-228600" eaLnBrk="0" hangingPunct="0">
              <a:defRPr kumimoji="1">
                <a:solidFill>
                  <a:schemeClr val="tx1"/>
                </a:solidFill>
                <a:latin typeface="Arial" charset="0"/>
                <a:ea typeface="HGｺﾞｼｯｸE" pitchFamily="49" charset="-128"/>
              </a:defRPr>
            </a:lvl3pPr>
            <a:lvl4pPr marL="1600200" indent="-228600" eaLnBrk="0" hangingPunct="0">
              <a:defRPr kumimoji="1">
                <a:solidFill>
                  <a:schemeClr val="tx1"/>
                </a:solidFill>
                <a:latin typeface="Arial" charset="0"/>
                <a:ea typeface="HGｺﾞｼｯｸE" pitchFamily="49" charset="-128"/>
              </a:defRPr>
            </a:lvl4pPr>
            <a:lvl5pPr marL="2057400" indent="-228600" eaLnBrk="0" hangingPunct="0">
              <a:defRPr kumimoji="1">
                <a:solidFill>
                  <a:schemeClr val="tx1"/>
                </a:solidFill>
                <a:latin typeface="Arial" charset="0"/>
                <a:ea typeface="HGｺﾞｼｯｸE" pitchFamily="49" charset="-128"/>
              </a:defRPr>
            </a:lvl5pPr>
            <a:lvl6pPr marL="2514600" indent="-228600" eaLnBrk="0" fontAlgn="base" hangingPunct="0">
              <a:spcBef>
                <a:spcPct val="0"/>
              </a:spcBef>
              <a:spcAft>
                <a:spcPct val="0"/>
              </a:spcAft>
              <a:defRPr kumimoji="1">
                <a:solidFill>
                  <a:schemeClr val="tx1"/>
                </a:solidFill>
                <a:latin typeface="Arial" charset="0"/>
                <a:ea typeface="HGｺﾞｼｯｸE" pitchFamily="49" charset="-128"/>
              </a:defRPr>
            </a:lvl6pPr>
            <a:lvl7pPr marL="2971800" indent="-228600" eaLnBrk="0" fontAlgn="base" hangingPunct="0">
              <a:spcBef>
                <a:spcPct val="0"/>
              </a:spcBef>
              <a:spcAft>
                <a:spcPct val="0"/>
              </a:spcAft>
              <a:defRPr kumimoji="1">
                <a:solidFill>
                  <a:schemeClr val="tx1"/>
                </a:solidFill>
                <a:latin typeface="Arial" charset="0"/>
                <a:ea typeface="HGｺﾞｼｯｸE" pitchFamily="49" charset="-128"/>
              </a:defRPr>
            </a:lvl7pPr>
            <a:lvl8pPr marL="3429000" indent="-228600" eaLnBrk="0" fontAlgn="base" hangingPunct="0">
              <a:spcBef>
                <a:spcPct val="0"/>
              </a:spcBef>
              <a:spcAft>
                <a:spcPct val="0"/>
              </a:spcAft>
              <a:defRPr kumimoji="1">
                <a:solidFill>
                  <a:schemeClr val="tx1"/>
                </a:solidFill>
                <a:latin typeface="Arial" charset="0"/>
                <a:ea typeface="HGｺﾞｼｯｸE" pitchFamily="49" charset="-128"/>
              </a:defRPr>
            </a:lvl8pPr>
            <a:lvl9pPr marL="3886200" indent="-228600" eaLnBrk="0" fontAlgn="base" hangingPunct="0">
              <a:spcBef>
                <a:spcPct val="0"/>
              </a:spcBef>
              <a:spcAft>
                <a:spcPct val="0"/>
              </a:spcAft>
              <a:defRPr kumimoji="1">
                <a:solidFill>
                  <a:schemeClr val="tx1"/>
                </a:solidFill>
                <a:latin typeface="Arial" charset="0"/>
                <a:ea typeface="HGｺﾞｼｯｸE" pitchFamily="49" charset="-128"/>
              </a:defRPr>
            </a:lvl9pPr>
          </a:lstStyle>
          <a:p>
            <a:pPr algn="ctr" eaLnBrk="1" fontAlgn="base" hangingPunct="1">
              <a:spcBef>
                <a:spcPct val="0"/>
              </a:spcBef>
              <a:spcAft>
                <a:spcPct val="0"/>
              </a:spcAft>
            </a:pPr>
            <a:r>
              <a:rPr lang="ja-JP" altLang="en-US" sz="4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❹　情報発信方法</a:t>
            </a:r>
          </a:p>
        </p:txBody>
      </p:sp>
      <p:pic>
        <p:nvPicPr>
          <p:cNvPr id="5" name="図 4">
            <a:extLst>
              <a:ext uri="{FF2B5EF4-FFF2-40B4-BE49-F238E27FC236}">
                <a16:creationId xmlns:a16="http://schemas.microsoft.com/office/drawing/2014/main" id="{240FA89E-A199-47C6-A00E-5665FA718696}"/>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325100278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1775520" y="1522814"/>
            <a:ext cx="864096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HGｺﾞｼｯｸE" pitchFamily="49" charset="-128"/>
              </a:defRPr>
            </a:lvl1pPr>
            <a:lvl2pPr marL="742950" indent="-285750" eaLnBrk="0" hangingPunct="0">
              <a:defRPr kumimoji="1">
                <a:solidFill>
                  <a:schemeClr val="tx1"/>
                </a:solidFill>
                <a:latin typeface="Arial" charset="0"/>
                <a:ea typeface="HGｺﾞｼｯｸE" pitchFamily="49" charset="-128"/>
              </a:defRPr>
            </a:lvl2pPr>
            <a:lvl3pPr marL="1143000" indent="-228600" eaLnBrk="0" hangingPunct="0">
              <a:defRPr kumimoji="1">
                <a:solidFill>
                  <a:schemeClr val="tx1"/>
                </a:solidFill>
                <a:latin typeface="Arial" charset="0"/>
                <a:ea typeface="HGｺﾞｼｯｸE" pitchFamily="49" charset="-128"/>
              </a:defRPr>
            </a:lvl3pPr>
            <a:lvl4pPr marL="1600200" indent="-228600" eaLnBrk="0" hangingPunct="0">
              <a:defRPr kumimoji="1">
                <a:solidFill>
                  <a:schemeClr val="tx1"/>
                </a:solidFill>
                <a:latin typeface="Arial" charset="0"/>
                <a:ea typeface="HGｺﾞｼｯｸE" pitchFamily="49" charset="-128"/>
              </a:defRPr>
            </a:lvl4pPr>
            <a:lvl5pPr marL="2057400" indent="-228600" eaLnBrk="0" hangingPunct="0">
              <a:defRPr kumimoji="1">
                <a:solidFill>
                  <a:schemeClr val="tx1"/>
                </a:solidFill>
                <a:latin typeface="Arial" charset="0"/>
                <a:ea typeface="HGｺﾞｼｯｸE" pitchFamily="49" charset="-128"/>
              </a:defRPr>
            </a:lvl5pPr>
            <a:lvl6pPr marL="2514600" indent="-228600" eaLnBrk="0" fontAlgn="base" hangingPunct="0">
              <a:spcBef>
                <a:spcPct val="0"/>
              </a:spcBef>
              <a:spcAft>
                <a:spcPct val="0"/>
              </a:spcAft>
              <a:defRPr kumimoji="1">
                <a:solidFill>
                  <a:schemeClr val="tx1"/>
                </a:solidFill>
                <a:latin typeface="Arial" charset="0"/>
                <a:ea typeface="HGｺﾞｼｯｸE" pitchFamily="49" charset="-128"/>
              </a:defRPr>
            </a:lvl6pPr>
            <a:lvl7pPr marL="2971800" indent="-228600" eaLnBrk="0" fontAlgn="base" hangingPunct="0">
              <a:spcBef>
                <a:spcPct val="0"/>
              </a:spcBef>
              <a:spcAft>
                <a:spcPct val="0"/>
              </a:spcAft>
              <a:defRPr kumimoji="1">
                <a:solidFill>
                  <a:schemeClr val="tx1"/>
                </a:solidFill>
                <a:latin typeface="Arial" charset="0"/>
                <a:ea typeface="HGｺﾞｼｯｸE" pitchFamily="49" charset="-128"/>
              </a:defRPr>
            </a:lvl7pPr>
            <a:lvl8pPr marL="3429000" indent="-228600" eaLnBrk="0" fontAlgn="base" hangingPunct="0">
              <a:spcBef>
                <a:spcPct val="0"/>
              </a:spcBef>
              <a:spcAft>
                <a:spcPct val="0"/>
              </a:spcAft>
              <a:defRPr kumimoji="1">
                <a:solidFill>
                  <a:schemeClr val="tx1"/>
                </a:solidFill>
                <a:latin typeface="Arial" charset="0"/>
                <a:ea typeface="HGｺﾞｼｯｸE" pitchFamily="49" charset="-128"/>
              </a:defRPr>
            </a:lvl8pPr>
            <a:lvl9pPr marL="3886200" indent="-228600" eaLnBrk="0" fontAlgn="base" hangingPunct="0">
              <a:spcBef>
                <a:spcPct val="0"/>
              </a:spcBef>
              <a:spcAft>
                <a:spcPct val="0"/>
              </a:spcAft>
              <a:defRPr kumimoji="1">
                <a:solidFill>
                  <a:schemeClr val="tx1"/>
                </a:solidFill>
                <a:latin typeface="Arial" charset="0"/>
                <a:ea typeface="HGｺﾞｼｯｸE" pitchFamily="49" charset="-128"/>
              </a:defRPr>
            </a:lvl9pPr>
          </a:lstStyle>
          <a:p>
            <a:pPr algn="ctr" eaLnBrk="1" fontAlgn="base" hangingPunct="1">
              <a:spcBef>
                <a:spcPct val="0"/>
              </a:spcBef>
              <a:spcAft>
                <a:spcPct val="0"/>
              </a:spcAft>
            </a:pPr>
            <a:r>
              <a:rPr lang="ja-JP" altLang="en-US" sz="2400" u="sng"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メディア（報道機関）への届け方は様々</a:t>
            </a:r>
            <a:endParaRPr lang="en-US" altLang="ja-JP" sz="2400" u="sng"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algn="ctr" eaLnBrk="1" fontAlgn="base" hangingPunct="1">
              <a:spcBef>
                <a:spcPct val="0"/>
              </a:spcBef>
              <a:spcAft>
                <a:spcPts val="1200"/>
              </a:spcAft>
            </a:pPr>
            <a:endParaRPr lang="en-US" altLang="ja-JP" sz="11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1200"/>
              </a:spcAft>
            </a:pP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❶</a:t>
            </a:r>
            <a:r>
              <a:rPr lang="ja-JP" altLang="en-US" sz="2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記者クラブ</a:t>
            </a: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（内容や対象地域による）</a:t>
            </a:r>
            <a:endParaRPr lang="en-US" altLang="ja-JP"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1200"/>
              </a:spcAft>
            </a:pP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❷</a:t>
            </a:r>
            <a:r>
              <a:rPr lang="en-US" altLang="ja-JP" sz="2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PR</a:t>
            </a:r>
            <a:r>
              <a:rPr lang="ja-JP" altLang="en-US" sz="2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ワイヤーサービス</a:t>
            </a: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（インターネット配信）</a:t>
            </a:r>
            <a:endParaRPr lang="en-US" altLang="ja-JP"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1200"/>
              </a:spcAft>
            </a:pP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❸</a:t>
            </a:r>
            <a:r>
              <a:rPr lang="en-US" altLang="ja-JP" sz="2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E</a:t>
            </a:r>
            <a:r>
              <a:rPr lang="ja-JP" altLang="en-US" sz="2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メール</a:t>
            </a: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（代表アドレスや記者へ直接送信）</a:t>
            </a:r>
            <a:endParaRPr lang="en-US" altLang="ja-JP"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1200"/>
              </a:spcAft>
            </a:pP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❹</a:t>
            </a:r>
            <a:r>
              <a:rPr lang="en-US" altLang="ja-JP" sz="2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FAX</a:t>
            </a: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（メディアによっては必要）</a:t>
            </a:r>
            <a:endParaRPr lang="en-US" altLang="ja-JP"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1200"/>
              </a:spcAft>
            </a:pP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❺</a:t>
            </a:r>
            <a:r>
              <a:rPr lang="en-US" altLang="ja-JP" sz="2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WEB</a:t>
            </a:r>
            <a:r>
              <a:rPr lang="ja-JP" altLang="en-US" sz="2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サイト公開</a:t>
            </a: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（ニュースリリース／お知らせページ）</a:t>
            </a:r>
            <a:endParaRPr lang="en-US" altLang="ja-JP"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1200"/>
              </a:spcAft>
            </a:pP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❻</a:t>
            </a:r>
            <a:r>
              <a:rPr lang="en-US" altLang="ja-JP" sz="2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SNS</a:t>
            </a:r>
            <a:r>
              <a:rPr lang="ja-JP" altLang="en-US" sz="2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アカウント投稿</a:t>
            </a:r>
            <a:endParaRPr lang="en-US" altLang="ja-JP" sz="2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pP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❼</a:t>
            </a:r>
            <a:r>
              <a:rPr lang="ja-JP" altLang="en-US" sz="24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知り合いのメディア記者へ連絡</a:t>
            </a:r>
            <a:endParaRPr lang="en-US" altLang="ja-JP" dirty="0">
              <a:solidFill>
                <a:srgbClr val="0070C0"/>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pPr>
            <a:r>
              <a:rPr lang="ja-JP" altLang="en-US"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他のロータリークラブに在阪メディアが加盟しているので個別ご紹介いただくなど</a:t>
            </a:r>
          </a:p>
        </p:txBody>
      </p:sp>
      <p:sp>
        <p:nvSpPr>
          <p:cNvPr id="3" name="テキスト ボックス 2">
            <a:extLst>
              <a:ext uri="{FF2B5EF4-FFF2-40B4-BE49-F238E27FC236}">
                <a16:creationId xmlns:a16="http://schemas.microsoft.com/office/drawing/2014/main" id="{16230A46-9044-4D1E-8D04-182876A39529}"/>
              </a:ext>
            </a:extLst>
          </p:cNvPr>
          <p:cNvSpPr txBox="1"/>
          <p:nvPr/>
        </p:nvSpPr>
        <p:spPr>
          <a:xfrm>
            <a:off x="1559496" y="260648"/>
            <a:ext cx="9026184" cy="720080"/>
          </a:xfrm>
          <a:prstGeom prst="rect">
            <a:avLst/>
          </a:prstGeom>
        </p:spPr>
        <p:txBody>
          <a:bodyPr vert="horz" wrap="none" lIns="91440" tIns="45720" rIns="91440" bIns="45720" rtlCol="0" anchor="t" anchorCtr="0">
            <a:noAutofit/>
          </a:bodyPr>
          <a:lstStyle/>
          <a:p>
            <a:pPr algn="ctr"/>
            <a:r>
              <a:rPr lang="ja-JP" altLang="en-US"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ニュースリリース配信方法</a:t>
            </a:r>
          </a:p>
        </p:txBody>
      </p:sp>
      <p:pic>
        <p:nvPicPr>
          <p:cNvPr id="6" name="図 5">
            <a:extLst>
              <a:ext uri="{FF2B5EF4-FFF2-40B4-BE49-F238E27FC236}">
                <a16:creationId xmlns:a16="http://schemas.microsoft.com/office/drawing/2014/main" id="{1B050BA2-402E-4A2E-8294-6FEAE8A1CF0A}"/>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307002207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15A7F40-7CCA-4B31-A9B4-80176BFA896D}"/>
              </a:ext>
            </a:extLst>
          </p:cNvPr>
          <p:cNvSpPr txBox="1"/>
          <p:nvPr/>
        </p:nvSpPr>
        <p:spPr>
          <a:xfrm>
            <a:off x="2999656" y="6237312"/>
            <a:ext cx="6377053" cy="523220"/>
          </a:xfrm>
          <a:prstGeom prst="rect">
            <a:avLst/>
          </a:prstGeom>
          <a:noFill/>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rPr>
              <a:t>ELNET</a:t>
            </a:r>
            <a:r>
              <a:rPr kumimoji="1" lang="ja-JP" altLang="en-US" sz="1400" b="1" dirty="0">
                <a:latin typeface="Meiryo UI" panose="020B0604030504040204" pitchFamily="50" charset="-128"/>
                <a:ea typeface="Meiryo UI" panose="020B0604030504040204" pitchFamily="50" charset="-128"/>
              </a:rPr>
              <a:t>で過去</a:t>
            </a:r>
            <a:r>
              <a:rPr lang="en-US" altLang="ja-JP" sz="1400" b="1" dirty="0">
                <a:latin typeface="Meiryo UI" panose="020B0604030504040204" pitchFamily="50" charset="-128"/>
                <a:ea typeface="Meiryo UI" panose="020B0604030504040204" pitchFamily="50" charset="-128"/>
              </a:rPr>
              <a:t>5</a:t>
            </a:r>
            <a:r>
              <a:rPr kumimoji="1" lang="ja-JP" altLang="en-US" sz="1400" b="1" dirty="0">
                <a:latin typeface="Meiryo UI" panose="020B0604030504040204" pitchFamily="50" charset="-128"/>
                <a:ea typeface="Meiryo UI" panose="020B0604030504040204" pitchFamily="50" charset="-128"/>
              </a:rPr>
              <a:t>年間（</a:t>
            </a:r>
            <a:r>
              <a:rPr kumimoji="1" lang="en-US" altLang="ja-JP" sz="1400" b="1" dirty="0">
                <a:latin typeface="Meiryo UI" panose="020B0604030504040204" pitchFamily="50" charset="-128"/>
                <a:ea typeface="Meiryo UI" panose="020B0604030504040204" pitchFamily="50" charset="-128"/>
              </a:rPr>
              <a:t>2018</a:t>
            </a: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2022</a:t>
            </a:r>
            <a:r>
              <a:rPr kumimoji="1" lang="ja-JP" altLang="en-US" sz="1400" b="1" dirty="0">
                <a:latin typeface="Meiryo UI" panose="020B0604030504040204" pitchFamily="50" charset="-128"/>
                <a:ea typeface="Meiryo UI" panose="020B0604030504040204" pitchFamily="50" charset="-128"/>
              </a:rPr>
              <a:t>年）の新聞</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雑誌「記事見出し」件数を検索　　　　　</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rPr>
              <a:t>年は</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日時点</a:t>
            </a:r>
            <a:endParaRPr kumimoji="1" lang="en-US" altLang="ja-JP" sz="1400" dirty="0">
              <a:latin typeface="Meiryo UI" panose="020B0604030504040204" pitchFamily="50" charset="-128"/>
              <a:ea typeface="Meiryo UI" panose="020B0604030504040204" pitchFamily="50" charset="-128"/>
            </a:endParaRPr>
          </a:p>
        </p:txBody>
      </p:sp>
      <p:pic>
        <p:nvPicPr>
          <p:cNvPr id="14" name="図 13" descr="挿絵 が含まれている画像&#10;&#10;自動的に生成された説明">
            <a:extLst>
              <a:ext uri="{FF2B5EF4-FFF2-40B4-BE49-F238E27FC236}">
                <a16:creationId xmlns:a16="http://schemas.microsoft.com/office/drawing/2014/main" id="{7E37C91F-AB9C-4098-B6AC-877C3DDDC9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10" y="6641039"/>
            <a:ext cx="1248728" cy="160871"/>
          </a:xfrm>
          <a:prstGeom prst="rect">
            <a:avLst/>
          </a:prstGeom>
        </p:spPr>
      </p:pic>
      <p:sp>
        <p:nvSpPr>
          <p:cNvPr id="23" name="テキスト ボックス 22">
            <a:extLst>
              <a:ext uri="{FF2B5EF4-FFF2-40B4-BE49-F238E27FC236}">
                <a16:creationId xmlns:a16="http://schemas.microsoft.com/office/drawing/2014/main" id="{66C3C615-AD9B-4244-BDC4-CBE2FCB5A129}"/>
              </a:ext>
            </a:extLst>
          </p:cNvPr>
          <p:cNvSpPr txBox="1"/>
          <p:nvPr/>
        </p:nvSpPr>
        <p:spPr>
          <a:xfrm>
            <a:off x="1415481" y="48224"/>
            <a:ext cx="9361039" cy="644472"/>
          </a:xfrm>
          <a:prstGeom prst="rect">
            <a:avLst/>
          </a:prstGeom>
        </p:spPr>
        <p:txBody>
          <a:bodyPr vert="horz" wrap="square" lIns="91440" tIns="45720" rIns="91440" bIns="45720" rtlCol="0" anchor="t" anchorCtr="0">
            <a:spAutoFit/>
          </a:bodyPr>
          <a:lstStyle/>
          <a:p>
            <a:pPr algn="ctr">
              <a:lnSpc>
                <a:spcPts val="5000"/>
              </a:lnSpc>
            </a:pPr>
            <a:r>
              <a:rPr lang="ja-JP" altLang="en-US"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主な団体の新聞報道件数比較</a:t>
            </a:r>
            <a:endParaRPr lang="en-US" altLang="ja-JP"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17" name="表 17">
            <a:extLst>
              <a:ext uri="{FF2B5EF4-FFF2-40B4-BE49-F238E27FC236}">
                <a16:creationId xmlns:a16="http://schemas.microsoft.com/office/drawing/2014/main" id="{00CE81A2-4561-48A3-BEDB-682744FA3B9C}"/>
              </a:ext>
            </a:extLst>
          </p:cNvPr>
          <p:cNvGraphicFramePr>
            <a:graphicFrameLocks noGrp="1"/>
          </p:cNvGraphicFramePr>
          <p:nvPr>
            <p:extLst>
              <p:ext uri="{D42A27DB-BD31-4B8C-83A1-F6EECF244321}">
                <p14:modId xmlns:p14="http://schemas.microsoft.com/office/powerpoint/2010/main" val="2477002621"/>
              </p:ext>
            </p:extLst>
          </p:nvPr>
        </p:nvGraphicFramePr>
        <p:xfrm>
          <a:off x="587388" y="908720"/>
          <a:ext cx="11017224" cy="5134403"/>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4221909597"/>
                    </a:ext>
                  </a:extLst>
                </a:gridCol>
                <a:gridCol w="1368152">
                  <a:extLst>
                    <a:ext uri="{9D8B030D-6E8A-4147-A177-3AD203B41FA5}">
                      <a16:colId xmlns:a16="http://schemas.microsoft.com/office/drawing/2014/main" val="2006054393"/>
                    </a:ext>
                  </a:extLst>
                </a:gridCol>
                <a:gridCol w="1440160">
                  <a:extLst>
                    <a:ext uri="{9D8B030D-6E8A-4147-A177-3AD203B41FA5}">
                      <a16:colId xmlns:a16="http://schemas.microsoft.com/office/drawing/2014/main" val="2152376032"/>
                    </a:ext>
                  </a:extLst>
                </a:gridCol>
                <a:gridCol w="1440160">
                  <a:extLst>
                    <a:ext uri="{9D8B030D-6E8A-4147-A177-3AD203B41FA5}">
                      <a16:colId xmlns:a16="http://schemas.microsoft.com/office/drawing/2014/main" val="3041754156"/>
                    </a:ext>
                  </a:extLst>
                </a:gridCol>
                <a:gridCol w="1368152">
                  <a:extLst>
                    <a:ext uri="{9D8B030D-6E8A-4147-A177-3AD203B41FA5}">
                      <a16:colId xmlns:a16="http://schemas.microsoft.com/office/drawing/2014/main" val="2076147972"/>
                    </a:ext>
                  </a:extLst>
                </a:gridCol>
                <a:gridCol w="1440160">
                  <a:extLst>
                    <a:ext uri="{9D8B030D-6E8A-4147-A177-3AD203B41FA5}">
                      <a16:colId xmlns:a16="http://schemas.microsoft.com/office/drawing/2014/main" val="990373761"/>
                    </a:ext>
                  </a:extLst>
                </a:gridCol>
              </a:tblGrid>
              <a:tr h="502971">
                <a:tc>
                  <a:txBody>
                    <a:bodyPr/>
                    <a:lstStyle/>
                    <a:p>
                      <a:endParaRPr kumimoji="1" lang="ja-JP" altLang="en-US" sz="2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2018</a:t>
                      </a:r>
                      <a:r>
                        <a:rPr kumimoji="1" lang="ja-JP" altLang="en-US" sz="2400" dirty="0">
                          <a:latin typeface="Meiryo UI" panose="020B0604030504040204" pitchFamily="50" charset="-128"/>
                          <a:ea typeface="Meiryo UI" panose="020B0604030504040204" pitchFamily="50" charset="-128"/>
                        </a:rPr>
                        <a:t>年</a:t>
                      </a: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2019</a:t>
                      </a:r>
                      <a:r>
                        <a:rPr kumimoji="1" lang="ja-JP" altLang="en-US" sz="2400" dirty="0">
                          <a:latin typeface="Meiryo UI" panose="020B0604030504040204" pitchFamily="50" charset="-128"/>
                          <a:ea typeface="Meiryo UI" panose="020B0604030504040204" pitchFamily="50" charset="-128"/>
                        </a:rPr>
                        <a:t>年</a:t>
                      </a: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2020</a:t>
                      </a:r>
                      <a:r>
                        <a:rPr kumimoji="1" lang="ja-JP" altLang="en-US" sz="2400" dirty="0">
                          <a:latin typeface="Meiryo UI" panose="020B0604030504040204" pitchFamily="50" charset="-128"/>
                          <a:ea typeface="Meiryo UI" panose="020B0604030504040204" pitchFamily="50" charset="-128"/>
                        </a:rPr>
                        <a:t>年</a:t>
                      </a: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2021</a:t>
                      </a:r>
                      <a:r>
                        <a:rPr kumimoji="1" lang="ja-JP" altLang="en-US" sz="2400" dirty="0">
                          <a:latin typeface="Meiryo UI" panose="020B0604030504040204" pitchFamily="50" charset="-128"/>
                          <a:ea typeface="Meiryo UI" panose="020B0604030504040204" pitchFamily="50" charset="-128"/>
                        </a:rPr>
                        <a:t>年</a:t>
                      </a: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2022</a:t>
                      </a:r>
                      <a:r>
                        <a:rPr kumimoji="1" lang="ja-JP" altLang="en-US" sz="2400" dirty="0">
                          <a:latin typeface="Meiryo UI" panose="020B0604030504040204" pitchFamily="50" charset="-128"/>
                          <a:ea typeface="Meiryo UI" panose="020B0604030504040204" pitchFamily="50" charset="-128"/>
                        </a:rPr>
                        <a:t>年</a:t>
                      </a:r>
                    </a:p>
                  </a:txBody>
                  <a:tcPr anchor="ctr"/>
                </a:tc>
                <a:extLst>
                  <a:ext uri="{0D108BD9-81ED-4DB2-BD59-A6C34878D82A}">
                    <a16:rowId xmlns:a16="http://schemas.microsoft.com/office/drawing/2014/main" val="3315560570"/>
                  </a:ext>
                </a:extLst>
              </a:tr>
              <a:tr h="868142">
                <a:tc>
                  <a:txBody>
                    <a:bodyP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ロータリークラブ</a:t>
                      </a:r>
                    </a:p>
                  </a:txBody>
                  <a:tcPr anchor="ctr"/>
                </a:tc>
                <a:tc>
                  <a:txBody>
                    <a:bodyP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194</a:t>
                      </a:r>
                      <a:endParaRPr kumimoji="1" lang="ja-JP" altLang="en-US" sz="2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197</a:t>
                      </a:r>
                      <a:endParaRPr kumimoji="1" lang="ja-JP" altLang="en-US" sz="2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308</a:t>
                      </a:r>
                      <a:endParaRPr kumimoji="1" lang="ja-JP" altLang="en-US" sz="2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307</a:t>
                      </a:r>
                      <a:endParaRPr kumimoji="1" lang="ja-JP" altLang="en-US" sz="2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220</a:t>
                      </a:r>
                      <a:endParaRPr kumimoji="1" lang="ja-JP" altLang="en-US" sz="24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48980721"/>
                  </a:ext>
                </a:extLst>
              </a:tr>
              <a:tr h="739067">
                <a:tc>
                  <a:txBody>
                    <a:bodyP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ロータリークラブ</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en-US" altLang="ja-JP" sz="2000" b="1" dirty="0">
                          <a:solidFill>
                            <a:schemeClr val="tx1"/>
                          </a:solidFill>
                          <a:latin typeface="Meiryo UI" panose="020B0604030504040204" pitchFamily="50" charset="-128"/>
                          <a:ea typeface="Meiryo UI" panose="020B0604030504040204" pitchFamily="50" charset="-128"/>
                        </a:rPr>
                        <a:t>×</a:t>
                      </a:r>
                      <a:r>
                        <a:rPr kumimoji="1" lang="ja-JP" altLang="en-US" sz="2000" b="1" dirty="0">
                          <a:solidFill>
                            <a:schemeClr val="tx1"/>
                          </a:solidFill>
                          <a:latin typeface="Meiryo UI" panose="020B0604030504040204" pitchFamily="50" charset="-128"/>
                          <a:ea typeface="Meiryo UI" panose="020B0604030504040204" pitchFamily="50" charset="-128"/>
                        </a:rPr>
                        <a:t>大阪</a:t>
                      </a:r>
                    </a:p>
                  </a:txBody>
                  <a:tcPr anchor="ctr"/>
                </a:tc>
                <a:tc>
                  <a:txBody>
                    <a:bodyP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4</a:t>
                      </a:r>
                      <a:endParaRPr kumimoji="1" lang="ja-JP" altLang="en-US" sz="2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1</a:t>
                      </a:r>
                      <a:endParaRPr kumimoji="1" lang="ja-JP" altLang="en-US" sz="2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3</a:t>
                      </a:r>
                      <a:endParaRPr kumimoji="1" lang="ja-JP" altLang="en-US" sz="2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3</a:t>
                      </a:r>
                      <a:endParaRPr kumimoji="1" lang="ja-JP" altLang="en-US" sz="2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1</a:t>
                      </a:r>
                      <a:endParaRPr kumimoji="1" lang="ja-JP" altLang="en-US" sz="24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68622137"/>
                  </a:ext>
                </a:extLst>
              </a:tr>
              <a:tr h="868142">
                <a:tc>
                  <a:txBody>
                    <a:bodyPr/>
                    <a:lstStyle/>
                    <a:p>
                      <a:pPr algn="ctr"/>
                      <a:r>
                        <a:rPr kumimoji="1" lang="ja-JP" altLang="en-US" sz="2000" b="1" dirty="0">
                          <a:solidFill>
                            <a:schemeClr val="accent6">
                              <a:lumMod val="75000"/>
                            </a:schemeClr>
                          </a:solidFill>
                          <a:latin typeface="Meiryo UI" panose="020B0604030504040204" pitchFamily="50" charset="-128"/>
                          <a:ea typeface="Meiryo UI" panose="020B0604030504040204" pitchFamily="50" charset="-128"/>
                        </a:rPr>
                        <a:t>ライオンズクラブ</a:t>
                      </a:r>
                    </a:p>
                  </a:txBody>
                  <a:tcPr anchor="ctr"/>
                </a:tc>
                <a:tc>
                  <a:txBody>
                    <a:bodyPr/>
                    <a:lstStyle/>
                    <a:p>
                      <a:pPr algn="ctr"/>
                      <a:r>
                        <a:rPr kumimoji="1" lang="en-US" altLang="ja-JP" sz="2400" b="1" dirty="0">
                          <a:solidFill>
                            <a:schemeClr val="accent6">
                              <a:lumMod val="75000"/>
                            </a:schemeClr>
                          </a:solidFill>
                          <a:latin typeface="Meiryo UI" panose="020B0604030504040204" pitchFamily="50" charset="-128"/>
                          <a:ea typeface="Meiryo UI" panose="020B0604030504040204" pitchFamily="50" charset="-128"/>
                        </a:rPr>
                        <a:t>221</a:t>
                      </a:r>
                      <a:endParaRPr kumimoji="1" lang="ja-JP" altLang="en-US" sz="2400" b="1"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chemeClr val="accent6">
                              <a:lumMod val="75000"/>
                            </a:schemeClr>
                          </a:solidFill>
                          <a:latin typeface="Meiryo UI" panose="020B0604030504040204" pitchFamily="50" charset="-128"/>
                          <a:ea typeface="Meiryo UI" panose="020B0604030504040204" pitchFamily="50" charset="-128"/>
                        </a:rPr>
                        <a:t>243</a:t>
                      </a:r>
                      <a:endParaRPr kumimoji="1" lang="ja-JP" altLang="en-US" sz="2400" b="1"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chemeClr val="accent6">
                              <a:lumMod val="75000"/>
                            </a:schemeClr>
                          </a:solidFill>
                          <a:latin typeface="Meiryo UI" panose="020B0604030504040204" pitchFamily="50" charset="-128"/>
                          <a:ea typeface="Meiryo UI" panose="020B0604030504040204" pitchFamily="50" charset="-128"/>
                        </a:rPr>
                        <a:t>304</a:t>
                      </a:r>
                      <a:endParaRPr kumimoji="1" lang="ja-JP" altLang="en-US" sz="2400" b="1"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chemeClr val="accent6">
                              <a:lumMod val="75000"/>
                            </a:schemeClr>
                          </a:solidFill>
                          <a:latin typeface="Meiryo UI" panose="020B0604030504040204" pitchFamily="50" charset="-128"/>
                          <a:ea typeface="Meiryo UI" panose="020B0604030504040204" pitchFamily="50" charset="-128"/>
                        </a:rPr>
                        <a:t>303</a:t>
                      </a:r>
                      <a:endParaRPr kumimoji="1" lang="ja-JP" altLang="en-US" sz="2400" b="1"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chemeClr val="accent6">
                              <a:lumMod val="75000"/>
                            </a:schemeClr>
                          </a:solidFill>
                          <a:latin typeface="Meiryo UI" panose="020B0604030504040204" pitchFamily="50" charset="-128"/>
                          <a:ea typeface="Meiryo UI" panose="020B0604030504040204" pitchFamily="50" charset="-128"/>
                        </a:rPr>
                        <a:t>230</a:t>
                      </a:r>
                      <a:endParaRPr kumimoji="1" lang="ja-JP" altLang="en-US" sz="2400" b="1" dirty="0">
                        <a:solidFill>
                          <a:schemeClr val="accent6">
                            <a:lumMod val="75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609096285"/>
                  </a:ext>
                </a:extLst>
              </a:tr>
              <a:tr h="816265">
                <a:tc>
                  <a:txBody>
                    <a:bodyPr/>
                    <a:lstStyle/>
                    <a:p>
                      <a:pPr algn="ctr"/>
                      <a:r>
                        <a:rPr kumimoji="1" lang="ja-JP" altLang="en-US" sz="2000" b="1" dirty="0">
                          <a:solidFill>
                            <a:schemeClr val="accent6">
                              <a:lumMod val="75000"/>
                            </a:schemeClr>
                          </a:solidFill>
                          <a:latin typeface="Meiryo UI" panose="020B0604030504040204" pitchFamily="50" charset="-128"/>
                          <a:ea typeface="Meiryo UI" panose="020B0604030504040204" pitchFamily="50" charset="-128"/>
                        </a:rPr>
                        <a:t>ライオンズクラブ</a:t>
                      </a:r>
                      <a:endParaRPr kumimoji="1" lang="en-US" altLang="ja-JP" sz="2000" b="1" dirty="0">
                        <a:solidFill>
                          <a:schemeClr val="accent6">
                            <a:lumMod val="7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accent6">
                              <a:lumMod val="75000"/>
                            </a:schemeClr>
                          </a:solidFill>
                          <a:latin typeface="Meiryo UI" panose="020B0604030504040204" pitchFamily="50" charset="-128"/>
                          <a:ea typeface="Meiryo UI" panose="020B0604030504040204" pitchFamily="50" charset="-128"/>
                        </a:rPr>
                        <a:t>　</a:t>
                      </a:r>
                      <a:r>
                        <a:rPr kumimoji="1" lang="en-US" altLang="ja-JP" sz="2000" b="1" dirty="0">
                          <a:solidFill>
                            <a:schemeClr val="accent6">
                              <a:lumMod val="75000"/>
                            </a:schemeClr>
                          </a:solidFill>
                          <a:latin typeface="Meiryo UI" panose="020B0604030504040204" pitchFamily="50" charset="-128"/>
                          <a:ea typeface="Meiryo UI" panose="020B0604030504040204" pitchFamily="50" charset="-128"/>
                        </a:rPr>
                        <a:t>×</a:t>
                      </a:r>
                      <a:r>
                        <a:rPr kumimoji="1" lang="ja-JP" altLang="en-US" sz="2000" b="1" dirty="0">
                          <a:solidFill>
                            <a:schemeClr val="accent6">
                              <a:lumMod val="75000"/>
                            </a:schemeClr>
                          </a:solidFill>
                          <a:latin typeface="Meiryo UI" panose="020B0604030504040204" pitchFamily="50" charset="-128"/>
                          <a:ea typeface="Meiryo UI" panose="020B0604030504040204" pitchFamily="50" charset="-128"/>
                        </a:rPr>
                        <a:t>大阪</a:t>
                      </a:r>
                    </a:p>
                  </a:txBody>
                  <a:tcPr anchor="ctr"/>
                </a:tc>
                <a:tc>
                  <a:txBody>
                    <a:bodyPr/>
                    <a:lstStyle/>
                    <a:p>
                      <a:pPr algn="ctr"/>
                      <a:r>
                        <a:rPr kumimoji="1" lang="en-US" altLang="ja-JP" sz="2400" b="1" dirty="0">
                          <a:solidFill>
                            <a:schemeClr val="accent6">
                              <a:lumMod val="75000"/>
                            </a:schemeClr>
                          </a:solidFill>
                          <a:latin typeface="Meiryo UI" panose="020B0604030504040204" pitchFamily="50" charset="-128"/>
                          <a:ea typeface="Meiryo UI" panose="020B0604030504040204" pitchFamily="50" charset="-128"/>
                        </a:rPr>
                        <a:t>1</a:t>
                      </a:r>
                      <a:endParaRPr kumimoji="1" lang="ja-JP" altLang="en-US" sz="2400" b="1"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chemeClr val="accent6">
                              <a:lumMod val="75000"/>
                            </a:schemeClr>
                          </a:solidFill>
                          <a:latin typeface="Meiryo UI" panose="020B0604030504040204" pitchFamily="50" charset="-128"/>
                          <a:ea typeface="Meiryo UI" panose="020B0604030504040204" pitchFamily="50" charset="-128"/>
                        </a:rPr>
                        <a:t>4</a:t>
                      </a:r>
                      <a:endParaRPr kumimoji="1" lang="ja-JP" altLang="en-US" sz="2400" b="1"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chemeClr val="accent6">
                              <a:lumMod val="75000"/>
                            </a:schemeClr>
                          </a:solidFill>
                          <a:latin typeface="Meiryo UI" panose="020B0604030504040204" pitchFamily="50" charset="-128"/>
                          <a:ea typeface="Meiryo UI" panose="020B0604030504040204" pitchFamily="50" charset="-128"/>
                        </a:rPr>
                        <a:t>0</a:t>
                      </a:r>
                      <a:endParaRPr kumimoji="1" lang="ja-JP" altLang="en-US" sz="2400" b="1"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chemeClr val="accent6">
                              <a:lumMod val="75000"/>
                            </a:schemeClr>
                          </a:solidFill>
                          <a:latin typeface="Meiryo UI" panose="020B0604030504040204" pitchFamily="50" charset="-128"/>
                          <a:ea typeface="Meiryo UI" panose="020B0604030504040204" pitchFamily="50" charset="-128"/>
                        </a:rPr>
                        <a:t>0</a:t>
                      </a:r>
                      <a:endParaRPr kumimoji="1" lang="ja-JP" altLang="en-US" sz="2400" b="1"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chemeClr val="accent6">
                              <a:lumMod val="75000"/>
                            </a:schemeClr>
                          </a:solidFill>
                          <a:latin typeface="Meiryo UI" panose="020B0604030504040204" pitchFamily="50" charset="-128"/>
                          <a:ea typeface="Meiryo UI" panose="020B0604030504040204" pitchFamily="50" charset="-128"/>
                        </a:rPr>
                        <a:t>1</a:t>
                      </a:r>
                      <a:endParaRPr kumimoji="1" lang="ja-JP" altLang="en-US" sz="2400" b="1" dirty="0">
                        <a:solidFill>
                          <a:schemeClr val="accent6">
                            <a:lumMod val="75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07818055"/>
                  </a:ext>
                </a:extLst>
              </a:tr>
              <a:tr h="669908">
                <a:tc>
                  <a:txBody>
                    <a:bodyPr/>
                    <a:lstStyle/>
                    <a:p>
                      <a:pPr algn="ctr"/>
                      <a:r>
                        <a:rPr kumimoji="1" lang="ja-JP" altLang="en-US" sz="2000" b="1" dirty="0">
                          <a:solidFill>
                            <a:srgbClr val="0070C0"/>
                          </a:solidFill>
                          <a:latin typeface="Meiryo UI" panose="020B0604030504040204" pitchFamily="50" charset="-128"/>
                          <a:ea typeface="Meiryo UI" panose="020B0604030504040204" pitchFamily="50" charset="-128"/>
                        </a:rPr>
                        <a:t>青年会議所</a:t>
                      </a:r>
                    </a:p>
                  </a:txBody>
                  <a:tcPr anchor="ctr"/>
                </a:tc>
                <a:tc>
                  <a:txBody>
                    <a:bodyPr/>
                    <a:lstStyle/>
                    <a:p>
                      <a:pPr algn="ctr"/>
                      <a:r>
                        <a:rPr kumimoji="1" lang="en-US" altLang="ja-JP" sz="2400" b="1" dirty="0">
                          <a:solidFill>
                            <a:srgbClr val="0070C0"/>
                          </a:solidFill>
                          <a:latin typeface="Meiryo UI" panose="020B0604030504040204" pitchFamily="50" charset="-128"/>
                          <a:ea typeface="Meiryo UI" panose="020B0604030504040204" pitchFamily="50" charset="-128"/>
                        </a:rPr>
                        <a:t>144</a:t>
                      </a:r>
                      <a:endParaRPr kumimoji="1" lang="ja-JP" altLang="en-US" sz="2400" b="1" dirty="0">
                        <a:solidFill>
                          <a:srgbClr val="0070C0"/>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rgbClr val="0070C0"/>
                          </a:solidFill>
                          <a:latin typeface="Meiryo UI" panose="020B0604030504040204" pitchFamily="50" charset="-128"/>
                          <a:ea typeface="Meiryo UI" panose="020B0604030504040204" pitchFamily="50" charset="-128"/>
                        </a:rPr>
                        <a:t>179</a:t>
                      </a:r>
                      <a:endParaRPr kumimoji="1" lang="ja-JP" altLang="en-US" sz="2400" b="1" dirty="0">
                        <a:solidFill>
                          <a:srgbClr val="0070C0"/>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rgbClr val="0070C0"/>
                          </a:solidFill>
                          <a:latin typeface="Meiryo UI" panose="020B0604030504040204" pitchFamily="50" charset="-128"/>
                          <a:ea typeface="Meiryo UI" panose="020B0604030504040204" pitchFamily="50" charset="-128"/>
                        </a:rPr>
                        <a:t>325</a:t>
                      </a:r>
                      <a:endParaRPr kumimoji="1" lang="ja-JP" altLang="en-US" sz="2400" b="1" dirty="0">
                        <a:solidFill>
                          <a:srgbClr val="0070C0"/>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rgbClr val="0070C0"/>
                          </a:solidFill>
                          <a:latin typeface="Meiryo UI" panose="020B0604030504040204" pitchFamily="50" charset="-128"/>
                          <a:ea typeface="Meiryo UI" panose="020B0604030504040204" pitchFamily="50" charset="-128"/>
                        </a:rPr>
                        <a:t>292</a:t>
                      </a:r>
                      <a:endParaRPr kumimoji="1" lang="ja-JP" altLang="en-US" sz="2400" b="1" dirty="0">
                        <a:solidFill>
                          <a:srgbClr val="0070C0"/>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rgbClr val="0070C0"/>
                          </a:solidFill>
                          <a:latin typeface="Meiryo UI" panose="020B0604030504040204" pitchFamily="50" charset="-128"/>
                          <a:ea typeface="Meiryo UI" panose="020B0604030504040204" pitchFamily="50" charset="-128"/>
                        </a:rPr>
                        <a:t>166</a:t>
                      </a:r>
                      <a:endParaRPr kumimoji="1" lang="ja-JP" altLang="en-US" sz="2400" b="1" dirty="0">
                        <a:solidFill>
                          <a:srgbClr val="0070C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984744499"/>
                  </a:ext>
                </a:extLst>
              </a:tr>
              <a:tr h="669908">
                <a:tc>
                  <a:txBody>
                    <a:bodyPr/>
                    <a:lstStyle/>
                    <a:p>
                      <a:pPr algn="ctr"/>
                      <a:r>
                        <a:rPr kumimoji="1" lang="ja-JP" altLang="en-US" sz="2000" b="1" dirty="0">
                          <a:solidFill>
                            <a:srgbClr val="0070C0"/>
                          </a:solidFill>
                          <a:latin typeface="Meiryo UI" panose="020B0604030504040204" pitchFamily="50" charset="-128"/>
                          <a:ea typeface="Meiryo UI" panose="020B0604030504040204" pitchFamily="50" charset="-128"/>
                        </a:rPr>
                        <a:t>大阪青年会議所</a:t>
                      </a:r>
                    </a:p>
                  </a:txBody>
                  <a:tcPr anchor="ctr"/>
                </a:tc>
                <a:tc>
                  <a:txBody>
                    <a:bodyPr/>
                    <a:lstStyle/>
                    <a:p>
                      <a:pPr algn="ctr"/>
                      <a:r>
                        <a:rPr kumimoji="1" lang="en-US" altLang="ja-JP" sz="2400" b="1" dirty="0">
                          <a:solidFill>
                            <a:srgbClr val="0070C0"/>
                          </a:solidFill>
                          <a:latin typeface="Meiryo UI" panose="020B0604030504040204" pitchFamily="50" charset="-128"/>
                          <a:ea typeface="Meiryo UI" panose="020B0604030504040204" pitchFamily="50" charset="-128"/>
                        </a:rPr>
                        <a:t>0</a:t>
                      </a:r>
                      <a:endParaRPr kumimoji="1" lang="ja-JP" altLang="en-US" sz="2400" b="1" dirty="0">
                        <a:solidFill>
                          <a:srgbClr val="0070C0"/>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rgbClr val="0070C0"/>
                          </a:solidFill>
                          <a:latin typeface="Meiryo UI" panose="020B0604030504040204" pitchFamily="50" charset="-128"/>
                          <a:ea typeface="Meiryo UI" panose="020B0604030504040204" pitchFamily="50" charset="-128"/>
                        </a:rPr>
                        <a:t>0</a:t>
                      </a:r>
                      <a:endParaRPr kumimoji="1" lang="ja-JP" altLang="en-US" sz="2400" b="1" dirty="0">
                        <a:solidFill>
                          <a:srgbClr val="0070C0"/>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rgbClr val="0070C0"/>
                          </a:solidFill>
                          <a:latin typeface="Meiryo UI" panose="020B0604030504040204" pitchFamily="50" charset="-128"/>
                          <a:ea typeface="Meiryo UI" panose="020B0604030504040204" pitchFamily="50" charset="-128"/>
                        </a:rPr>
                        <a:t>1</a:t>
                      </a:r>
                      <a:endParaRPr kumimoji="1" lang="ja-JP" altLang="en-US" sz="2400" b="1" dirty="0">
                        <a:solidFill>
                          <a:srgbClr val="0070C0"/>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rgbClr val="0070C0"/>
                          </a:solidFill>
                          <a:latin typeface="Meiryo UI" panose="020B0604030504040204" pitchFamily="50" charset="-128"/>
                          <a:ea typeface="Meiryo UI" panose="020B0604030504040204" pitchFamily="50" charset="-128"/>
                        </a:rPr>
                        <a:t>1</a:t>
                      </a:r>
                      <a:endParaRPr kumimoji="1" lang="ja-JP" altLang="en-US" sz="2400" b="1" dirty="0">
                        <a:solidFill>
                          <a:srgbClr val="0070C0"/>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1" dirty="0">
                          <a:solidFill>
                            <a:srgbClr val="0070C0"/>
                          </a:solidFill>
                          <a:latin typeface="Meiryo UI" panose="020B0604030504040204" pitchFamily="50" charset="-128"/>
                          <a:ea typeface="Meiryo UI" panose="020B0604030504040204" pitchFamily="50" charset="-128"/>
                        </a:rPr>
                        <a:t>0</a:t>
                      </a:r>
                      <a:endParaRPr kumimoji="1" lang="ja-JP" altLang="en-US" sz="2400" b="1" dirty="0">
                        <a:solidFill>
                          <a:srgbClr val="0070C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23434608"/>
                  </a:ext>
                </a:extLst>
              </a:tr>
            </a:tbl>
          </a:graphicData>
        </a:graphic>
      </p:graphicFrame>
      <p:sp>
        <p:nvSpPr>
          <p:cNvPr id="25" name="楕円 24">
            <a:extLst>
              <a:ext uri="{FF2B5EF4-FFF2-40B4-BE49-F238E27FC236}">
                <a16:creationId xmlns:a16="http://schemas.microsoft.com/office/drawing/2014/main" id="{970A73FF-939D-4BFE-B3ED-764E29B5CCA2}"/>
              </a:ext>
            </a:extLst>
          </p:cNvPr>
          <p:cNvSpPr/>
          <p:nvPr/>
        </p:nvSpPr>
        <p:spPr>
          <a:xfrm>
            <a:off x="10608012" y="2381761"/>
            <a:ext cx="540060" cy="5236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02F4F2B7-B6F1-424B-BF93-D4CD55772D2D}"/>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4107167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C84DA4D-F527-4BB9-829A-B5974086FD83}"/>
              </a:ext>
            </a:extLst>
          </p:cNvPr>
          <p:cNvSpPr>
            <a:spLocks noGrp="1"/>
          </p:cNvSpPr>
          <p:nvPr>
            <p:ph type="sldNum" sz="quarter" idx="12"/>
          </p:nvPr>
        </p:nvSpPr>
        <p:spPr/>
        <p:txBody>
          <a:bodyPr/>
          <a:lstStyle/>
          <a:p>
            <a:fld id="{7D8846CC-92C4-481C-9BFD-67E4F94BA836}" type="slidenum">
              <a:rPr kumimoji="1" lang="ja-JP" altLang="en-US" smtClean="0"/>
              <a:t>24</a:t>
            </a:fld>
            <a:endParaRPr kumimoji="1" lang="ja-JP" altLang="en-US"/>
          </a:p>
        </p:txBody>
      </p:sp>
      <p:pic>
        <p:nvPicPr>
          <p:cNvPr id="5" name="図 4">
            <a:extLst>
              <a:ext uri="{FF2B5EF4-FFF2-40B4-BE49-F238E27FC236}">
                <a16:creationId xmlns:a16="http://schemas.microsoft.com/office/drawing/2014/main" id="{7DD80909-211C-4AFA-8784-A0443E33A9F6}"/>
              </a:ext>
            </a:extLst>
          </p:cNvPr>
          <p:cNvPicPr>
            <a:picLocks noChangeAspect="1"/>
          </p:cNvPicPr>
          <p:nvPr/>
        </p:nvPicPr>
        <p:blipFill rotWithShape="1">
          <a:blip r:embed="rId2"/>
          <a:srcRect l="15220" t="10101" r="39499" b="12201"/>
          <a:stretch/>
        </p:blipFill>
        <p:spPr>
          <a:xfrm>
            <a:off x="624011" y="1124744"/>
            <a:ext cx="5006177" cy="5368944"/>
          </a:xfrm>
          <a:prstGeom prst="rect">
            <a:avLst/>
          </a:prstGeom>
        </p:spPr>
      </p:pic>
      <p:pic>
        <p:nvPicPr>
          <p:cNvPr id="2" name="図 1">
            <a:extLst>
              <a:ext uri="{FF2B5EF4-FFF2-40B4-BE49-F238E27FC236}">
                <a16:creationId xmlns:a16="http://schemas.microsoft.com/office/drawing/2014/main" id="{56A8655D-A4DC-4D40-8540-25172FC1F3E7}"/>
              </a:ext>
            </a:extLst>
          </p:cNvPr>
          <p:cNvPicPr>
            <a:picLocks noChangeAspect="1"/>
          </p:cNvPicPr>
          <p:nvPr/>
        </p:nvPicPr>
        <p:blipFill rotWithShape="1">
          <a:blip r:embed="rId3"/>
          <a:srcRect l="19031" t="10101" r="39625" b="4850"/>
          <a:stretch/>
        </p:blipFill>
        <p:spPr>
          <a:xfrm>
            <a:off x="7392144" y="1440832"/>
            <a:ext cx="4175845" cy="5368944"/>
          </a:xfrm>
          <a:prstGeom prst="rect">
            <a:avLst/>
          </a:prstGeom>
        </p:spPr>
      </p:pic>
      <p:pic>
        <p:nvPicPr>
          <p:cNvPr id="6" name="図 5">
            <a:extLst>
              <a:ext uri="{FF2B5EF4-FFF2-40B4-BE49-F238E27FC236}">
                <a16:creationId xmlns:a16="http://schemas.microsoft.com/office/drawing/2014/main" id="{0625EA24-CA28-4377-9D79-4AAE7E542184}"/>
              </a:ext>
            </a:extLst>
          </p:cNvPr>
          <p:cNvPicPr>
            <a:picLocks noChangeAspect="1"/>
          </p:cNvPicPr>
          <p:nvPr/>
        </p:nvPicPr>
        <p:blipFill rotWithShape="1">
          <a:blip r:embed="rId4"/>
          <a:srcRect l="6033" t="23559" r="23093" b="30050"/>
          <a:stretch/>
        </p:blipFill>
        <p:spPr>
          <a:xfrm>
            <a:off x="335360" y="4221088"/>
            <a:ext cx="6336704" cy="2592288"/>
          </a:xfrm>
          <a:prstGeom prst="rect">
            <a:avLst/>
          </a:prstGeom>
          <a:ln>
            <a:solidFill>
              <a:schemeClr val="tx1">
                <a:lumMod val="50000"/>
                <a:lumOff val="50000"/>
              </a:schemeClr>
            </a:solidFill>
          </a:ln>
        </p:spPr>
      </p:pic>
      <p:sp>
        <p:nvSpPr>
          <p:cNvPr id="7" name="正方形/長方形 6">
            <a:extLst>
              <a:ext uri="{FF2B5EF4-FFF2-40B4-BE49-F238E27FC236}">
                <a16:creationId xmlns:a16="http://schemas.microsoft.com/office/drawing/2014/main" id="{21C62D8C-8AE2-4986-A740-DCA67851D457}"/>
              </a:ext>
            </a:extLst>
          </p:cNvPr>
          <p:cNvSpPr/>
          <p:nvPr/>
        </p:nvSpPr>
        <p:spPr>
          <a:xfrm>
            <a:off x="1487488" y="900543"/>
            <a:ext cx="4431351" cy="44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C0515E8-3F90-4D95-90B0-9F8AC9F543DF}"/>
              </a:ext>
            </a:extLst>
          </p:cNvPr>
          <p:cNvSpPr txBox="1"/>
          <p:nvPr/>
        </p:nvSpPr>
        <p:spPr>
          <a:xfrm>
            <a:off x="1415481" y="48224"/>
            <a:ext cx="9361039" cy="644472"/>
          </a:xfrm>
          <a:prstGeom prst="rect">
            <a:avLst/>
          </a:prstGeom>
        </p:spPr>
        <p:txBody>
          <a:bodyPr vert="horz" wrap="square" lIns="91440" tIns="45720" rIns="91440" bIns="45720" rtlCol="0" anchor="t" anchorCtr="0">
            <a:spAutoFit/>
          </a:bodyPr>
          <a:lstStyle/>
          <a:p>
            <a:pPr algn="ctr">
              <a:lnSpc>
                <a:spcPts val="5000"/>
              </a:lnSpc>
            </a:pPr>
            <a:r>
              <a:rPr lang="ja-JP" altLang="en-US"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ロータリークラブ（大阪）</a:t>
            </a:r>
            <a:r>
              <a:rPr lang="en-US" altLang="ja-JP"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2022</a:t>
            </a:r>
            <a:r>
              <a:rPr lang="ja-JP" altLang="en-US"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年報道</a:t>
            </a:r>
            <a:endParaRPr lang="en-US" altLang="ja-JP"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9" name="図 8">
            <a:extLst>
              <a:ext uri="{FF2B5EF4-FFF2-40B4-BE49-F238E27FC236}">
                <a16:creationId xmlns:a16="http://schemas.microsoft.com/office/drawing/2014/main" id="{4EA53BAE-60C9-4649-84F5-C43059F695DD}"/>
              </a:ext>
            </a:extLst>
          </p:cNvPr>
          <p:cNvPicPr>
            <a:picLocks noChangeAspect="1"/>
          </p:cNvPicPr>
          <p:nvPr/>
        </p:nvPicPr>
        <p:blipFill>
          <a:blip r:embed="rId5"/>
          <a:stretch>
            <a:fillRect/>
          </a:stretch>
        </p:blipFill>
        <p:spPr>
          <a:xfrm>
            <a:off x="150726" y="155185"/>
            <a:ext cx="1327590" cy="537512"/>
          </a:xfrm>
          <a:prstGeom prst="rect">
            <a:avLst/>
          </a:prstGeom>
        </p:spPr>
      </p:pic>
    </p:spTree>
    <p:extLst>
      <p:ext uri="{BB962C8B-B14F-4D97-AF65-F5344CB8AC3E}">
        <p14:creationId xmlns:p14="http://schemas.microsoft.com/office/powerpoint/2010/main" val="2841783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C84DA4D-F527-4BB9-829A-B5974086FD83}"/>
              </a:ext>
            </a:extLst>
          </p:cNvPr>
          <p:cNvSpPr>
            <a:spLocks noGrp="1"/>
          </p:cNvSpPr>
          <p:nvPr>
            <p:ph type="sldNum" sz="quarter" idx="12"/>
          </p:nvPr>
        </p:nvSpPr>
        <p:spPr/>
        <p:txBody>
          <a:bodyPr/>
          <a:lstStyle/>
          <a:p>
            <a:fld id="{7D8846CC-92C4-481C-9BFD-67E4F94BA836}" type="slidenum">
              <a:rPr kumimoji="1" lang="ja-JP" altLang="en-US" smtClean="0"/>
              <a:t>25</a:t>
            </a:fld>
            <a:endParaRPr kumimoji="1" lang="ja-JP" altLang="en-US"/>
          </a:p>
        </p:txBody>
      </p:sp>
      <p:sp>
        <p:nvSpPr>
          <p:cNvPr id="5" name="テキスト ボックス 4">
            <a:extLst>
              <a:ext uri="{FF2B5EF4-FFF2-40B4-BE49-F238E27FC236}">
                <a16:creationId xmlns:a16="http://schemas.microsoft.com/office/drawing/2014/main" id="{11A8EA05-4A26-4A77-B7BD-2ADCA1E40C8F}"/>
              </a:ext>
            </a:extLst>
          </p:cNvPr>
          <p:cNvSpPr txBox="1"/>
          <p:nvPr/>
        </p:nvSpPr>
        <p:spPr>
          <a:xfrm>
            <a:off x="1415481" y="48224"/>
            <a:ext cx="9361039" cy="644472"/>
          </a:xfrm>
          <a:prstGeom prst="rect">
            <a:avLst/>
          </a:prstGeom>
        </p:spPr>
        <p:txBody>
          <a:bodyPr vert="horz" wrap="square" lIns="91440" tIns="45720" rIns="91440" bIns="45720" rtlCol="0" anchor="t" anchorCtr="0">
            <a:spAutoFit/>
          </a:bodyPr>
          <a:lstStyle/>
          <a:p>
            <a:pPr algn="ctr">
              <a:lnSpc>
                <a:spcPts val="5000"/>
              </a:lnSpc>
            </a:pPr>
            <a:r>
              <a:rPr lang="en-US" altLang="ja-JP"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参考</a:t>
            </a:r>
            <a:r>
              <a:rPr lang="en-US" altLang="ja-JP"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ロータリークラブ　報道</a:t>
            </a:r>
            <a:endParaRPr lang="en-US" altLang="ja-JP"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6" name="図 5">
            <a:extLst>
              <a:ext uri="{FF2B5EF4-FFF2-40B4-BE49-F238E27FC236}">
                <a16:creationId xmlns:a16="http://schemas.microsoft.com/office/drawing/2014/main" id="{8161426C-CAE6-48B2-BD9B-539BC970BBD5}"/>
              </a:ext>
            </a:extLst>
          </p:cNvPr>
          <p:cNvPicPr>
            <a:picLocks noChangeAspect="1"/>
          </p:cNvPicPr>
          <p:nvPr/>
        </p:nvPicPr>
        <p:blipFill rotWithShape="1">
          <a:blip r:embed="rId2"/>
          <a:srcRect l="7345" t="13950" r="30313" b="22700"/>
          <a:stretch/>
        </p:blipFill>
        <p:spPr>
          <a:xfrm>
            <a:off x="191344" y="1052737"/>
            <a:ext cx="5328591" cy="3384124"/>
          </a:xfrm>
          <a:prstGeom prst="rect">
            <a:avLst/>
          </a:prstGeom>
        </p:spPr>
      </p:pic>
      <p:pic>
        <p:nvPicPr>
          <p:cNvPr id="7" name="図 6">
            <a:extLst>
              <a:ext uri="{FF2B5EF4-FFF2-40B4-BE49-F238E27FC236}">
                <a16:creationId xmlns:a16="http://schemas.microsoft.com/office/drawing/2014/main" id="{7F05BB4D-7B7E-4665-9060-D11FC93C74C2}"/>
              </a:ext>
            </a:extLst>
          </p:cNvPr>
          <p:cNvPicPr>
            <a:picLocks noChangeAspect="1"/>
          </p:cNvPicPr>
          <p:nvPr/>
        </p:nvPicPr>
        <p:blipFill rotWithShape="1">
          <a:blip r:embed="rId3"/>
          <a:srcRect l="5376" t="15350" r="41469" b="63646"/>
          <a:stretch/>
        </p:blipFill>
        <p:spPr>
          <a:xfrm>
            <a:off x="407368" y="4941168"/>
            <a:ext cx="5832648" cy="1440410"/>
          </a:xfrm>
          <a:prstGeom prst="rect">
            <a:avLst/>
          </a:prstGeom>
        </p:spPr>
      </p:pic>
      <p:pic>
        <p:nvPicPr>
          <p:cNvPr id="8" name="図 7">
            <a:extLst>
              <a:ext uri="{FF2B5EF4-FFF2-40B4-BE49-F238E27FC236}">
                <a16:creationId xmlns:a16="http://schemas.microsoft.com/office/drawing/2014/main" id="{13074C65-D1A2-4827-8F6C-4FF36DB43764}"/>
              </a:ext>
            </a:extLst>
          </p:cNvPr>
          <p:cNvPicPr>
            <a:picLocks noChangeAspect="1"/>
          </p:cNvPicPr>
          <p:nvPr/>
        </p:nvPicPr>
        <p:blipFill rotWithShape="1">
          <a:blip r:embed="rId4"/>
          <a:srcRect l="6688" t="13950" r="36219" b="37102"/>
          <a:stretch/>
        </p:blipFill>
        <p:spPr>
          <a:xfrm>
            <a:off x="5951984" y="994313"/>
            <a:ext cx="5215757" cy="2794728"/>
          </a:xfrm>
          <a:prstGeom prst="rect">
            <a:avLst/>
          </a:prstGeom>
        </p:spPr>
      </p:pic>
      <p:pic>
        <p:nvPicPr>
          <p:cNvPr id="9" name="図 8">
            <a:extLst>
              <a:ext uri="{FF2B5EF4-FFF2-40B4-BE49-F238E27FC236}">
                <a16:creationId xmlns:a16="http://schemas.microsoft.com/office/drawing/2014/main" id="{3AD76B28-DAA3-4AD5-B8F1-61F2B50084D8}"/>
              </a:ext>
            </a:extLst>
          </p:cNvPr>
          <p:cNvPicPr>
            <a:picLocks noChangeAspect="1"/>
          </p:cNvPicPr>
          <p:nvPr/>
        </p:nvPicPr>
        <p:blipFill rotWithShape="1">
          <a:blip r:embed="rId5"/>
          <a:srcRect l="6032" t="14300" r="27032" b="32150"/>
          <a:stretch/>
        </p:blipFill>
        <p:spPr>
          <a:xfrm>
            <a:off x="6456040" y="4149080"/>
            <a:ext cx="5321392" cy="2660696"/>
          </a:xfrm>
          <a:prstGeom prst="rect">
            <a:avLst/>
          </a:prstGeom>
        </p:spPr>
      </p:pic>
      <p:sp>
        <p:nvSpPr>
          <p:cNvPr id="10" name="正方形/長方形 9">
            <a:extLst>
              <a:ext uri="{FF2B5EF4-FFF2-40B4-BE49-F238E27FC236}">
                <a16:creationId xmlns:a16="http://schemas.microsoft.com/office/drawing/2014/main" id="{B8CCC006-1799-4866-A0C4-1F35C545AEB0}"/>
              </a:ext>
            </a:extLst>
          </p:cNvPr>
          <p:cNvSpPr/>
          <p:nvPr/>
        </p:nvSpPr>
        <p:spPr>
          <a:xfrm>
            <a:off x="4727848" y="1052738"/>
            <a:ext cx="1008112" cy="43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7CA6826-6BB4-433C-AEE4-DABC10D7638E}"/>
              </a:ext>
            </a:extLst>
          </p:cNvPr>
          <p:cNvSpPr/>
          <p:nvPr/>
        </p:nvSpPr>
        <p:spPr>
          <a:xfrm>
            <a:off x="10416480" y="1101898"/>
            <a:ext cx="1008112" cy="43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AA42B9BC-1F61-4490-B705-3F5FED9E5521}"/>
              </a:ext>
            </a:extLst>
          </p:cNvPr>
          <p:cNvSpPr/>
          <p:nvPr/>
        </p:nvSpPr>
        <p:spPr>
          <a:xfrm>
            <a:off x="10848528" y="4141156"/>
            <a:ext cx="1008112" cy="43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0C32E0F3-B772-4248-BDDD-C5231D35D676}"/>
              </a:ext>
            </a:extLst>
          </p:cNvPr>
          <p:cNvCxnSpPr/>
          <p:nvPr/>
        </p:nvCxnSpPr>
        <p:spPr>
          <a:xfrm>
            <a:off x="656048" y="2260544"/>
            <a:ext cx="23762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8732A623-70E6-4B78-927B-8AD18DC4777C}"/>
              </a:ext>
            </a:extLst>
          </p:cNvPr>
          <p:cNvCxnSpPr/>
          <p:nvPr/>
        </p:nvCxnSpPr>
        <p:spPr>
          <a:xfrm>
            <a:off x="7256292" y="1861152"/>
            <a:ext cx="367240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5248833F-70A4-4311-A6BD-09F73A9A0A01}"/>
              </a:ext>
            </a:extLst>
          </p:cNvPr>
          <p:cNvCxnSpPr/>
          <p:nvPr/>
        </p:nvCxnSpPr>
        <p:spPr>
          <a:xfrm>
            <a:off x="503868" y="5932952"/>
            <a:ext cx="201622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EC95A734-063D-445F-AEE3-5B1AF8196C37}"/>
              </a:ext>
            </a:extLst>
          </p:cNvPr>
          <p:cNvCxnSpPr>
            <a:cxnSpLocks/>
          </p:cNvCxnSpPr>
          <p:nvPr/>
        </p:nvCxnSpPr>
        <p:spPr>
          <a:xfrm>
            <a:off x="7469375" y="5180216"/>
            <a:ext cx="21602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3801DC89-5191-4986-AB7B-B96E52164C54}"/>
              </a:ext>
            </a:extLst>
          </p:cNvPr>
          <p:cNvPicPr>
            <a:picLocks noChangeAspect="1"/>
          </p:cNvPicPr>
          <p:nvPr/>
        </p:nvPicPr>
        <p:blipFill>
          <a:blip r:embed="rId6"/>
          <a:stretch>
            <a:fillRect/>
          </a:stretch>
        </p:blipFill>
        <p:spPr>
          <a:xfrm>
            <a:off x="150726" y="155185"/>
            <a:ext cx="1327590" cy="537512"/>
          </a:xfrm>
          <a:prstGeom prst="rect">
            <a:avLst/>
          </a:prstGeom>
        </p:spPr>
      </p:pic>
    </p:spTree>
    <p:extLst>
      <p:ext uri="{BB962C8B-B14F-4D97-AF65-F5344CB8AC3E}">
        <p14:creationId xmlns:p14="http://schemas.microsoft.com/office/powerpoint/2010/main" val="4015071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C84DA4D-F527-4BB9-829A-B5974086FD83}"/>
              </a:ext>
            </a:extLst>
          </p:cNvPr>
          <p:cNvSpPr>
            <a:spLocks noGrp="1"/>
          </p:cNvSpPr>
          <p:nvPr>
            <p:ph type="sldNum" sz="quarter" idx="12"/>
          </p:nvPr>
        </p:nvSpPr>
        <p:spPr/>
        <p:txBody>
          <a:bodyPr/>
          <a:lstStyle/>
          <a:p>
            <a:fld id="{7D8846CC-92C4-481C-9BFD-67E4F94BA836}" type="slidenum">
              <a:rPr kumimoji="1" lang="ja-JP" altLang="en-US" smtClean="0"/>
              <a:t>26</a:t>
            </a:fld>
            <a:endParaRPr kumimoji="1" lang="ja-JP" altLang="en-US"/>
          </a:p>
        </p:txBody>
      </p:sp>
      <p:pic>
        <p:nvPicPr>
          <p:cNvPr id="8" name="図 7">
            <a:extLst>
              <a:ext uri="{FF2B5EF4-FFF2-40B4-BE49-F238E27FC236}">
                <a16:creationId xmlns:a16="http://schemas.microsoft.com/office/drawing/2014/main" id="{CADAE67B-B3DA-4008-8717-A3604D001055}"/>
              </a:ext>
            </a:extLst>
          </p:cNvPr>
          <p:cNvPicPr>
            <a:picLocks noChangeAspect="1"/>
          </p:cNvPicPr>
          <p:nvPr/>
        </p:nvPicPr>
        <p:blipFill rotWithShape="1">
          <a:blip r:embed="rId2"/>
          <a:srcRect l="23093" t="14300" r="40814" b="3801"/>
          <a:stretch/>
        </p:blipFill>
        <p:spPr>
          <a:xfrm>
            <a:off x="148478" y="908720"/>
            <a:ext cx="4075314" cy="5779536"/>
          </a:xfrm>
          <a:prstGeom prst="rect">
            <a:avLst/>
          </a:prstGeom>
        </p:spPr>
      </p:pic>
      <p:pic>
        <p:nvPicPr>
          <p:cNvPr id="10" name="図 9">
            <a:extLst>
              <a:ext uri="{FF2B5EF4-FFF2-40B4-BE49-F238E27FC236}">
                <a16:creationId xmlns:a16="http://schemas.microsoft.com/office/drawing/2014/main" id="{00D6AA78-1DA3-4CA9-A2C2-08DD8F42BCDA}"/>
              </a:ext>
            </a:extLst>
          </p:cNvPr>
          <p:cNvPicPr>
            <a:picLocks noChangeAspect="1"/>
          </p:cNvPicPr>
          <p:nvPr/>
        </p:nvPicPr>
        <p:blipFill rotWithShape="1">
          <a:blip r:embed="rId3"/>
          <a:srcRect l="20469" t="13634" r="47375" b="23750"/>
          <a:stretch/>
        </p:blipFill>
        <p:spPr>
          <a:xfrm>
            <a:off x="8184232" y="836711"/>
            <a:ext cx="4007768" cy="4877604"/>
          </a:xfrm>
          <a:prstGeom prst="rect">
            <a:avLst/>
          </a:prstGeom>
        </p:spPr>
      </p:pic>
      <p:pic>
        <p:nvPicPr>
          <p:cNvPr id="9" name="図 8">
            <a:extLst>
              <a:ext uri="{FF2B5EF4-FFF2-40B4-BE49-F238E27FC236}">
                <a16:creationId xmlns:a16="http://schemas.microsoft.com/office/drawing/2014/main" id="{84FC875C-1A18-4F77-8763-7ADBDAB0C540}"/>
              </a:ext>
            </a:extLst>
          </p:cNvPr>
          <p:cNvPicPr>
            <a:picLocks noChangeAspect="1"/>
          </p:cNvPicPr>
          <p:nvPr/>
        </p:nvPicPr>
        <p:blipFill rotWithShape="1">
          <a:blip r:embed="rId4"/>
          <a:srcRect l="20469" t="12201" r="36875" b="33200"/>
          <a:stretch/>
        </p:blipFill>
        <p:spPr>
          <a:xfrm>
            <a:off x="4439816" y="2176061"/>
            <a:ext cx="4536504" cy="3629203"/>
          </a:xfrm>
          <a:prstGeom prst="rect">
            <a:avLst/>
          </a:prstGeom>
        </p:spPr>
      </p:pic>
      <p:sp>
        <p:nvSpPr>
          <p:cNvPr id="11" name="正方形/長方形 10">
            <a:extLst>
              <a:ext uri="{FF2B5EF4-FFF2-40B4-BE49-F238E27FC236}">
                <a16:creationId xmlns:a16="http://schemas.microsoft.com/office/drawing/2014/main" id="{AB3E8D1E-F098-4C65-9AC6-677D02C928C1}"/>
              </a:ext>
            </a:extLst>
          </p:cNvPr>
          <p:cNvSpPr/>
          <p:nvPr/>
        </p:nvSpPr>
        <p:spPr>
          <a:xfrm>
            <a:off x="7608168" y="2276872"/>
            <a:ext cx="136815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300A1B4-4534-4062-A4D1-1E2CF8EA704D}"/>
              </a:ext>
            </a:extLst>
          </p:cNvPr>
          <p:cNvSpPr txBox="1"/>
          <p:nvPr/>
        </p:nvSpPr>
        <p:spPr>
          <a:xfrm>
            <a:off x="1127448" y="44624"/>
            <a:ext cx="9361039" cy="644472"/>
          </a:xfrm>
          <a:prstGeom prst="rect">
            <a:avLst/>
          </a:prstGeom>
        </p:spPr>
        <p:txBody>
          <a:bodyPr vert="horz" wrap="square" lIns="91440" tIns="45720" rIns="91440" bIns="45720" rtlCol="0" anchor="t" anchorCtr="0">
            <a:spAutoFit/>
          </a:bodyPr>
          <a:lstStyle/>
          <a:p>
            <a:pPr algn="ctr">
              <a:lnSpc>
                <a:spcPts val="5000"/>
              </a:lnSpc>
            </a:pPr>
            <a:r>
              <a:rPr lang="en-US" altLang="ja-JP"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参考</a:t>
            </a:r>
            <a:r>
              <a:rPr lang="en-US" altLang="ja-JP"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ライオンズクラブ　報道</a:t>
            </a:r>
            <a:endParaRPr lang="en-US" altLang="ja-JP" sz="2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3" name="直線コネクタ 12">
            <a:extLst>
              <a:ext uri="{FF2B5EF4-FFF2-40B4-BE49-F238E27FC236}">
                <a16:creationId xmlns:a16="http://schemas.microsoft.com/office/drawing/2014/main" id="{FC2A48D5-F49C-4B7E-84F9-A574F193AD4B}"/>
              </a:ext>
            </a:extLst>
          </p:cNvPr>
          <p:cNvCxnSpPr>
            <a:cxnSpLocks/>
          </p:cNvCxnSpPr>
          <p:nvPr/>
        </p:nvCxnSpPr>
        <p:spPr>
          <a:xfrm>
            <a:off x="5063396" y="3045936"/>
            <a:ext cx="32403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C357E97-91CF-4ECE-A3EB-E6619B074642}"/>
              </a:ext>
            </a:extLst>
          </p:cNvPr>
          <p:cNvCxnSpPr>
            <a:cxnSpLocks/>
          </p:cNvCxnSpPr>
          <p:nvPr/>
        </p:nvCxnSpPr>
        <p:spPr>
          <a:xfrm>
            <a:off x="263352" y="1484784"/>
            <a:ext cx="23762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F5954284-2397-46A1-B24B-C9D37B5233A1}"/>
              </a:ext>
            </a:extLst>
          </p:cNvPr>
          <p:cNvCxnSpPr>
            <a:cxnSpLocks/>
          </p:cNvCxnSpPr>
          <p:nvPr/>
        </p:nvCxnSpPr>
        <p:spPr>
          <a:xfrm>
            <a:off x="9544220" y="3173624"/>
            <a:ext cx="24482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1D7100A7-F0EA-44A1-AD1D-C2E895851979}"/>
              </a:ext>
            </a:extLst>
          </p:cNvPr>
          <p:cNvPicPr>
            <a:picLocks noChangeAspect="1"/>
          </p:cNvPicPr>
          <p:nvPr/>
        </p:nvPicPr>
        <p:blipFill>
          <a:blip r:embed="rId5"/>
          <a:stretch>
            <a:fillRect/>
          </a:stretch>
        </p:blipFill>
        <p:spPr>
          <a:xfrm>
            <a:off x="150726" y="155185"/>
            <a:ext cx="1327590" cy="537512"/>
          </a:xfrm>
          <a:prstGeom prst="rect">
            <a:avLst/>
          </a:prstGeom>
        </p:spPr>
      </p:pic>
    </p:spTree>
    <p:extLst>
      <p:ext uri="{BB962C8B-B14F-4D97-AF65-F5344CB8AC3E}">
        <p14:creationId xmlns:p14="http://schemas.microsoft.com/office/powerpoint/2010/main" val="360530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69229FA7-3D55-4910-BD34-A44E3F9FB2FC}"/>
              </a:ext>
            </a:extLst>
          </p:cNvPr>
          <p:cNvPicPr>
            <a:picLocks noChangeAspect="1"/>
          </p:cNvPicPr>
          <p:nvPr/>
        </p:nvPicPr>
        <p:blipFill rotWithShape="1">
          <a:blip r:embed="rId2"/>
          <a:srcRect b="61957"/>
          <a:stretch/>
        </p:blipFill>
        <p:spPr>
          <a:xfrm>
            <a:off x="479376" y="1124744"/>
            <a:ext cx="5891255" cy="5544616"/>
          </a:xfrm>
          <a:prstGeom prst="rect">
            <a:avLst/>
          </a:prstGeom>
        </p:spPr>
      </p:pic>
      <p:grpSp>
        <p:nvGrpSpPr>
          <p:cNvPr id="6" name="グループ化 5">
            <a:extLst>
              <a:ext uri="{FF2B5EF4-FFF2-40B4-BE49-F238E27FC236}">
                <a16:creationId xmlns:a16="http://schemas.microsoft.com/office/drawing/2014/main" id="{D8958ED2-EDC2-45AD-92A3-22D3B1782621}"/>
              </a:ext>
            </a:extLst>
          </p:cNvPr>
          <p:cNvGrpSpPr/>
          <p:nvPr/>
        </p:nvGrpSpPr>
        <p:grpSpPr>
          <a:xfrm>
            <a:off x="1043254" y="2474761"/>
            <a:ext cx="4874003" cy="1242271"/>
            <a:chOff x="191344" y="2270146"/>
            <a:chExt cx="4874003" cy="1145499"/>
          </a:xfrm>
        </p:grpSpPr>
        <p:sp>
          <p:nvSpPr>
            <p:cNvPr id="9" name="四角形: 角を丸くする 8">
              <a:extLst>
                <a:ext uri="{FF2B5EF4-FFF2-40B4-BE49-F238E27FC236}">
                  <a16:creationId xmlns:a16="http://schemas.microsoft.com/office/drawing/2014/main" id="{A730AF99-B908-48F4-8830-81F90782BAAC}"/>
                </a:ext>
              </a:extLst>
            </p:cNvPr>
            <p:cNvSpPr/>
            <p:nvPr/>
          </p:nvSpPr>
          <p:spPr>
            <a:xfrm>
              <a:off x="196440" y="2270146"/>
              <a:ext cx="4764946" cy="1015663"/>
            </a:xfrm>
            <a:prstGeom prst="roundRect">
              <a:avLst>
                <a:gd name="adj" fmla="val 43528"/>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 name="テキスト ボックス 9">
              <a:extLst>
                <a:ext uri="{FF2B5EF4-FFF2-40B4-BE49-F238E27FC236}">
                  <a16:creationId xmlns:a16="http://schemas.microsoft.com/office/drawing/2014/main" id="{A99165E5-4983-4188-B906-38963A2244E6}"/>
                </a:ext>
              </a:extLst>
            </p:cNvPr>
            <p:cNvSpPr txBox="1"/>
            <p:nvPr/>
          </p:nvSpPr>
          <p:spPr>
            <a:xfrm>
              <a:off x="191344" y="2276872"/>
              <a:ext cx="4874003" cy="1138773"/>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大阪商工会議所　</a:t>
              </a:r>
              <a:r>
                <a:rPr kumimoji="1" lang="en-US" altLang="ja-JP" sz="1600" b="1" dirty="0">
                  <a:solidFill>
                    <a:schemeClr val="bg1"/>
                  </a:solidFill>
                  <a:latin typeface="Meiryo UI" panose="020B0604030504040204" pitchFamily="50" charset="-128"/>
                  <a:ea typeface="Meiryo UI" panose="020B0604030504040204" pitchFamily="50" charset="-128"/>
                </a:rPr>
                <a:t>2021</a:t>
              </a:r>
              <a:r>
                <a:rPr kumimoji="1" lang="ja-JP" altLang="en-US" sz="1600" b="1" dirty="0">
                  <a:solidFill>
                    <a:schemeClr val="bg1"/>
                  </a:solidFill>
                  <a:latin typeface="Meiryo UI" panose="020B0604030504040204" pitchFamily="50" charset="-128"/>
                  <a:ea typeface="Meiryo UI" panose="020B0604030504040204" pitchFamily="50" charset="-128"/>
                </a:rPr>
                <a:t>年　</a:t>
              </a:r>
              <a:endParaRPr kumimoji="1" lang="en-US" altLang="ja-JP" sz="1600" b="1" dirty="0">
                <a:solidFill>
                  <a:schemeClr val="bg1"/>
                </a:solidFill>
                <a:latin typeface="Meiryo UI" panose="020B0604030504040204" pitchFamily="50" charset="-128"/>
                <a:ea typeface="Meiryo UI" panose="020B0604030504040204" pitchFamily="50" charset="-128"/>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rPr>
                <a:t>全ニュースリリース件数</a:t>
              </a:r>
              <a:endParaRPr kumimoji="1" lang="en-US" altLang="ja-JP" sz="1600" b="1" dirty="0">
                <a:solidFill>
                  <a:schemeClr val="bg1"/>
                </a:solidFill>
                <a:latin typeface="Meiryo UI" panose="020B0604030504040204" pitchFamily="50" charset="-128"/>
                <a:ea typeface="Meiryo UI" panose="020B0604030504040204" pitchFamily="50" charset="-128"/>
              </a:endParaRPr>
            </a:p>
            <a:p>
              <a:pPr algn="ctr"/>
              <a:r>
                <a:rPr lang="en-US" altLang="ja-JP" sz="3600" b="1" dirty="0">
                  <a:solidFill>
                    <a:schemeClr val="bg1"/>
                  </a:solidFill>
                  <a:latin typeface="Meiryo UI" panose="020B0604030504040204" pitchFamily="50" charset="-128"/>
                  <a:ea typeface="Meiryo UI" panose="020B0604030504040204" pitchFamily="50" charset="-128"/>
                </a:rPr>
                <a:t>139</a:t>
              </a:r>
              <a:r>
                <a:rPr lang="ja-JP" altLang="en-US" sz="1600" b="1" dirty="0">
                  <a:solidFill>
                    <a:schemeClr val="bg1"/>
                  </a:solidFill>
                  <a:latin typeface="Meiryo UI" panose="020B0604030504040204" pitchFamily="50" charset="-128"/>
                  <a:ea typeface="Meiryo UI" panose="020B0604030504040204" pitchFamily="50" charset="-128"/>
                </a:rPr>
                <a:t>件</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grpSp>
      <p:sp>
        <p:nvSpPr>
          <p:cNvPr id="23" name="二等辺三角形 22">
            <a:extLst>
              <a:ext uri="{FF2B5EF4-FFF2-40B4-BE49-F238E27FC236}">
                <a16:creationId xmlns:a16="http://schemas.microsoft.com/office/drawing/2014/main" id="{031A12C2-CA23-4824-89D0-B9DBDDDCC782}"/>
              </a:ext>
            </a:extLst>
          </p:cNvPr>
          <p:cNvSpPr/>
          <p:nvPr/>
        </p:nvSpPr>
        <p:spPr>
          <a:xfrm rot="5400000">
            <a:off x="7036325" y="2924944"/>
            <a:ext cx="432048" cy="2880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4F568FC0-7B6F-41B5-BACF-C6B76C5DF21B}"/>
              </a:ext>
            </a:extLst>
          </p:cNvPr>
          <p:cNvSpPr txBox="1"/>
          <p:nvPr/>
        </p:nvSpPr>
        <p:spPr>
          <a:xfrm>
            <a:off x="8040216" y="2680464"/>
            <a:ext cx="2736304" cy="892552"/>
          </a:xfrm>
          <a:prstGeom prst="rect">
            <a:avLst/>
          </a:prstGeom>
          <a:noFill/>
        </p:spPr>
        <p:txBody>
          <a:bodyPr wrap="square" rtlCol="0">
            <a:spAutoFit/>
          </a:bodyPr>
          <a:lstStyle/>
          <a:p>
            <a:pPr algn="ctr"/>
            <a:r>
              <a:rPr kumimoji="1" lang="en-US" altLang="ja-JP" sz="1600" b="1" dirty="0">
                <a:solidFill>
                  <a:srgbClr val="0070C0"/>
                </a:solidFill>
                <a:latin typeface="Meiryo UI" panose="020B0604030504040204" pitchFamily="50" charset="-128"/>
                <a:ea typeface="Meiryo UI" panose="020B0604030504040204" pitchFamily="50" charset="-128"/>
              </a:rPr>
              <a:t>2021</a:t>
            </a:r>
            <a:r>
              <a:rPr kumimoji="1" lang="ja-JP" altLang="en-US" sz="1600" b="1" dirty="0">
                <a:solidFill>
                  <a:srgbClr val="0070C0"/>
                </a:solidFill>
                <a:latin typeface="Meiryo UI" panose="020B0604030504040204" pitchFamily="50" charset="-128"/>
                <a:ea typeface="Meiryo UI" panose="020B0604030504040204" pitchFamily="50" charset="-128"/>
              </a:rPr>
              <a:t>年　新聞報道件数</a:t>
            </a:r>
            <a:endParaRPr kumimoji="1" lang="en-US" altLang="ja-JP" sz="1600" b="1" dirty="0">
              <a:solidFill>
                <a:srgbClr val="0070C0"/>
              </a:solidFill>
              <a:latin typeface="Meiryo UI" panose="020B0604030504040204" pitchFamily="50" charset="-128"/>
              <a:ea typeface="Meiryo UI" panose="020B0604030504040204" pitchFamily="50" charset="-128"/>
            </a:endParaRPr>
          </a:p>
          <a:p>
            <a:pPr algn="ctr"/>
            <a:r>
              <a:rPr lang="en-US" altLang="ja-JP" sz="3600" b="1" dirty="0">
                <a:solidFill>
                  <a:srgbClr val="0070C0"/>
                </a:solidFill>
                <a:latin typeface="Meiryo UI" panose="020B0604030504040204" pitchFamily="50" charset="-128"/>
                <a:ea typeface="Meiryo UI" panose="020B0604030504040204" pitchFamily="50" charset="-128"/>
              </a:rPr>
              <a:t>126</a:t>
            </a:r>
            <a:r>
              <a:rPr lang="ja-JP" altLang="en-US" sz="1600" b="1" dirty="0">
                <a:solidFill>
                  <a:srgbClr val="0070C0"/>
                </a:solidFill>
                <a:latin typeface="Meiryo UI" panose="020B0604030504040204" pitchFamily="50" charset="-128"/>
                <a:ea typeface="Meiryo UI" panose="020B0604030504040204" pitchFamily="50" charset="-128"/>
              </a:rPr>
              <a:t>件</a:t>
            </a:r>
            <a:endParaRPr kumimoji="1" lang="ja-JP" altLang="en-US" sz="1600" b="1" dirty="0">
              <a:solidFill>
                <a:srgbClr val="0070C0"/>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604213D5-B2F6-497A-A7E0-54115EDF65B6}"/>
              </a:ext>
            </a:extLst>
          </p:cNvPr>
          <p:cNvSpPr txBox="1"/>
          <p:nvPr/>
        </p:nvSpPr>
        <p:spPr>
          <a:xfrm>
            <a:off x="7196224" y="3842464"/>
            <a:ext cx="4924044" cy="738664"/>
          </a:xfrm>
          <a:prstGeom prst="rect">
            <a:avLst/>
          </a:prstGeom>
          <a:noFill/>
        </p:spPr>
        <p:txBody>
          <a:bodyPr wrap="square" rtlCol="0">
            <a:spAutoFit/>
          </a:bodyPr>
          <a:lstStyle/>
          <a:p>
            <a:r>
              <a:rPr kumimoji="1" lang="en-US" altLang="ja-JP" sz="1400" b="1" dirty="0">
                <a:solidFill>
                  <a:srgbClr val="0070C0"/>
                </a:solidFill>
                <a:latin typeface="Meiryo UI" panose="020B0604030504040204" pitchFamily="50" charset="-128"/>
                <a:ea typeface="Meiryo UI" panose="020B0604030504040204" pitchFamily="50" charset="-128"/>
              </a:rPr>
              <a:t>※</a:t>
            </a:r>
            <a:r>
              <a:rPr kumimoji="1" lang="ja-JP" altLang="en-US" sz="1400" b="1" dirty="0">
                <a:solidFill>
                  <a:srgbClr val="0070C0"/>
                </a:solidFill>
                <a:latin typeface="Meiryo UI" panose="020B0604030504040204" pitchFamily="50" charset="-128"/>
                <a:ea typeface="Meiryo UI" panose="020B0604030504040204" pitchFamily="50" charset="-128"/>
              </a:rPr>
              <a:t>ニュースリリースによって報道になったとは限りません。</a:t>
            </a:r>
            <a:endParaRPr kumimoji="1" lang="en-US" altLang="ja-JP" sz="1400" b="1" dirty="0">
              <a:solidFill>
                <a:srgbClr val="0070C0"/>
              </a:solidFill>
              <a:latin typeface="Meiryo UI" panose="020B0604030504040204" pitchFamily="50" charset="-128"/>
              <a:ea typeface="Meiryo UI" panose="020B0604030504040204" pitchFamily="50" charset="-128"/>
            </a:endParaRPr>
          </a:p>
          <a:p>
            <a:endParaRPr lang="en-US" altLang="ja-JP" sz="1400" b="1" dirty="0">
              <a:solidFill>
                <a:srgbClr val="0070C0"/>
              </a:solidFill>
              <a:latin typeface="Meiryo UI" panose="020B0604030504040204" pitchFamily="50" charset="-128"/>
              <a:ea typeface="Meiryo UI" panose="020B0604030504040204" pitchFamily="50" charset="-128"/>
            </a:endParaRPr>
          </a:p>
          <a:p>
            <a:r>
              <a:rPr lang="en-US" altLang="ja-JP" sz="1400" b="1" dirty="0">
                <a:solidFill>
                  <a:srgbClr val="0070C0"/>
                </a:solidFill>
                <a:latin typeface="Meiryo UI" panose="020B0604030504040204" pitchFamily="50" charset="-128"/>
                <a:ea typeface="Meiryo UI" panose="020B0604030504040204" pitchFamily="50" charset="-128"/>
              </a:rPr>
              <a:t>※1</a:t>
            </a:r>
            <a:r>
              <a:rPr lang="ja-JP" altLang="en-US" sz="1400" b="1" dirty="0">
                <a:solidFill>
                  <a:srgbClr val="0070C0"/>
                </a:solidFill>
                <a:latin typeface="Meiryo UI" panose="020B0604030504040204" pitchFamily="50" charset="-128"/>
                <a:ea typeface="Meiryo UI" panose="020B0604030504040204" pitchFamily="50" charset="-128"/>
              </a:rPr>
              <a:t>つのニュースリリースで複数の報道を獲得した場合もあります。</a:t>
            </a:r>
            <a:endParaRPr kumimoji="1" lang="ja-JP" altLang="en-US" sz="1400" b="1" dirty="0">
              <a:solidFill>
                <a:srgbClr val="0070C0"/>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BBAFCA77-5467-4C94-8772-94EF04907643}"/>
              </a:ext>
            </a:extLst>
          </p:cNvPr>
          <p:cNvSpPr txBox="1"/>
          <p:nvPr/>
        </p:nvSpPr>
        <p:spPr>
          <a:xfrm>
            <a:off x="1415481" y="-13588"/>
            <a:ext cx="9361039" cy="634276"/>
          </a:xfrm>
          <a:prstGeom prst="rect">
            <a:avLst/>
          </a:prstGeom>
        </p:spPr>
        <p:txBody>
          <a:bodyPr vert="horz" wrap="square" lIns="91440" tIns="45720" rIns="91440" bIns="45720" rtlCol="0" anchor="t" anchorCtr="0">
            <a:spAutoFit/>
          </a:bodyPr>
          <a:lstStyle/>
          <a:p>
            <a:pPr algn="ctr">
              <a:lnSpc>
                <a:spcPts val="5000"/>
              </a:lnSpc>
            </a:pP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大阪商工会議所のニュースリリースと報道件数</a:t>
            </a:r>
            <a:endParaRPr lang="en-US" altLang="ja-JP"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1" name="図 10">
            <a:extLst>
              <a:ext uri="{FF2B5EF4-FFF2-40B4-BE49-F238E27FC236}">
                <a16:creationId xmlns:a16="http://schemas.microsoft.com/office/drawing/2014/main" id="{848EA37E-EDC3-466D-8941-28DFA8F9B268}"/>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3738707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520196" y="2656176"/>
            <a:ext cx="111612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HGｺﾞｼｯｸE" pitchFamily="49" charset="-128"/>
              </a:defRPr>
            </a:lvl1pPr>
            <a:lvl2pPr marL="742950" indent="-285750" eaLnBrk="0" hangingPunct="0">
              <a:defRPr kumimoji="1">
                <a:solidFill>
                  <a:schemeClr val="tx1"/>
                </a:solidFill>
                <a:latin typeface="Arial" charset="0"/>
                <a:ea typeface="HGｺﾞｼｯｸE" pitchFamily="49" charset="-128"/>
              </a:defRPr>
            </a:lvl2pPr>
            <a:lvl3pPr marL="1143000" indent="-228600" eaLnBrk="0" hangingPunct="0">
              <a:defRPr kumimoji="1">
                <a:solidFill>
                  <a:schemeClr val="tx1"/>
                </a:solidFill>
                <a:latin typeface="Arial" charset="0"/>
                <a:ea typeface="HGｺﾞｼｯｸE" pitchFamily="49" charset="-128"/>
              </a:defRPr>
            </a:lvl3pPr>
            <a:lvl4pPr marL="1600200" indent="-228600" eaLnBrk="0" hangingPunct="0">
              <a:defRPr kumimoji="1">
                <a:solidFill>
                  <a:schemeClr val="tx1"/>
                </a:solidFill>
                <a:latin typeface="Arial" charset="0"/>
                <a:ea typeface="HGｺﾞｼｯｸE" pitchFamily="49" charset="-128"/>
              </a:defRPr>
            </a:lvl4pPr>
            <a:lvl5pPr marL="2057400" indent="-228600" eaLnBrk="0" hangingPunct="0">
              <a:defRPr kumimoji="1">
                <a:solidFill>
                  <a:schemeClr val="tx1"/>
                </a:solidFill>
                <a:latin typeface="Arial" charset="0"/>
                <a:ea typeface="HGｺﾞｼｯｸE" pitchFamily="49" charset="-128"/>
              </a:defRPr>
            </a:lvl5pPr>
            <a:lvl6pPr marL="2514600" indent="-228600" eaLnBrk="0" fontAlgn="base" hangingPunct="0">
              <a:spcBef>
                <a:spcPct val="0"/>
              </a:spcBef>
              <a:spcAft>
                <a:spcPct val="0"/>
              </a:spcAft>
              <a:defRPr kumimoji="1">
                <a:solidFill>
                  <a:schemeClr val="tx1"/>
                </a:solidFill>
                <a:latin typeface="Arial" charset="0"/>
                <a:ea typeface="HGｺﾞｼｯｸE" pitchFamily="49" charset="-128"/>
              </a:defRPr>
            </a:lvl6pPr>
            <a:lvl7pPr marL="2971800" indent="-228600" eaLnBrk="0" fontAlgn="base" hangingPunct="0">
              <a:spcBef>
                <a:spcPct val="0"/>
              </a:spcBef>
              <a:spcAft>
                <a:spcPct val="0"/>
              </a:spcAft>
              <a:defRPr kumimoji="1">
                <a:solidFill>
                  <a:schemeClr val="tx1"/>
                </a:solidFill>
                <a:latin typeface="Arial" charset="0"/>
                <a:ea typeface="HGｺﾞｼｯｸE" pitchFamily="49" charset="-128"/>
              </a:defRPr>
            </a:lvl7pPr>
            <a:lvl8pPr marL="3429000" indent="-228600" eaLnBrk="0" fontAlgn="base" hangingPunct="0">
              <a:spcBef>
                <a:spcPct val="0"/>
              </a:spcBef>
              <a:spcAft>
                <a:spcPct val="0"/>
              </a:spcAft>
              <a:defRPr kumimoji="1">
                <a:solidFill>
                  <a:schemeClr val="tx1"/>
                </a:solidFill>
                <a:latin typeface="Arial" charset="0"/>
                <a:ea typeface="HGｺﾞｼｯｸE" pitchFamily="49" charset="-128"/>
              </a:defRPr>
            </a:lvl8pPr>
            <a:lvl9pPr marL="3886200" indent="-228600" eaLnBrk="0" fontAlgn="base" hangingPunct="0">
              <a:spcBef>
                <a:spcPct val="0"/>
              </a:spcBef>
              <a:spcAft>
                <a:spcPct val="0"/>
              </a:spcAft>
              <a:defRPr kumimoji="1">
                <a:solidFill>
                  <a:schemeClr val="tx1"/>
                </a:solidFill>
                <a:latin typeface="Arial" charset="0"/>
                <a:ea typeface="HGｺﾞｼｯｸE" pitchFamily="49" charset="-128"/>
              </a:defRPr>
            </a:lvl9pPr>
          </a:lstStyle>
          <a:p>
            <a:pPr algn="ctr" eaLnBrk="1" fontAlgn="base" hangingPunct="1">
              <a:spcBef>
                <a:spcPct val="0"/>
              </a:spcBef>
              <a:spcAft>
                <a:spcPct val="0"/>
              </a:spcAft>
            </a:pPr>
            <a:r>
              <a:rPr lang="ja-JP" altLang="en-US" sz="4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❺　ステークホルダーとの付き合い方</a:t>
            </a:r>
          </a:p>
        </p:txBody>
      </p:sp>
      <p:pic>
        <p:nvPicPr>
          <p:cNvPr id="5" name="図 4">
            <a:extLst>
              <a:ext uri="{FF2B5EF4-FFF2-40B4-BE49-F238E27FC236}">
                <a16:creationId xmlns:a16="http://schemas.microsoft.com/office/drawing/2014/main" id="{AE9361F3-D0B0-42BB-917D-AFF3E1D93545}"/>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122910431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503868" y="268812"/>
            <a:ext cx="11161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HGｺﾞｼｯｸE" pitchFamily="49" charset="-128"/>
              </a:defRPr>
            </a:lvl1pPr>
            <a:lvl2pPr marL="742950" indent="-285750" eaLnBrk="0" hangingPunct="0">
              <a:defRPr kumimoji="1">
                <a:solidFill>
                  <a:schemeClr val="tx1"/>
                </a:solidFill>
                <a:latin typeface="Arial" charset="0"/>
                <a:ea typeface="HGｺﾞｼｯｸE" pitchFamily="49" charset="-128"/>
              </a:defRPr>
            </a:lvl2pPr>
            <a:lvl3pPr marL="1143000" indent="-228600" eaLnBrk="0" hangingPunct="0">
              <a:defRPr kumimoji="1">
                <a:solidFill>
                  <a:schemeClr val="tx1"/>
                </a:solidFill>
                <a:latin typeface="Arial" charset="0"/>
                <a:ea typeface="HGｺﾞｼｯｸE" pitchFamily="49" charset="-128"/>
              </a:defRPr>
            </a:lvl3pPr>
            <a:lvl4pPr marL="1600200" indent="-228600" eaLnBrk="0" hangingPunct="0">
              <a:defRPr kumimoji="1">
                <a:solidFill>
                  <a:schemeClr val="tx1"/>
                </a:solidFill>
                <a:latin typeface="Arial" charset="0"/>
                <a:ea typeface="HGｺﾞｼｯｸE" pitchFamily="49" charset="-128"/>
              </a:defRPr>
            </a:lvl4pPr>
            <a:lvl5pPr marL="2057400" indent="-228600" eaLnBrk="0" hangingPunct="0">
              <a:defRPr kumimoji="1">
                <a:solidFill>
                  <a:schemeClr val="tx1"/>
                </a:solidFill>
                <a:latin typeface="Arial" charset="0"/>
                <a:ea typeface="HGｺﾞｼｯｸE" pitchFamily="49" charset="-128"/>
              </a:defRPr>
            </a:lvl5pPr>
            <a:lvl6pPr marL="2514600" indent="-228600" eaLnBrk="0" fontAlgn="base" hangingPunct="0">
              <a:spcBef>
                <a:spcPct val="0"/>
              </a:spcBef>
              <a:spcAft>
                <a:spcPct val="0"/>
              </a:spcAft>
              <a:defRPr kumimoji="1">
                <a:solidFill>
                  <a:schemeClr val="tx1"/>
                </a:solidFill>
                <a:latin typeface="Arial" charset="0"/>
                <a:ea typeface="HGｺﾞｼｯｸE" pitchFamily="49" charset="-128"/>
              </a:defRPr>
            </a:lvl6pPr>
            <a:lvl7pPr marL="2971800" indent="-228600" eaLnBrk="0" fontAlgn="base" hangingPunct="0">
              <a:spcBef>
                <a:spcPct val="0"/>
              </a:spcBef>
              <a:spcAft>
                <a:spcPct val="0"/>
              </a:spcAft>
              <a:defRPr kumimoji="1">
                <a:solidFill>
                  <a:schemeClr val="tx1"/>
                </a:solidFill>
                <a:latin typeface="Arial" charset="0"/>
                <a:ea typeface="HGｺﾞｼｯｸE" pitchFamily="49" charset="-128"/>
              </a:defRPr>
            </a:lvl7pPr>
            <a:lvl8pPr marL="3429000" indent="-228600" eaLnBrk="0" fontAlgn="base" hangingPunct="0">
              <a:spcBef>
                <a:spcPct val="0"/>
              </a:spcBef>
              <a:spcAft>
                <a:spcPct val="0"/>
              </a:spcAft>
              <a:defRPr kumimoji="1">
                <a:solidFill>
                  <a:schemeClr val="tx1"/>
                </a:solidFill>
                <a:latin typeface="Arial" charset="0"/>
                <a:ea typeface="HGｺﾞｼｯｸE" pitchFamily="49" charset="-128"/>
              </a:defRPr>
            </a:lvl8pPr>
            <a:lvl9pPr marL="3886200" indent="-228600" eaLnBrk="0" fontAlgn="base" hangingPunct="0">
              <a:spcBef>
                <a:spcPct val="0"/>
              </a:spcBef>
              <a:spcAft>
                <a:spcPct val="0"/>
              </a:spcAft>
              <a:defRPr kumimoji="1">
                <a:solidFill>
                  <a:schemeClr val="tx1"/>
                </a:solidFill>
                <a:latin typeface="Arial" charset="0"/>
                <a:ea typeface="HGｺﾞｼｯｸE" pitchFamily="49" charset="-128"/>
              </a:defRPr>
            </a:lvl9pPr>
          </a:lstStyle>
          <a:p>
            <a:pPr algn="ctr" eaLnBrk="1" fontAlgn="base" hangingPunct="1">
              <a:spcBef>
                <a:spcPct val="0"/>
              </a:spcBef>
              <a:spcAft>
                <a:spcPct val="0"/>
              </a:spcAft>
            </a:pPr>
            <a:r>
              <a:rPr lang="ja-JP" altLang="en-US"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関係性をつくろう</a:t>
            </a:r>
            <a:endParaRPr lang="en-US" altLang="ja-JP"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6DC0B6C6-0057-4B0C-8510-54E428E6C87B}"/>
              </a:ext>
            </a:extLst>
          </p:cNvPr>
          <p:cNvSpPr txBox="1">
            <a:spLocks noChangeArrowheads="1"/>
          </p:cNvSpPr>
          <p:nvPr/>
        </p:nvSpPr>
        <p:spPr bwMode="auto">
          <a:xfrm>
            <a:off x="503867" y="1412776"/>
            <a:ext cx="11369533"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HGｺﾞｼｯｸE" pitchFamily="49" charset="-128"/>
              </a:defRPr>
            </a:lvl1pPr>
            <a:lvl2pPr marL="742950" indent="-285750" eaLnBrk="0" hangingPunct="0">
              <a:defRPr kumimoji="1">
                <a:solidFill>
                  <a:schemeClr val="tx1"/>
                </a:solidFill>
                <a:latin typeface="Arial" charset="0"/>
                <a:ea typeface="HGｺﾞｼｯｸE" pitchFamily="49" charset="-128"/>
              </a:defRPr>
            </a:lvl2pPr>
            <a:lvl3pPr marL="1143000" indent="-228600" eaLnBrk="0" hangingPunct="0">
              <a:defRPr kumimoji="1">
                <a:solidFill>
                  <a:schemeClr val="tx1"/>
                </a:solidFill>
                <a:latin typeface="Arial" charset="0"/>
                <a:ea typeface="HGｺﾞｼｯｸE" pitchFamily="49" charset="-128"/>
              </a:defRPr>
            </a:lvl3pPr>
            <a:lvl4pPr marL="1600200" indent="-228600" eaLnBrk="0" hangingPunct="0">
              <a:defRPr kumimoji="1">
                <a:solidFill>
                  <a:schemeClr val="tx1"/>
                </a:solidFill>
                <a:latin typeface="Arial" charset="0"/>
                <a:ea typeface="HGｺﾞｼｯｸE" pitchFamily="49" charset="-128"/>
              </a:defRPr>
            </a:lvl4pPr>
            <a:lvl5pPr marL="2057400" indent="-228600" eaLnBrk="0" hangingPunct="0">
              <a:defRPr kumimoji="1">
                <a:solidFill>
                  <a:schemeClr val="tx1"/>
                </a:solidFill>
                <a:latin typeface="Arial" charset="0"/>
                <a:ea typeface="HGｺﾞｼｯｸE" pitchFamily="49" charset="-128"/>
              </a:defRPr>
            </a:lvl5pPr>
            <a:lvl6pPr marL="2514600" indent="-228600" eaLnBrk="0" fontAlgn="base" hangingPunct="0">
              <a:spcBef>
                <a:spcPct val="0"/>
              </a:spcBef>
              <a:spcAft>
                <a:spcPct val="0"/>
              </a:spcAft>
              <a:defRPr kumimoji="1">
                <a:solidFill>
                  <a:schemeClr val="tx1"/>
                </a:solidFill>
                <a:latin typeface="Arial" charset="0"/>
                <a:ea typeface="HGｺﾞｼｯｸE" pitchFamily="49" charset="-128"/>
              </a:defRPr>
            </a:lvl6pPr>
            <a:lvl7pPr marL="2971800" indent="-228600" eaLnBrk="0" fontAlgn="base" hangingPunct="0">
              <a:spcBef>
                <a:spcPct val="0"/>
              </a:spcBef>
              <a:spcAft>
                <a:spcPct val="0"/>
              </a:spcAft>
              <a:defRPr kumimoji="1">
                <a:solidFill>
                  <a:schemeClr val="tx1"/>
                </a:solidFill>
                <a:latin typeface="Arial" charset="0"/>
                <a:ea typeface="HGｺﾞｼｯｸE" pitchFamily="49" charset="-128"/>
              </a:defRPr>
            </a:lvl7pPr>
            <a:lvl8pPr marL="3429000" indent="-228600" eaLnBrk="0" fontAlgn="base" hangingPunct="0">
              <a:spcBef>
                <a:spcPct val="0"/>
              </a:spcBef>
              <a:spcAft>
                <a:spcPct val="0"/>
              </a:spcAft>
              <a:defRPr kumimoji="1">
                <a:solidFill>
                  <a:schemeClr val="tx1"/>
                </a:solidFill>
                <a:latin typeface="Arial" charset="0"/>
                <a:ea typeface="HGｺﾞｼｯｸE" pitchFamily="49" charset="-128"/>
              </a:defRPr>
            </a:lvl8pPr>
            <a:lvl9pPr marL="3886200" indent="-228600" eaLnBrk="0" fontAlgn="base" hangingPunct="0">
              <a:spcBef>
                <a:spcPct val="0"/>
              </a:spcBef>
              <a:spcAft>
                <a:spcPct val="0"/>
              </a:spcAft>
              <a:defRPr kumimoji="1">
                <a:solidFill>
                  <a:schemeClr val="tx1"/>
                </a:solidFill>
                <a:latin typeface="Arial" charset="0"/>
                <a:ea typeface="HGｺﾞｼｯｸE" pitchFamily="49" charset="-128"/>
              </a:defRPr>
            </a:lvl9pPr>
          </a:lstStyle>
          <a:p>
            <a:pPr eaLnBrk="1" fontAlgn="base" hangingPunct="1">
              <a:spcBef>
                <a:spcPct val="0"/>
              </a:spcBef>
              <a:spcAft>
                <a:spcPts val="600"/>
              </a:spcAft>
            </a:pPr>
            <a:r>
              <a:rPr lang="en-US" altLang="ja-JP"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400" u="sng"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前提として、</a:t>
            </a:r>
            <a:r>
              <a:rPr lang="ja-JP" altLang="en-US" sz="2400" b="1" u="sng"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ニュースバリュー</a:t>
            </a:r>
            <a:r>
              <a:rPr lang="ja-JP" altLang="en-US" sz="2400" u="sng"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がある情報を定期的に持っていないと、</a:t>
            </a:r>
            <a:endParaRPr lang="en-US" altLang="ja-JP" sz="2400" u="sng"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600"/>
              </a:spcAft>
            </a:pPr>
            <a:r>
              <a:rPr lang="ja-JP" altLang="en-US" sz="2400" u="sng"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メディア記者と付き合いを継続することは非常に難しい。</a:t>
            </a:r>
            <a:endParaRPr lang="en-US" altLang="ja-JP" sz="2400" u="sng"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600"/>
              </a:spcAft>
            </a:pPr>
            <a:endParaRPr lang="en-US" altLang="ja-JP" sz="1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1200"/>
              </a:spcAft>
            </a:pP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　❶説明会時の</a:t>
            </a:r>
            <a:r>
              <a:rPr lang="ja-JP" altLang="en-US" sz="2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名刺交換後</a:t>
            </a: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、御礼メールからの継続</a:t>
            </a:r>
            <a:endParaRPr lang="en-US" altLang="ja-JP"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1200"/>
              </a:spcAft>
            </a:pP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　❷ニュースリリース時にメディアへアポイントを取って</a:t>
            </a:r>
            <a:r>
              <a:rPr lang="ja-JP" altLang="en-US" sz="2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訪問</a:t>
            </a:r>
            <a:r>
              <a:rPr lang="ja-JP" altLang="en-US" sz="20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（会員など関係者経由の</a:t>
            </a:r>
            <a:r>
              <a:rPr lang="ja-JP" altLang="en-US" sz="20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紹介</a:t>
            </a:r>
            <a:r>
              <a:rPr lang="ja-JP" altLang="en-US" sz="20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はベター）</a:t>
            </a:r>
            <a:endParaRPr lang="en-US" altLang="ja-JP" sz="20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1200"/>
              </a:spcAft>
            </a:pP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　❸取材対応時やニュースリリース時の反応があった際に</a:t>
            </a:r>
            <a:r>
              <a:rPr lang="ja-JP" altLang="en-US" sz="2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メール</a:t>
            </a: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を継続</a:t>
            </a:r>
            <a:endParaRPr lang="en-US" altLang="ja-JP"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1200"/>
              </a:spcAft>
            </a:pP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　❹定期的なコンタクト（半年に</a:t>
            </a:r>
            <a:r>
              <a:rPr lang="en-US" altLang="ja-JP"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1</a:t>
            </a: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回程の挨拶メール、年始グリーティングカード、</a:t>
            </a:r>
            <a:r>
              <a:rPr lang="ja-JP" altLang="en-US" sz="24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懇談会</a:t>
            </a: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など）</a:t>
            </a:r>
            <a:endParaRPr lang="en-US" altLang="ja-JP"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1200"/>
              </a:spcAft>
            </a:pP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　⑤</a:t>
            </a:r>
            <a:r>
              <a:rPr lang="en-US" altLang="ja-JP"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PR</a:t>
            </a: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視点をもった情報提供を心掛ける</a:t>
            </a:r>
            <a:endParaRPr lang="en-US" altLang="ja-JP"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1200"/>
              </a:spcAft>
            </a:pP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　⑥意味のない連絡は</a:t>
            </a:r>
            <a:r>
              <a:rPr lang="en-US" altLang="ja-JP"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NG</a:t>
            </a:r>
          </a:p>
          <a:p>
            <a:pPr eaLnBrk="1" fontAlgn="base" hangingPunct="1">
              <a:spcBef>
                <a:spcPct val="0"/>
              </a:spcBef>
              <a:spcAft>
                <a:spcPts val="1200"/>
              </a:spcAft>
            </a:pPr>
            <a:r>
              <a:rPr lang="ja-JP" altLang="en-US"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　⑦まずは、リリース連絡手段を、きちんとつくろう</a:t>
            </a:r>
            <a:endParaRPr lang="en-US" altLang="ja-JP"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6" name="図 5">
            <a:extLst>
              <a:ext uri="{FF2B5EF4-FFF2-40B4-BE49-F238E27FC236}">
                <a16:creationId xmlns:a16="http://schemas.microsoft.com/office/drawing/2014/main" id="{BD81C714-644E-475A-823A-B79B46C92ABD}"/>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409118843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59573E1-02D7-497F-AC86-F8B9CFFFF072}"/>
              </a:ext>
            </a:extLst>
          </p:cNvPr>
          <p:cNvSpPr txBox="1">
            <a:spLocks noChangeArrowheads="1"/>
          </p:cNvSpPr>
          <p:nvPr/>
        </p:nvSpPr>
        <p:spPr bwMode="auto">
          <a:xfrm>
            <a:off x="520196" y="2656176"/>
            <a:ext cx="111612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HGｺﾞｼｯｸE" pitchFamily="49" charset="-128"/>
              </a:defRPr>
            </a:lvl1pPr>
            <a:lvl2pPr marL="742950" indent="-285750" eaLnBrk="0" hangingPunct="0">
              <a:defRPr kumimoji="1">
                <a:solidFill>
                  <a:schemeClr val="tx1"/>
                </a:solidFill>
                <a:latin typeface="Arial" charset="0"/>
                <a:ea typeface="HGｺﾞｼｯｸE" pitchFamily="49" charset="-128"/>
              </a:defRPr>
            </a:lvl2pPr>
            <a:lvl3pPr marL="1143000" indent="-228600" eaLnBrk="0" hangingPunct="0">
              <a:defRPr kumimoji="1">
                <a:solidFill>
                  <a:schemeClr val="tx1"/>
                </a:solidFill>
                <a:latin typeface="Arial" charset="0"/>
                <a:ea typeface="HGｺﾞｼｯｸE" pitchFamily="49" charset="-128"/>
              </a:defRPr>
            </a:lvl3pPr>
            <a:lvl4pPr marL="1600200" indent="-228600" eaLnBrk="0" hangingPunct="0">
              <a:defRPr kumimoji="1">
                <a:solidFill>
                  <a:schemeClr val="tx1"/>
                </a:solidFill>
                <a:latin typeface="Arial" charset="0"/>
                <a:ea typeface="HGｺﾞｼｯｸE" pitchFamily="49" charset="-128"/>
              </a:defRPr>
            </a:lvl4pPr>
            <a:lvl5pPr marL="2057400" indent="-228600" eaLnBrk="0" hangingPunct="0">
              <a:defRPr kumimoji="1">
                <a:solidFill>
                  <a:schemeClr val="tx1"/>
                </a:solidFill>
                <a:latin typeface="Arial" charset="0"/>
                <a:ea typeface="HGｺﾞｼｯｸE" pitchFamily="49" charset="-128"/>
              </a:defRPr>
            </a:lvl5pPr>
            <a:lvl6pPr marL="2514600" indent="-228600" eaLnBrk="0" fontAlgn="base" hangingPunct="0">
              <a:spcBef>
                <a:spcPct val="0"/>
              </a:spcBef>
              <a:spcAft>
                <a:spcPct val="0"/>
              </a:spcAft>
              <a:defRPr kumimoji="1">
                <a:solidFill>
                  <a:schemeClr val="tx1"/>
                </a:solidFill>
                <a:latin typeface="Arial" charset="0"/>
                <a:ea typeface="HGｺﾞｼｯｸE" pitchFamily="49" charset="-128"/>
              </a:defRPr>
            </a:lvl6pPr>
            <a:lvl7pPr marL="2971800" indent="-228600" eaLnBrk="0" fontAlgn="base" hangingPunct="0">
              <a:spcBef>
                <a:spcPct val="0"/>
              </a:spcBef>
              <a:spcAft>
                <a:spcPct val="0"/>
              </a:spcAft>
              <a:defRPr kumimoji="1">
                <a:solidFill>
                  <a:schemeClr val="tx1"/>
                </a:solidFill>
                <a:latin typeface="Arial" charset="0"/>
                <a:ea typeface="HGｺﾞｼｯｸE" pitchFamily="49" charset="-128"/>
              </a:defRPr>
            </a:lvl7pPr>
            <a:lvl8pPr marL="3429000" indent="-228600" eaLnBrk="0" fontAlgn="base" hangingPunct="0">
              <a:spcBef>
                <a:spcPct val="0"/>
              </a:spcBef>
              <a:spcAft>
                <a:spcPct val="0"/>
              </a:spcAft>
              <a:defRPr kumimoji="1">
                <a:solidFill>
                  <a:schemeClr val="tx1"/>
                </a:solidFill>
                <a:latin typeface="Arial" charset="0"/>
                <a:ea typeface="HGｺﾞｼｯｸE" pitchFamily="49" charset="-128"/>
              </a:defRPr>
            </a:lvl8pPr>
            <a:lvl9pPr marL="3886200" indent="-228600" eaLnBrk="0" fontAlgn="base" hangingPunct="0">
              <a:spcBef>
                <a:spcPct val="0"/>
              </a:spcBef>
              <a:spcAft>
                <a:spcPct val="0"/>
              </a:spcAft>
              <a:defRPr kumimoji="1">
                <a:solidFill>
                  <a:schemeClr val="tx1"/>
                </a:solidFill>
                <a:latin typeface="Arial" charset="0"/>
                <a:ea typeface="HGｺﾞｼｯｸE" pitchFamily="49" charset="-128"/>
              </a:defRPr>
            </a:lvl9pPr>
          </a:lstStyle>
          <a:p>
            <a:pPr algn="ctr" eaLnBrk="1" fontAlgn="base" hangingPunct="1">
              <a:spcBef>
                <a:spcPct val="0"/>
              </a:spcBef>
              <a:spcAft>
                <a:spcPct val="0"/>
              </a:spcAft>
            </a:pPr>
            <a:r>
              <a:rPr lang="ja-JP" altLang="en-US" sz="4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❶　「</a:t>
            </a:r>
            <a:r>
              <a:rPr lang="en-US" altLang="ja-JP" sz="4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PR</a:t>
            </a:r>
            <a:r>
              <a:rPr lang="ja-JP" altLang="en-US" sz="4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視点」</a:t>
            </a:r>
          </a:p>
        </p:txBody>
      </p:sp>
      <p:pic>
        <p:nvPicPr>
          <p:cNvPr id="4" name="図 3">
            <a:extLst>
              <a:ext uri="{FF2B5EF4-FFF2-40B4-BE49-F238E27FC236}">
                <a16:creationId xmlns:a16="http://schemas.microsoft.com/office/drawing/2014/main" id="{89A29468-C94E-4801-840E-F397CF02CE19}"/>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4184441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503868" y="268812"/>
            <a:ext cx="11161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HGｺﾞｼｯｸE" pitchFamily="49" charset="-128"/>
              </a:defRPr>
            </a:lvl1pPr>
            <a:lvl2pPr marL="742950" indent="-285750" eaLnBrk="0" hangingPunct="0">
              <a:defRPr kumimoji="1">
                <a:solidFill>
                  <a:schemeClr val="tx1"/>
                </a:solidFill>
                <a:latin typeface="Arial" charset="0"/>
                <a:ea typeface="HGｺﾞｼｯｸE" pitchFamily="49" charset="-128"/>
              </a:defRPr>
            </a:lvl2pPr>
            <a:lvl3pPr marL="1143000" indent="-228600" eaLnBrk="0" hangingPunct="0">
              <a:defRPr kumimoji="1">
                <a:solidFill>
                  <a:schemeClr val="tx1"/>
                </a:solidFill>
                <a:latin typeface="Arial" charset="0"/>
                <a:ea typeface="HGｺﾞｼｯｸE" pitchFamily="49" charset="-128"/>
              </a:defRPr>
            </a:lvl3pPr>
            <a:lvl4pPr marL="1600200" indent="-228600" eaLnBrk="0" hangingPunct="0">
              <a:defRPr kumimoji="1">
                <a:solidFill>
                  <a:schemeClr val="tx1"/>
                </a:solidFill>
                <a:latin typeface="Arial" charset="0"/>
                <a:ea typeface="HGｺﾞｼｯｸE" pitchFamily="49" charset="-128"/>
              </a:defRPr>
            </a:lvl4pPr>
            <a:lvl5pPr marL="2057400" indent="-228600" eaLnBrk="0" hangingPunct="0">
              <a:defRPr kumimoji="1">
                <a:solidFill>
                  <a:schemeClr val="tx1"/>
                </a:solidFill>
                <a:latin typeface="Arial" charset="0"/>
                <a:ea typeface="HGｺﾞｼｯｸE" pitchFamily="49" charset="-128"/>
              </a:defRPr>
            </a:lvl5pPr>
            <a:lvl6pPr marL="2514600" indent="-228600" eaLnBrk="0" fontAlgn="base" hangingPunct="0">
              <a:spcBef>
                <a:spcPct val="0"/>
              </a:spcBef>
              <a:spcAft>
                <a:spcPct val="0"/>
              </a:spcAft>
              <a:defRPr kumimoji="1">
                <a:solidFill>
                  <a:schemeClr val="tx1"/>
                </a:solidFill>
                <a:latin typeface="Arial" charset="0"/>
                <a:ea typeface="HGｺﾞｼｯｸE" pitchFamily="49" charset="-128"/>
              </a:defRPr>
            </a:lvl6pPr>
            <a:lvl7pPr marL="2971800" indent="-228600" eaLnBrk="0" fontAlgn="base" hangingPunct="0">
              <a:spcBef>
                <a:spcPct val="0"/>
              </a:spcBef>
              <a:spcAft>
                <a:spcPct val="0"/>
              </a:spcAft>
              <a:defRPr kumimoji="1">
                <a:solidFill>
                  <a:schemeClr val="tx1"/>
                </a:solidFill>
                <a:latin typeface="Arial" charset="0"/>
                <a:ea typeface="HGｺﾞｼｯｸE" pitchFamily="49" charset="-128"/>
              </a:defRPr>
            </a:lvl7pPr>
            <a:lvl8pPr marL="3429000" indent="-228600" eaLnBrk="0" fontAlgn="base" hangingPunct="0">
              <a:spcBef>
                <a:spcPct val="0"/>
              </a:spcBef>
              <a:spcAft>
                <a:spcPct val="0"/>
              </a:spcAft>
              <a:defRPr kumimoji="1">
                <a:solidFill>
                  <a:schemeClr val="tx1"/>
                </a:solidFill>
                <a:latin typeface="Arial" charset="0"/>
                <a:ea typeface="HGｺﾞｼｯｸE" pitchFamily="49" charset="-128"/>
              </a:defRPr>
            </a:lvl8pPr>
            <a:lvl9pPr marL="3886200" indent="-228600" eaLnBrk="0" fontAlgn="base" hangingPunct="0">
              <a:spcBef>
                <a:spcPct val="0"/>
              </a:spcBef>
              <a:spcAft>
                <a:spcPct val="0"/>
              </a:spcAft>
              <a:defRPr kumimoji="1">
                <a:solidFill>
                  <a:schemeClr val="tx1"/>
                </a:solidFill>
                <a:latin typeface="Arial" charset="0"/>
                <a:ea typeface="HGｺﾞｼｯｸE" pitchFamily="49" charset="-128"/>
              </a:defRPr>
            </a:lvl9pPr>
          </a:lstStyle>
          <a:p>
            <a:pPr algn="ctr" eaLnBrk="1" fontAlgn="base" hangingPunct="1">
              <a:spcBef>
                <a:spcPct val="0"/>
              </a:spcBef>
              <a:spcAft>
                <a:spcPct val="0"/>
              </a:spcAft>
            </a:pPr>
            <a:r>
              <a:rPr lang="ja-JP" altLang="en-US"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最後に</a:t>
            </a:r>
            <a:endParaRPr lang="en-US" altLang="ja-JP"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6DC0B6C6-0057-4B0C-8510-54E428E6C87B}"/>
              </a:ext>
            </a:extLst>
          </p:cNvPr>
          <p:cNvSpPr txBox="1">
            <a:spLocks noChangeArrowheads="1"/>
          </p:cNvSpPr>
          <p:nvPr/>
        </p:nvSpPr>
        <p:spPr bwMode="auto">
          <a:xfrm>
            <a:off x="1631504" y="2074783"/>
            <a:ext cx="9361041"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HGｺﾞｼｯｸE" pitchFamily="49" charset="-128"/>
              </a:defRPr>
            </a:lvl1pPr>
            <a:lvl2pPr marL="742950" indent="-285750" eaLnBrk="0" hangingPunct="0">
              <a:defRPr kumimoji="1">
                <a:solidFill>
                  <a:schemeClr val="tx1"/>
                </a:solidFill>
                <a:latin typeface="Arial" charset="0"/>
                <a:ea typeface="HGｺﾞｼｯｸE" pitchFamily="49" charset="-128"/>
              </a:defRPr>
            </a:lvl2pPr>
            <a:lvl3pPr marL="1143000" indent="-228600" eaLnBrk="0" hangingPunct="0">
              <a:defRPr kumimoji="1">
                <a:solidFill>
                  <a:schemeClr val="tx1"/>
                </a:solidFill>
                <a:latin typeface="Arial" charset="0"/>
                <a:ea typeface="HGｺﾞｼｯｸE" pitchFamily="49" charset="-128"/>
              </a:defRPr>
            </a:lvl3pPr>
            <a:lvl4pPr marL="1600200" indent="-228600" eaLnBrk="0" hangingPunct="0">
              <a:defRPr kumimoji="1">
                <a:solidFill>
                  <a:schemeClr val="tx1"/>
                </a:solidFill>
                <a:latin typeface="Arial" charset="0"/>
                <a:ea typeface="HGｺﾞｼｯｸE" pitchFamily="49" charset="-128"/>
              </a:defRPr>
            </a:lvl4pPr>
            <a:lvl5pPr marL="2057400" indent="-228600" eaLnBrk="0" hangingPunct="0">
              <a:defRPr kumimoji="1">
                <a:solidFill>
                  <a:schemeClr val="tx1"/>
                </a:solidFill>
                <a:latin typeface="Arial" charset="0"/>
                <a:ea typeface="HGｺﾞｼｯｸE" pitchFamily="49" charset="-128"/>
              </a:defRPr>
            </a:lvl5pPr>
            <a:lvl6pPr marL="2514600" indent="-228600" eaLnBrk="0" fontAlgn="base" hangingPunct="0">
              <a:spcBef>
                <a:spcPct val="0"/>
              </a:spcBef>
              <a:spcAft>
                <a:spcPct val="0"/>
              </a:spcAft>
              <a:defRPr kumimoji="1">
                <a:solidFill>
                  <a:schemeClr val="tx1"/>
                </a:solidFill>
                <a:latin typeface="Arial" charset="0"/>
                <a:ea typeface="HGｺﾞｼｯｸE" pitchFamily="49" charset="-128"/>
              </a:defRPr>
            </a:lvl6pPr>
            <a:lvl7pPr marL="2971800" indent="-228600" eaLnBrk="0" fontAlgn="base" hangingPunct="0">
              <a:spcBef>
                <a:spcPct val="0"/>
              </a:spcBef>
              <a:spcAft>
                <a:spcPct val="0"/>
              </a:spcAft>
              <a:defRPr kumimoji="1">
                <a:solidFill>
                  <a:schemeClr val="tx1"/>
                </a:solidFill>
                <a:latin typeface="Arial" charset="0"/>
                <a:ea typeface="HGｺﾞｼｯｸE" pitchFamily="49" charset="-128"/>
              </a:defRPr>
            </a:lvl7pPr>
            <a:lvl8pPr marL="3429000" indent="-228600" eaLnBrk="0" fontAlgn="base" hangingPunct="0">
              <a:spcBef>
                <a:spcPct val="0"/>
              </a:spcBef>
              <a:spcAft>
                <a:spcPct val="0"/>
              </a:spcAft>
              <a:defRPr kumimoji="1">
                <a:solidFill>
                  <a:schemeClr val="tx1"/>
                </a:solidFill>
                <a:latin typeface="Arial" charset="0"/>
                <a:ea typeface="HGｺﾞｼｯｸE" pitchFamily="49" charset="-128"/>
              </a:defRPr>
            </a:lvl8pPr>
            <a:lvl9pPr marL="3886200" indent="-228600" eaLnBrk="0" fontAlgn="base" hangingPunct="0">
              <a:spcBef>
                <a:spcPct val="0"/>
              </a:spcBef>
              <a:spcAft>
                <a:spcPct val="0"/>
              </a:spcAft>
              <a:defRPr kumimoji="1">
                <a:solidFill>
                  <a:schemeClr val="tx1"/>
                </a:solidFill>
                <a:latin typeface="Arial" charset="0"/>
                <a:ea typeface="HGｺﾞｼｯｸE" pitchFamily="49" charset="-128"/>
              </a:defRPr>
            </a:lvl9pPr>
          </a:lstStyle>
          <a:p>
            <a:pPr eaLnBrk="1" fontAlgn="base" hangingPunct="1">
              <a:spcBef>
                <a:spcPct val="0"/>
              </a:spcBef>
              <a:spcAft>
                <a:spcPts val="600"/>
              </a:spcAft>
            </a:pPr>
            <a:r>
              <a:rPr lang="ja-JP" altLang="en-US"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コロナが少し、メディアとのリレーションを変えたかも知れません</a:t>
            </a:r>
            <a:endParaRPr lang="en-US" altLang="ja-JP"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600"/>
              </a:spcAft>
            </a:pPr>
            <a:r>
              <a:rPr lang="ja-JP" altLang="en-US"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各メディアの記者も、</a:t>
            </a:r>
            <a:r>
              <a:rPr lang="ja-JP" altLang="en-US" sz="2400" b="1" dirty="0">
                <a:solidFill>
                  <a:schemeClr val="accent1"/>
                </a:solidFill>
                <a:latin typeface="Meiryo UI" panose="020B0604030504040204" pitchFamily="50" charset="-128"/>
                <a:ea typeface="Meiryo UI" panose="020B0604030504040204" pitchFamily="50" charset="-128"/>
                <a:cs typeface="メイリオ" panose="020B0604030504040204" pitchFamily="50" charset="-128"/>
              </a:rPr>
              <a:t>オンラインでの情報収集の時間が増えた</a:t>
            </a:r>
            <a:r>
              <a:rPr lang="ja-JP" altLang="en-US"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と思われます</a:t>
            </a:r>
            <a:endParaRPr lang="en-US" altLang="ja-JP"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600"/>
              </a:spcAft>
            </a:pPr>
            <a:endParaRPr lang="en-US" altLang="ja-JP"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600"/>
              </a:spcAft>
            </a:pPr>
            <a:r>
              <a:rPr lang="ja-JP" altLang="en-US"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本日は、メディアへの発信をお話ししましたが、</a:t>
            </a:r>
            <a:endParaRPr lang="en-US" altLang="ja-JP"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600"/>
              </a:spcAft>
            </a:pPr>
            <a:r>
              <a:rPr lang="ja-JP" altLang="en-US"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情報発信ステークホルダーは、メディアだけでなく、全ての人々です</a:t>
            </a:r>
            <a:endParaRPr lang="en-US" altLang="ja-JP" sz="24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600"/>
              </a:spcAft>
            </a:pPr>
            <a:r>
              <a:rPr lang="ja-JP" altLang="en-US"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公共イメージ向上（まずは日常活動の認知）に向け、</a:t>
            </a:r>
            <a:r>
              <a:rPr lang="en-US" altLang="ja-JP"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SNS</a:t>
            </a:r>
            <a:r>
              <a:rPr lang="ja-JP" altLang="en-US"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を含め</a:t>
            </a:r>
            <a:endParaRPr lang="en-US" altLang="ja-JP"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600"/>
              </a:spcAft>
            </a:pPr>
            <a:r>
              <a:rPr lang="en-US" altLang="ja-JP" sz="2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PR</a:t>
            </a:r>
            <a:r>
              <a:rPr lang="ja-JP" altLang="en-US" sz="2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インパクトのつくり方は変わりません</a:t>
            </a:r>
            <a:r>
              <a:rPr lang="ja-JP" altLang="en-US"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ので</a:t>
            </a:r>
            <a:endParaRPr lang="en-US" altLang="ja-JP"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600"/>
              </a:spcAft>
            </a:pPr>
            <a:r>
              <a:rPr lang="ja-JP" altLang="en-US"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ご参考になればと思います</a:t>
            </a:r>
            <a:endParaRPr lang="en-US" altLang="ja-JP"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eaLnBrk="1" fontAlgn="base" hangingPunct="1">
              <a:spcBef>
                <a:spcPct val="0"/>
              </a:spcBef>
              <a:spcAft>
                <a:spcPts val="600"/>
              </a:spcAft>
            </a:pPr>
            <a:endParaRPr lang="en-US" altLang="ja-JP" sz="24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6" name="図 5">
            <a:extLst>
              <a:ext uri="{FF2B5EF4-FFF2-40B4-BE49-F238E27FC236}">
                <a16:creationId xmlns:a16="http://schemas.microsoft.com/office/drawing/2014/main" id="{BD81C714-644E-475A-823A-B79B46C92ABD}"/>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375379041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2E7BE7DD-05E0-40C9-BCAF-40F16FF47A0E}"/>
              </a:ext>
            </a:extLst>
          </p:cNvPr>
          <p:cNvGrpSpPr/>
          <p:nvPr/>
        </p:nvGrpSpPr>
        <p:grpSpPr>
          <a:xfrm>
            <a:off x="2711624" y="366911"/>
            <a:ext cx="6600056" cy="2794451"/>
            <a:chOff x="0" y="202501"/>
            <a:chExt cx="12192000" cy="6172649"/>
          </a:xfrm>
        </p:grpSpPr>
        <p:sp>
          <p:nvSpPr>
            <p:cNvPr id="4" name="テキスト ボックス 3">
              <a:extLst>
                <a:ext uri="{FF2B5EF4-FFF2-40B4-BE49-F238E27FC236}">
                  <a16:creationId xmlns:a16="http://schemas.microsoft.com/office/drawing/2014/main" id="{91AEBB38-0FD1-4536-A762-A1F22A5B5E1D}"/>
                </a:ext>
              </a:extLst>
            </p:cNvPr>
            <p:cNvSpPr txBox="1">
              <a:spLocks/>
            </p:cNvSpPr>
            <p:nvPr/>
          </p:nvSpPr>
          <p:spPr>
            <a:xfrm>
              <a:off x="435980" y="2197324"/>
              <a:ext cx="10775092" cy="986149"/>
            </a:xfrm>
            <a:prstGeom prst="rect">
              <a:avLst/>
            </a:prstGeom>
            <a:noFill/>
          </p:spPr>
          <p:txBody>
            <a:bodyPr wrap="square" rtlCol="0">
              <a:noAutofit/>
            </a:bodyPr>
            <a:lstStyle/>
            <a:p>
              <a:pPr algn="ctr"/>
              <a:r>
                <a:rPr lang="en-US" altLang="ja-JP" b="1" dirty="0"/>
                <a:t>2022/10/8</a:t>
              </a:r>
              <a:r>
                <a:rPr lang="ja-JP" altLang="en-US" b="1" dirty="0"/>
                <a:t>　国際ロータリー２６６０地区</a:t>
              </a:r>
              <a:endParaRPr lang="en-US" altLang="ja-JP" b="1" dirty="0"/>
            </a:p>
            <a:p>
              <a:pPr algn="ctr"/>
              <a:r>
                <a:rPr lang="ja-JP" altLang="en-US" b="1" u="sng" dirty="0"/>
                <a:t>公共イメージ向上セミナー　セッション３　</a:t>
              </a:r>
              <a:endParaRPr lang="ja-JP" altLang="ja-JP" dirty="0"/>
            </a:p>
          </p:txBody>
        </p:sp>
        <p:sp>
          <p:nvSpPr>
            <p:cNvPr id="8" name="テキスト ボックス 7">
              <a:extLst>
                <a:ext uri="{FF2B5EF4-FFF2-40B4-BE49-F238E27FC236}">
                  <a16:creationId xmlns:a16="http://schemas.microsoft.com/office/drawing/2014/main" id="{91AEBB38-0FD1-4536-A762-A1F22A5B5E1D}"/>
                </a:ext>
              </a:extLst>
            </p:cNvPr>
            <p:cNvSpPr txBox="1">
              <a:spLocks/>
            </p:cNvSpPr>
            <p:nvPr/>
          </p:nvSpPr>
          <p:spPr>
            <a:xfrm>
              <a:off x="569075" y="5310265"/>
              <a:ext cx="10775092" cy="1064885"/>
            </a:xfrm>
            <a:prstGeom prst="rect">
              <a:avLst/>
            </a:prstGeom>
            <a:noFill/>
          </p:spPr>
          <p:txBody>
            <a:bodyPr wrap="square" rtlCol="0">
              <a:noAutofit/>
            </a:bodyPr>
            <a:lstStyle/>
            <a:p>
              <a:pPr algn="ctr"/>
              <a:r>
                <a:rPr lang="en-US" altLang="ja-JP" b="1" dirty="0">
                  <a:latin typeface="+mn-ea"/>
                </a:rPr>
                <a:t>22-23</a:t>
              </a:r>
              <a:r>
                <a:rPr lang="ja-JP" altLang="en-US" b="1" dirty="0">
                  <a:latin typeface="+mn-ea"/>
                </a:rPr>
                <a:t>年度</a:t>
              </a:r>
              <a:r>
                <a:rPr lang="ja-JP" altLang="en-US" b="1" dirty="0"/>
                <a:t>公共イメージ向上委員会 </a:t>
              </a:r>
              <a:endParaRPr lang="en-US" altLang="ja-JP" b="1" dirty="0"/>
            </a:p>
            <a:p>
              <a:pPr algn="ctr"/>
              <a:r>
                <a:rPr lang="ja-JP" altLang="en-US" b="1" dirty="0"/>
                <a:t>副委員長　辰馬政夫</a:t>
              </a:r>
              <a:endParaRPr lang="en-US" altLang="ja-JP" b="1" dirty="0"/>
            </a:p>
          </p:txBody>
        </p:sp>
        <p:sp>
          <p:nvSpPr>
            <p:cNvPr id="7" name="テキスト ボックス 6">
              <a:extLst>
                <a:ext uri="{FF2B5EF4-FFF2-40B4-BE49-F238E27FC236}">
                  <a16:creationId xmlns:a16="http://schemas.microsoft.com/office/drawing/2014/main" id="{03F85663-F986-4EFB-9CF6-72CB7BA3152A}"/>
                </a:ext>
              </a:extLst>
            </p:cNvPr>
            <p:cNvSpPr txBox="1">
              <a:spLocks/>
            </p:cNvSpPr>
            <p:nvPr/>
          </p:nvSpPr>
          <p:spPr>
            <a:xfrm>
              <a:off x="0" y="3671162"/>
              <a:ext cx="12192000" cy="1330636"/>
            </a:xfrm>
            <a:prstGeom prst="rect">
              <a:avLst/>
            </a:prstGeom>
            <a:noFill/>
          </p:spPr>
          <p:txBody>
            <a:bodyPr wrap="square" rtlCol="0">
              <a:noAutofit/>
            </a:bodyPr>
            <a:lstStyle/>
            <a:p>
              <a:pPr algn="ctr"/>
              <a:r>
                <a:rPr lang="ja-JP" altLang="en-US" sz="2000" b="1" dirty="0">
                  <a:solidFill>
                    <a:schemeClr val="accent1"/>
                  </a:solidFill>
                </a:rPr>
                <a:t>ニュースリリース </a:t>
              </a:r>
              <a:r>
                <a:rPr lang="en-US" altLang="ja-JP" sz="2000" b="1" dirty="0">
                  <a:solidFill>
                    <a:schemeClr val="accent1"/>
                  </a:solidFill>
                </a:rPr>
                <a:t>HOW</a:t>
              </a:r>
              <a:r>
                <a:rPr lang="ja-JP" altLang="en-US" sz="2000" b="1" dirty="0">
                  <a:solidFill>
                    <a:schemeClr val="accent1"/>
                  </a:solidFill>
                </a:rPr>
                <a:t> </a:t>
              </a:r>
              <a:r>
                <a:rPr lang="en-US" altLang="ja-JP" sz="2000" b="1" dirty="0">
                  <a:solidFill>
                    <a:schemeClr val="accent1"/>
                  </a:solidFill>
                </a:rPr>
                <a:t>TO</a:t>
              </a:r>
            </a:p>
            <a:p>
              <a:pPr algn="ctr"/>
              <a:r>
                <a:rPr lang="ja-JP" altLang="en-US" sz="2000" b="1" dirty="0">
                  <a:solidFill>
                    <a:schemeClr val="accent1"/>
                  </a:solidFill>
                </a:rPr>
                <a:t>～情報発信ステークホルダーとの向き合いましょう～</a:t>
              </a:r>
              <a:endParaRPr lang="en-US" altLang="ja-JP" sz="2000" b="1" dirty="0">
                <a:solidFill>
                  <a:schemeClr val="accent1"/>
                </a:solidFill>
              </a:endParaRPr>
            </a:p>
            <a:p>
              <a:pPr algn="ctr"/>
              <a:endParaRPr lang="en-US" altLang="ja-JP" sz="2000" b="1" dirty="0"/>
            </a:p>
          </p:txBody>
        </p:sp>
        <p:pic>
          <p:nvPicPr>
            <p:cNvPr id="3" name="図 2"/>
            <p:cNvPicPr>
              <a:picLocks/>
            </p:cNvPicPr>
            <p:nvPr/>
          </p:nvPicPr>
          <p:blipFill>
            <a:blip r:embed="rId3"/>
            <a:stretch>
              <a:fillRect/>
            </a:stretch>
          </p:blipFill>
          <p:spPr>
            <a:xfrm>
              <a:off x="3372722" y="202501"/>
              <a:ext cx="4901609" cy="1371719"/>
            </a:xfrm>
            <a:prstGeom prst="rect">
              <a:avLst/>
            </a:prstGeom>
          </p:spPr>
        </p:pic>
      </p:grpSp>
      <p:sp>
        <p:nvSpPr>
          <p:cNvPr id="9" name="テキスト ボックス 8">
            <a:extLst>
              <a:ext uri="{FF2B5EF4-FFF2-40B4-BE49-F238E27FC236}">
                <a16:creationId xmlns:a16="http://schemas.microsoft.com/office/drawing/2014/main" id="{7CD16D6F-4535-4266-8D60-024566F309B4}"/>
              </a:ext>
            </a:extLst>
          </p:cNvPr>
          <p:cNvSpPr txBox="1">
            <a:spLocks noChangeArrowheads="1"/>
          </p:cNvSpPr>
          <p:nvPr/>
        </p:nvSpPr>
        <p:spPr bwMode="auto">
          <a:xfrm>
            <a:off x="2063552" y="4509120"/>
            <a:ext cx="8229090" cy="461665"/>
          </a:xfrm>
          <a:prstGeom prst="rect">
            <a:avLst/>
          </a:prstGeom>
          <a:solidFill>
            <a:schemeClr val="bg1">
              <a:lumMod val="85000"/>
            </a:schemeClr>
          </a:solidFill>
          <a:ln>
            <a:noFill/>
          </a:ln>
        </p:spPr>
        <p:txBody>
          <a:bodyPr wrap="square">
            <a:spAutoFit/>
          </a:bodyPr>
          <a:lstStyle>
            <a:lvl1pPr eaLnBrk="0" hangingPunct="0">
              <a:defRPr kumimoji="1">
                <a:solidFill>
                  <a:schemeClr val="tx1"/>
                </a:solidFill>
                <a:latin typeface="Arial" charset="0"/>
                <a:ea typeface="HGｺﾞｼｯｸE" pitchFamily="49" charset="-128"/>
              </a:defRPr>
            </a:lvl1pPr>
            <a:lvl2pPr marL="742950" indent="-285750" eaLnBrk="0" hangingPunct="0">
              <a:defRPr kumimoji="1">
                <a:solidFill>
                  <a:schemeClr val="tx1"/>
                </a:solidFill>
                <a:latin typeface="Arial" charset="0"/>
                <a:ea typeface="HGｺﾞｼｯｸE" pitchFamily="49" charset="-128"/>
              </a:defRPr>
            </a:lvl2pPr>
            <a:lvl3pPr marL="1143000" indent="-228600" eaLnBrk="0" hangingPunct="0">
              <a:defRPr kumimoji="1">
                <a:solidFill>
                  <a:schemeClr val="tx1"/>
                </a:solidFill>
                <a:latin typeface="Arial" charset="0"/>
                <a:ea typeface="HGｺﾞｼｯｸE" pitchFamily="49" charset="-128"/>
              </a:defRPr>
            </a:lvl3pPr>
            <a:lvl4pPr marL="1600200" indent="-228600" eaLnBrk="0" hangingPunct="0">
              <a:defRPr kumimoji="1">
                <a:solidFill>
                  <a:schemeClr val="tx1"/>
                </a:solidFill>
                <a:latin typeface="Arial" charset="0"/>
                <a:ea typeface="HGｺﾞｼｯｸE" pitchFamily="49" charset="-128"/>
              </a:defRPr>
            </a:lvl4pPr>
            <a:lvl5pPr marL="2057400" indent="-228600" eaLnBrk="0" hangingPunct="0">
              <a:defRPr kumimoji="1">
                <a:solidFill>
                  <a:schemeClr val="tx1"/>
                </a:solidFill>
                <a:latin typeface="Arial" charset="0"/>
                <a:ea typeface="HGｺﾞｼｯｸE" pitchFamily="49" charset="-128"/>
              </a:defRPr>
            </a:lvl5pPr>
            <a:lvl6pPr marL="2514600" indent="-228600" eaLnBrk="0" fontAlgn="base" hangingPunct="0">
              <a:spcBef>
                <a:spcPct val="0"/>
              </a:spcBef>
              <a:spcAft>
                <a:spcPct val="0"/>
              </a:spcAft>
              <a:defRPr kumimoji="1">
                <a:solidFill>
                  <a:schemeClr val="tx1"/>
                </a:solidFill>
                <a:latin typeface="Arial" charset="0"/>
                <a:ea typeface="HGｺﾞｼｯｸE" pitchFamily="49" charset="-128"/>
              </a:defRPr>
            </a:lvl6pPr>
            <a:lvl7pPr marL="2971800" indent="-228600" eaLnBrk="0" fontAlgn="base" hangingPunct="0">
              <a:spcBef>
                <a:spcPct val="0"/>
              </a:spcBef>
              <a:spcAft>
                <a:spcPct val="0"/>
              </a:spcAft>
              <a:defRPr kumimoji="1">
                <a:solidFill>
                  <a:schemeClr val="tx1"/>
                </a:solidFill>
                <a:latin typeface="Arial" charset="0"/>
                <a:ea typeface="HGｺﾞｼｯｸE" pitchFamily="49" charset="-128"/>
              </a:defRPr>
            </a:lvl7pPr>
            <a:lvl8pPr marL="3429000" indent="-228600" eaLnBrk="0" fontAlgn="base" hangingPunct="0">
              <a:spcBef>
                <a:spcPct val="0"/>
              </a:spcBef>
              <a:spcAft>
                <a:spcPct val="0"/>
              </a:spcAft>
              <a:defRPr kumimoji="1">
                <a:solidFill>
                  <a:schemeClr val="tx1"/>
                </a:solidFill>
                <a:latin typeface="Arial" charset="0"/>
                <a:ea typeface="HGｺﾞｼｯｸE" pitchFamily="49" charset="-128"/>
              </a:defRPr>
            </a:lvl8pPr>
            <a:lvl9pPr marL="3886200" indent="-228600" eaLnBrk="0" fontAlgn="base" hangingPunct="0">
              <a:spcBef>
                <a:spcPct val="0"/>
              </a:spcBef>
              <a:spcAft>
                <a:spcPct val="0"/>
              </a:spcAft>
              <a:defRPr kumimoji="1">
                <a:solidFill>
                  <a:schemeClr val="tx1"/>
                </a:solidFill>
                <a:latin typeface="Arial" charset="0"/>
                <a:ea typeface="HGｺﾞｼｯｸE" pitchFamily="49" charset="-128"/>
              </a:defRPr>
            </a:lvl9pPr>
          </a:lstStyle>
          <a:p>
            <a:pPr algn="ctr" eaLnBrk="1" fontAlgn="base" hangingPunct="1">
              <a:spcBef>
                <a:spcPct val="0"/>
              </a:spcBef>
              <a:spcAft>
                <a:spcPct val="0"/>
              </a:spcAft>
            </a:pPr>
            <a:r>
              <a:rPr lang="ja-JP" altLang="en-US" sz="2400" dirty="0">
                <a:latin typeface="Meiryo UI" panose="020B0604030504040204" pitchFamily="50" charset="-128"/>
                <a:ea typeface="Meiryo UI" panose="020B0604030504040204" pitchFamily="50" charset="-128"/>
                <a:cs typeface="メイリオ" panose="020B0604030504040204" pitchFamily="50" charset="-128"/>
              </a:rPr>
              <a:t>ご清聴ありがとうございました</a:t>
            </a:r>
            <a:endParaRPr lang="en-US" altLang="ja-JP" sz="2400" dirty="0">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1" name="図 10">
            <a:extLst>
              <a:ext uri="{FF2B5EF4-FFF2-40B4-BE49-F238E27FC236}">
                <a16:creationId xmlns:a16="http://schemas.microsoft.com/office/drawing/2014/main" id="{2CDD917F-4D49-496C-A3BC-FEB68559FD48}"/>
              </a:ext>
            </a:extLst>
          </p:cNvPr>
          <p:cNvPicPr>
            <a:picLocks noChangeAspect="1"/>
          </p:cNvPicPr>
          <p:nvPr/>
        </p:nvPicPr>
        <p:blipFill>
          <a:blip r:embed="rId4"/>
          <a:stretch>
            <a:fillRect/>
          </a:stretch>
        </p:blipFill>
        <p:spPr>
          <a:xfrm>
            <a:off x="150726" y="155185"/>
            <a:ext cx="1327590" cy="537512"/>
          </a:xfrm>
          <a:prstGeom prst="rect">
            <a:avLst/>
          </a:prstGeom>
        </p:spPr>
      </p:pic>
    </p:spTree>
    <p:extLst>
      <p:ext uri="{BB962C8B-B14F-4D97-AF65-F5344CB8AC3E}">
        <p14:creationId xmlns:p14="http://schemas.microsoft.com/office/powerpoint/2010/main" val="204823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4FF6CFB-26B6-4BEB-BFB4-1CA6B2B01A71}"/>
              </a:ext>
            </a:extLst>
          </p:cNvPr>
          <p:cNvSpPr txBox="1">
            <a:spLocks noChangeArrowheads="1"/>
          </p:cNvSpPr>
          <p:nvPr/>
        </p:nvSpPr>
        <p:spPr bwMode="auto">
          <a:xfrm>
            <a:off x="515380" y="2170599"/>
            <a:ext cx="1116124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HGｺﾞｼｯｸE" pitchFamily="49" charset="-128"/>
              </a:defRPr>
            </a:lvl1pPr>
            <a:lvl2pPr marL="742950" indent="-285750" eaLnBrk="0" hangingPunct="0">
              <a:defRPr kumimoji="1">
                <a:solidFill>
                  <a:schemeClr val="tx1"/>
                </a:solidFill>
                <a:latin typeface="Arial" charset="0"/>
                <a:ea typeface="HGｺﾞｼｯｸE" pitchFamily="49" charset="-128"/>
              </a:defRPr>
            </a:lvl2pPr>
            <a:lvl3pPr marL="1143000" indent="-228600" eaLnBrk="0" hangingPunct="0">
              <a:defRPr kumimoji="1">
                <a:solidFill>
                  <a:schemeClr val="tx1"/>
                </a:solidFill>
                <a:latin typeface="Arial" charset="0"/>
                <a:ea typeface="HGｺﾞｼｯｸE" pitchFamily="49" charset="-128"/>
              </a:defRPr>
            </a:lvl3pPr>
            <a:lvl4pPr marL="1600200" indent="-228600" eaLnBrk="0" hangingPunct="0">
              <a:defRPr kumimoji="1">
                <a:solidFill>
                  <a:schemeClr val="tx1"/>
                </a:solidFill>
                <a:latin typeface="Arial" charset="0"/>
                <a:ea typeface="HGｺﾞｼｯｸE" pitchFamily="49" charset="-128"/>
              </a:defRPr>
            </a:lvl4pPr>
            <a:lvl5pPr marL="2057400" indent="-228600" eaLnBrk="0" hangingPunct="0">
              <a:defRPr kumimoji="1">
                <a:solidFill>
                  <a:schemeClr val="tx1"/>
                </a:solidFill>
                <a:latin typeface="Arial" charset="0"/>
                <a:ea typeface="HGｺﾞｼｯｸE" pitchFamily="49" charset="-128"/>
              </a:defRPr>
            </a:lvl5pPr>
            <a:lvl6pPr marL="2514600" indent="-228600" eaLnBrk="0" fontAlgn="base" hangingPunct="0">
              <a:spcBef>
                <a:spcPct val="0"/>
              </a:spcBef>
              <a:spcAft>
                <a:spcPct val="0"/>
              </a:spcAft>
              <a:defRPr kumimoji="1">
                <a:solidFill>
                  <a:schemeClr val="tx1"/>
                </a:solidFill>
                <a:latin typeface="Arial" charset="0"/>
                <a:ea typeface="HGｺﾞｼｯｸE" pitchFamily="49" charset="-128"/>
              </a:defRPr>
            </a:lvl6pPr>
            <a:lvl7pPr marL="2971800" indent="-228600" eaLnBrk="0" fontAlgn="base" hangingPunct="0">
              <a:spcBef>
                <a:spcPct val="0"/>
              </a:spcBef>
              <a:spcAft>
                <a:spcPct val="0"/>
              </a:spcAft>
              <a:defRPr kumimoji="1">
                <a:solidFill>
                  <a:schemeClr val="tx1"/>
                </a:solidFill>
                <a:latin typeface="Arial" charset="0"/>
                <a:ea typeface="HGｺﾞｼｯｸE" pitchFamily="49" charset="-128"/>
              </a:defRPr>
            </a:lvl7pPr>
            <a:lvl8pPr marL="3429000" indent="-228600" eaLnBrk="0" fontAlgn="base" hangingPunct="0">
              <a:spcBef>
                <a:spcPct val="0"/>
              </a:spcBef>
              <a:spcAft>
                <a:spcPct val="0"/>
              </a:spcAft>
              <a:defRPr kumimoji="1">
                <a:solidFill>
                  <a:schemeClr val="tx1"/>
                </a:solidFill>
                <a:latin typeface="Arial" charset="0"/>
                <a:ea typeface="HGｺﾞｼｯｸE" pitchFamily="49" charset="-128"/>
              </a:defRPr>
            </a:lvl8pPr>
            <a:lvl9pPr marL="3886200" indent="-228600" eaLnBrk="0" fontAlgn="base" hangingPunct="0">
              <a:spcBef>
                <a:spcPct val="0"/>
              </a:spcBef>
              <a:spcAft>
                <a:spcPct val="0"/>
              </a:spcAft>
              <a:defRPr kumimoji="1">
                <a:solidFill>
                  <a:schemeClr val="tx1"/>
                </a:solidFill>
                <a:latin typeface="Arial" charset="0"/>
                <a:ea typeface="HGｺﾞｼｯｸE" pitchFamily="49" charset="-128"/>
              </a:defRPr>
            </a:lvl9pPr>
          </a:lstStyle>
          <a:p>
            <a:pPr algn="ctr" eaLnBrk="1" fontAlgn="base" hangingPunct="1">
              <a:spcBef>
                <a:spcPct val="0"/>
              </a:spcBef>
              <a:spcAft>
                <a:spcPct val="0"/>
              </a:spcAft>
            </a:pPr>
            <a:r>
              <a:rPr lang="en-US" altLang="ja-JP" sz="88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PR</a:t>
            </a:r>
          </a:p>
          <a:p>
            <a:pPr algn="ctr" eaLnBrk="1" fontAlgn="base" hangingPunct="1">
              <a:spcBef>
                <a:spcPct val="0"/>
              </a:spcBef>
              <a:spcAft>
                <a:spcPct val="0"/>
              </a:spcAft>
            </a:pPr>
            <a:endParaRPr lang="en-US" altLang="ja-JP" sz="36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endParaRPr>
          </a:p>
          <a:p>
            <a:pPr algn="ctr" eaLnBrk="1" fontAlgn="base" hangingPunct="1">
              <a:spcBef>
                <a:spcPct val="0"/>
              </a:spcBef>
              <a:spcAft>
                <a:spcPct val="0"/>
              </a:spcAft>
            </a:pPr>
            <a:r>
              <a:rPr lang="ja-JP" altLang="en-US"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改めて、この意味を確認させてください</a:t>
            </a:r>
            <a:endParaRPr lang="en-US" altLang="ja-JP"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5" name="図 4">
            <a:extLst>
              <a:ext uri="{FF2B5EF4-FFF2-40B4-BE49-F238E27FC236}">
                <a16:creationId xmlns:a16="http://schemas.microsoft.com/office/drawing/2014/main" id="{62962124-BBA3-4B7D-8636-D8100A7AEAEC}"/>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187415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B952003-DDAA-413E-BF25-46434BC8335B}"/>
              </a:ext>
            </a:extLst>
          </p:cNvPr>
          <p:cNvSpPr/>
          <p:nvPr/>
        </p:nvSpPr>
        <p:spPr>
          <a:xfrm>
            <a:off x="3272642" y="923623"/>
            <a:ext cx="5631670" cy="830997"/>
          </a:xfrm>
          <a:prstGeom prst="rect">
            <a:avLst/>
          </a:prstGeom>
        </p:spPr>
        <p:txBody>
          <a:bodyPr wrap="none">
            <a:spAutoFit/>
          </a:bodyPr>
          <a:lstStyle/>
          <a:p>
            <a:pPr eaLnBrk="0" fontAlgn="base" hangingPunct="0">
              <a:spcBef>
                <a:spcPct val="0"/>
              </a:spcBef>
              <a:spcAft>
                <a:spcPct val="0"/>
              </a:spcAft>
            </a:pPr>
            <a:r>
              <a:rPr kumimoji="0" lang="ja-JP" altLang="en-US" sz="48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パブリック リレーションズ</a:t>
            </a:r>
          </a:p>
        </p:txBody>
      </p:sp>
      <p:sp>
        <p:nvSpPr>
          <p:cNvPr id="5" name="Text Box 8">
            <a:extLst>
              <a:ext uri="{FF2B5EF4-FFF2-40B4-BE49-F238E27FC236}">
                <a16:creationId xmlns:a16="http://schemas.microsoft.com/office/drawing/2014/main" id="{F3609948-425A-4E67-9BEE-52CACF68CAE1}"/>
              </a:ext>
            </a:extLst>
          </p:cNvPr>
          <p:cNvSpPr txBox="1">
            <a:spLocks noChangeArrowheads="1"/>
          </p:cNvSpPr>
          <p:nvPr/>
        </p:nvSpPr>
        <p:spPr bwMode="auto">
          <a:xfrm>
            <a:off x="639679" y="3503910"/>
            <a:ext cx="5609088" cy="1077218"/>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kumimoji="0" lang="ja-JP" altLang="en-US" sz="2800" dirty="0">
                <a:solidFill>
                  <a:srgbClr val="4C4C4C"/>
                </a:solidFill>
                <a:latin typeface="Meiryo UI" panose="020B0604030504040204" pitchFamily="50" charset="-128"/>
                <a:ea typeface="Meiryo UI" panose="020B0604030504040204" pitchFamily="50" charset="-128"/>
                <a:cs typeface="メイリオ" panose="020B0604030504040204" pitchFamily="50" charset="-128"/>
              </a:rPr>
              <a:t>企業や行政</a:t>
            </a:r>
            <a:r>
              <a:rPr kumimoji="0" lang="en-US" altLang="ja-JP" sz="2800" dirty="0">
                <a:solidFill>
                  <a:srgbClr val="4C4C4C"/>
                </a:solidFill>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2800" dirty="0">
                <a:solidFill>
                  <a:srgbClr val="4C4C4C"/>
                </a:solidFill>
                <a:latin typeface="Meiryo UI" panose="020B0604030504040204" pitchFamily="50" charset="-128"/>
                <a:ea typeface="Meiryo UI" panose="020B0604030504040204" pitchFamily="50" charset="-128"/>
                <a:cs typeface="メイリオ" panose="020B0604030504040204" pitchFamily="50" charset="-128"/>
              </a:rPr>
              <a:t>団体が</a:t>
            </a:r>
            <a:endParaRPr kumimoji="0" lang="en-US" altLang="ja-JP" sz="2800" dirty="0">
              <a:solidFill>
                <a:srgbClr val="4C4C4C"/>
              </a:solidFill>
              <a:latin typeface="Meiryo UI" panose="020B0604030504040204" pitchFamily="50" charset="-128"/>
              <a:ea typeface="Meiryo UI"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3600" b="1" dirty="0">
                <a:solidFill>
                  <a:srgbClr val="0070C0"/>
                </a:solidFill>
                <a:highlight>
                  <a:srgbClr val="FFFF00"/>
                </a:highlight>
                <a:latin typeface="Meiryo UI" panose="020B0604030504040204" pitchFamily="50" charset="-128"/>
                <a:ea typeface="Meiryo UI" panose="020B0604030504040204" pitchFamily="50" charset="-128"/>
                <a:cs typeface="メイリオ" panose="020B0604030504040204" pitchFamily="50" charset="-128"/>
              </a:rPr>
              <a:t>パブリック</a:t>
            </a:r>
            <a:r>
              <a:rPr kumimoji="0" lang="ja-JP" altLang="en-US" sz="2800" dirty="0">
                <a:solidFill>
                  <a:srgbClr val="0070C0"/>
                </a:solidFill>
                <a:highlight>
                  <a:srgbClr val="FFFF00"/>
                </a:highlight>
                <a:latin typeface="Meiryo UI" panose="020B0604030504040204" pitchFamily="50" charset="-128"/>
                <a:ea typeface="Meiryo UI" panose="020B0604030504040204" pitchFamily="50" charset="-128"/>
                <a:cs typeface="メイリオ" panose="020B0604030504040204" pitchFamily="50" charset="-128"/>
              </a:rPr>
              <a:t>（世の中）</a:t>
            </a:r>
            <a:r>
              <a:rPr kumimoji="0" lang="ja-JP" altLang="en-US" sz="2800" dirty="0">
                <a:solidFill>
                  <a:srgbClr val="4C4C4C"/>
                </a:solidFill>
                <a:highlight>
                  <a:srgbClr val="FFFF00"/>
                </a:highlight>
                <a:latin typeface="Meiryo UI" panose="020B0604030504040204" pitchFamily="50" charset="-128"/>
                <a:ea typeface="Meiryo UI" panose="020B0604030504040204" pitchFamily="50" charset="-128"/>
                <a:cs typeface="メイリオ" panose="020B0604030504040204" pitchFamily="50" charset="-128"/>
              </a:rPr>
              <a:t>との間に</a:t>
            </a:r>
            <a:endParaRPr kumimoji="0" lang="en-US" altLang="ja-JP" sz="2800" dirty="0">
              <a:solidFill>
                <a:srgbClr val="4C4C4C"/>
              </a:solidFill>
              <a:highlight>
                <a:srgbClr val="FFFF00"/>
              </a:highlight>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4B676E81-CA0D-448B-8AFE-F11099D9FAE3}"/>
              </a:ext>
            </a:extLst>
          </p:cNvPr>
          <p:cNvSpPr/>
          <p:nvPr/>
        </p:nvSpPr>
        <p:spPr>
          <a:xfrm>
            <a:off x="3170049" y="1425287"/>
            <a:ext cx="1366080" cy="2400657"/>
          </a:xfrm>
          <a:prstGeom prst="rect">
            <a:avLst/>
          </a:prstGeom>
        </p:spPr>
        <p:txBody>
          <a:bodyPr wrap="none">
            <a:spAutoFit/>
          </a:bodyPr>
          <a:lstStyle/>
          <a:p>
            <a:pPr fontAlgn="base">
              <a:spcBef>
                <a:spcPct val="0"/>
              </a:spcBef>
              <a:spcAft>
                <a:spcPct val="0"/>
              </a:spcAft>
            </a:pPr>
            <a:r>
              <a:rPr lang="en-US" altLang="ja-JP" sz="15000" b="1" dirty="0">
                <a:solidFill>
                  <a:srgbClr val="0070C0"/>
                </a:solidFill>
                <a:cs typeface="メイリオ" panose="020B0604030504040204" pitchFamily="50" charset="-128"/>
              </a:rPr>
              <a:t>P</a:t>
            </a:r>
            <a:endParaRPr lang="ja-JP" altLang="en-US" sz="15000" b="1" dirty="0">
              <a:solidFill>
                <a:srgbClr val="0070C0"/>
              </a:solidFill>
              <a:cs typeface="メイリオ" panose="020B0604030504040204" pitchFamily="50" charset="-128"/>
            </a:endParaRPr>
          </a:p>
        </p:txBody>
      </p:sp>
      <p:sp>
        <p:nvSpPr>
          <p:cNvPr id="7" name="正方形/長方形 6">
            <a:extLst>
              <a:ext uri="{FF2B5EF4-FFF2-40B4-BE49-F238E27FC236}">
                <a16:creationId xmlns:a16="http://schemas.microsoft.com/office/drawing/2014/main" id="{1FB8F3A9-55EA-4BC8-AFC6-7369DEB10E96}"/>
              </a:ext>
            </a:extLst>
          </p:cNvPr>
          <p:cNvSpPr/>
          <p:nvPr/>
        </p:nvSpPr>
        <p:spPr>
          <a:xfrm>
            <a:off x="6398546" y="1407289"/>
            <a:ext cx="1457450" cy="2400657"/>
          </a:xfrm>
          <a:prstGeom prst="rect">
            <a:avLst/>
          </a:prstGeom>
        </p:spPr>
        <p:txBody>
          <a:bodyPr wrap="none">
            <a:spAutoFit/>
          </a:bodyPr>
          <a:lstStyle/>
          <a:p>
            <a:pPr fontAlgn="base">
              <a:spcBef>
                <a:spcPct val="0"/>
              </a:spcBef>
              <a:spcAft>
                <a:spcPct val="0"/>
              </a:spcAft>
            </a:pPr>
            <a:r>
              <a:rPr lang="en-US" altLang="ja-JP" sz="15000" b="1" dirty="0">
                <a:solidFill>
                  <a:srgbClr val="0070C0"/>
                </a:solidFill>
                <a:cs typeface="メイリオ" panose="020B0604030504040204" pitchFamily="50" charset="-128"/>
              </a:rPr>
              <a:t>R</a:t>
            </a:r>
            <a:endParaRPr lang="ja-JP" altLang="en-US" sz="15000" b="1" dirty="0">
              <a:solidFill>
                <a:srgbClr val="0070C0"/>
              </a:solidFill>
              <a:cs typeface="メイリオ" panose="020B0604030504040204" pitchFamily="50" charset="-128"/>
            </a:endParaRPr>
          </a:p>
        </p:txBody>
      </p:sp>
      <p:sp>
        <p:nvSpPr>
          <p:cNvPr id="8" name="等号 25">
            <a:extLst>
              <a:ext uri="{FF2B5EF4-FFF2-40B4-BE49-F238E27FC236}">
                <a16:creationId xmlns:a16="http://schemas.microsoft.com/office/drawing/2014/main" id="{F8F03267-5E0C-4BEE-AB50-696A5642C266}"/>
              </a:ext>
            </a:extLst>
          </p:cNvPr>
          <p:cNvSpPr/>
          <p:nvPr/>
        </p:nvSpPr>
        <p:spPr>
          <a:xfrm>
            <a:off x="2435465" y="2450517"/>
            <a:ext cx="627731" cy="499274"/>
          </a:xfrm>
          <a:prstGeom prst="mathEqual">
            <a:avLst/>
          </a:prstGeom>
          <a:solidFill>
            <a:srgbClr val="595959"/>
          </a:solidFill>
          <a:ln w="19050">
            <a:noFill/>
          </a:ln>
        </p:spPr>
        <p:txBody>
          <a:bodyPr wrap="square" rtlCol="0" anchor="ctr">
            <a:noAutofit/>
          </a:bodyPr>
          <a:lstStyle/>
          <a:p>
            <a:pPr algn="ctr" fontAlgn="base">
              <a:lnSpc>
                <a:spcPct val="115000"/>
              </a:lnSpc>
              <a:spcBef>
                <a:spcPct val="0"/>
              </a:spcBef>
              <a:spcAft>
                <a:spcPct val="0"/>
              </a:spcAft>
            </a:pPr>
            <a:endParaRPr kumimoji="0" lang="ja-JP" altLang="en-US" sz="2400" dirty="0">
              <a:latin typeface="Meiryo UI" panose="020B0604030504040204" pitchFamily="50" charset="-128"/>
              <a:cs typeface="メイリオ" panose="020B0604030504040204" pitchFamily="50" charset="-128"/>
            </a:endParaRPr>
          </a:p>
        </p:txBody>
      </p:sp>
      <p:sp>
        <p:nvSpPr>
          <p:cNvPr id="9" name="Text Box 8">
            <a:extLst>
              <a:ext uri="{FF2B5EF4-FFF2-40B4-BE49-F238E27FC236}">
                <a16:creationId xmlns:a16="http://schemas.microsoft.com/office/drawing/2014/main" id="{EB78487D-26FA-45CB-9971-78C33D5694F7}"/>
              </a:ext>
            </a:extLst>
          </p:cNvPr>
          <p:cNvSpPr txBox="1">
            <a:spLocks noChangeArrowheads="1"/>
          </p:cNvSpPr>
          <p:nvPr/>
        </p:nvSpPr>
        <p:spPr bwMode="auto">
          <a:xfrm>
            <a:off x="6398546" y="3495521"/>
            <a:ext cx="5746126" cy="1077218"/>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kumimoji="0" lang="ja-JP" altLang="en-US" sz="2800" dirty="0">
                <a:solidFill>
                  <a:srgbClr val="4C4C4C"/>
                </a:solidFill>
                <a:highlight>
                  <a:srgbClr val="FFFF00"/>
                </a:highlight>
                <a:latin typeface="Meiryo UI" panose="020B0604030504040204" pitchFamily="50" charset="-128"/>
                <a:ea typeface="Meiryo UI" panose="020B0604030504040204" pitchFamily="50" charset="-128"/>
                <a:cs typeface="メイリオ" panose="020B0604030504040204" pitchFamily="50" charset="-128"/>
              </a:rPr>
              <a:t>良好な</a:t>
            </a:r>
            <a:r>
              <a:rPr kumimoji="0" lang="ja-JP" altLang="en-US" sz="3600" b="1" dirty="0">
                <a:solidFill>
                  <a:srgbClr val="0070C0"/>
                </a:solidFill>
                <a:highlight>
                  <a:srgbClr val="FFFF00"/>
                </a:highlight>
                <a:latin typeface="Meiryo UI" panose="020B0604030504040204" pitchFamily="50" charset="-128"/>
                <a:ea typeface="Meiryo UI" panose="020B0604030504040204" pitchFamily="50" charset="-128"/>
                <a:cs typeface="メイリオ" panose="020B0604030504040204" pitchFamily="50" charset="-128"/>
              </a:rPr>
              <a:t>リレーションズ</a:t>
            </a:r>
            <a:r>
              <a:rPr kumimoji="0" lang="ja-JP" altLang="en-US" sz="2800" dirty="0">
                <a:solidFill>
                  <a:srgbClr val="0070C0"/>
                </a:solidFill>
                <a:highlight>
                  <a:srgbClr val="FFFF00"/>
                </a:highlight>
                <a:latin typeface="Meiryo UI" panose="020B0604030504040204" pitchFamily="50" charset="-128"/>
                <a:ea typeface="Meiryo UI" panose="020B0604030504040204" pitchFamily="50" charset="-128"/>
                <a:cs typeface="メイリオ" panose="020B0604030504040204" pitchFamily="50" charset="-128"/>
              </a:rPr>
              <a:t>（関係）</a:t>
            </a:r>
            <a:r>
              <a:rPr kumimoji="0" lang="ja-JP" altLang="en-US" sz="2800" dirty="0">
                <a:solidFill>
                  <a:srgbClr val="4C4C4C"/>
                </a:solidFill>
                <a:latin typeface="Meiryo UI" panose="020B0604030504040204" pitchFamily="50" charset="-128"/>
                <a:ea typeface="Meiryo UI" panose="020B0604030504040204" pitchFamily="50" charset="-128"/>
                <a:cs typeface="メイリオ" panose="020B0604030504040204" pitchFamily="50" charset="-128"/>
              </a:rPr>
              <a:t>を</a:t>
            </a:r>
            <a:endParaRPr kumimoji="0" lang="en-US" altLang="ja-JP" sz="2800" dirty="0">
              <a:solidFill>
                <a:srgbClr val="4C4C4C"/>
              </a:solidFill>
              <a:latin typeface="Meiryo UI" panose="020B0604030504040204" pitchFamily="50" charset="-128"/>
              <a:ea typeface="Meiryo UI"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2800" dirty="0">
                <a:solidFill>
                  <a:srgbClr val="4C4C4C"/>
                </a:solidFill>
                <a:latin typeface="Meiryo UI" panose="020B0604030504040204" pitchFamily="50" charset="-128"/>
                <a:ea typeface="Meiryo UI" panose="020B0604030504040204" pitchFamily="50" charset="-128"/>
                <a:cs typeface="メイリオ" panose="020B0604030504040204" pitchFamily="50" charset="-128"/>
              </a:rPr>
              <a:t>つくっていくこと</a:t>
            </a:r>
          </a:p>
        </p:txBody>
      </p:sp>
      <p:sp>
        <p:nvSpPr>
          <p:cNvPr id="10" name="正方形/長方形 9">
            <a:extLst>
              <a:ext uri="{FF2B5EF4-FFF2-40B4-BE49-F238E27FC236}">
                <a16:creationId xmlns:a16="http://schemas.microsoft.com/office/drawing/2014/main" id="{48950EA1-FE07-40B2-9C7A-6694FD465B40}"/>
              </a:ext>
            </a:extLst>
          </p:cNvPr>
          <p:cNvSpPr/>
          <p:nvPr/>
        </p:nvSpPr>
        <p:spPr>
          <a:xfrm>
            <a:off x="1923206" y="5042123"/>
            <a:ext cx="8349258" cy="523220"/>
          </a:xfrm>
          <a:prstGeom prst="rect">
            <a:avLst/>
          </a:prstGeom>
        </p:spPr>
        <p:txBody>
          <a:bodyPr wrap="square">
            <a:spAutoFit/>
          </a:bodyPr>
          <a:lstStyle/>
          <a:p>
            <a:pPr algn="ctr" eaLnBrk="0" fontAlgn="base" hangingPunct="0">
              <a:spcBef>
                <a:spcPct val="0"/>
              </a:spcBef>
              <a:spcAft>
                <a:spcPct val="0"/>
              </a:spcAft>
            </a:pPr>
            <a:r>
              <a:rPr kumimoji="0" lang="ja-JP" altLang="en-US" sz="2800" dirty="0">
                <a:solidFill>
                  <a:srgbClr val="4C4C4C"/>
                </a:solidFill>
                <a:latin typeface="Meiryo UI" panose="020B0604030504040204" pitchFamily="50" charset="-128"/>
                <a:ea typeface="Meiryo UI" panose="020B0604030504040204" pitchFamily="50" charset="-128"/>
                <a:cs typeface="メイリオ" panose="020B0604030504040204" pitchFamily="50" charset="-128"/>
              </a:rPr>
              <a:t>双方向のコミュニケーション活動を通じて行う</a:t>
            </a:r>
          </a:p>
        </p:txBody>
      </p:sp>
      <p:sp>
        <p:nvSpPr>
          <p:cNvPr id="11" name="Text Box 7">
            <a:extLst>
              <a:ext uri="{FF2B5EF4-FFF2-40B4-BE49-F238E27FC236}">
                <a16:creationId xmlns:a16="http://schemas.microsoft.com/office/drawing/2014/main" id="{9BCADE61-8A7A-4ACB-901E-D63D73E7BE26}"/>
              </a:ext>
            </a:extLst>
          </p:cNvPr>
          <p:cNvSpPr txBox="1">
            <a:spLocks noChangeArrowheads="1"/>
          </p:cNvSpPr>
          <p:nvPr/>
        </p:nvSpPr>
        <p:spPr bwMode="auto">
          <a:xfrm>
            <a:off x="7576416" y="2626512"/>
            <a:ext cx="3128096" cy="64633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altLang="ja-JP" sz="3600" b="1" dirty="0">
                <a:solidFill>
                  <a:srgbClr val="0070C0"/>
                </a:solidFill>
                <a:cs typeface="メイリオ" panose="020B0604030504040204" pitchFamily="50" charset="-128"/>
              </a:rPr>
              <a:t>ELATIONS</a:t>
            </a:r>
          </a:p>
        </p:txBody>
      </p:sp>
      <p:sp>
        <p:nvSpPr>
          <p:cNvPr id="12" name="Text Box 7">
            <a:extLst>
              <a:ext uri="{FF2B5EF4-FFF2-40B4-BE49-F238E27FC236}">
                <a16:creationId xmlns:a16="http://schemas.microsoft.com/office/drawing/2014/main" id="{B84A112D-D94B-4687-90B9-76C71C9D830A}"/>
              </a:ext>
            </a:extLst>
          </p:cNvPr>
          <p:cNvSpPr txBox="1">
            <a:spLocks noChangeArrowheads="1"/>
          </p:cNvSpPr>
          <p:nvPr/>
        </p:nvSpPr>
        <p:spPr bwMode="auto">
          <a:xfrm>
            <a:off x="4079776" y="2650371"/>
            <a:ext cx="1479892" cy="64633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ja-JP" sz="3600" b="1" dirty="0">
                <a:solidFill>
                  <a:srgbClr val="0070C0"/>
                </a:solidFill>
                <a:cs typeface="メイリオ" panose="020B0604030504040204" pitchFamily="50" charset="-128"/>
              </a:rPr>
              <a:t>UBLIC</a:t>
            </a:r>
          </a:p>
        </p:txBody>
      </p:sp>
      <p:sp>
        <p:nvSpPr>
          <p:cNvPr id="13" name="角丸四角形 12">
            <a:extLst>
              <a:ext uri="{FF2B5EF4-FFF2-40B4-BE49-F238E27FC236}">
                <a16:creationId xmlns:a16="http://schemas.microsoft.com/office/drawing/2014/main" id="{929BCBF1-2E06-4979-A941-BD25CA9F15B3}"/>
              </a:ext>
            </a:extLst>
          </p:cNvPr>
          <p:cNvSpPr/>
          <p:nvPr/>
        </p:nvSpPr>
        <p:spPr>
          <a:xfrm>
            <a:off x="639679" y="5626898"/>
            <a:ext cx="11089232" cy="1042462"/>
          </a:xfrm>
          <a:prstGeom prst="roundRect">
            <a:avLst>
              <a:gd name="adj" fmla="val 759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44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「世の中との、良い関係づくり」</a:t>
            </a:r>
          </a:p>
        </p:txBody>
      </p:sp>
      <p:pic>
        <p:nvPicPr>
          <p:cNvPr id="14" name="図 13">
            <a:extLst>
              <a:ext uri="{FF2B5EF4-FFF2-40B4-BE49-F238E27FC236}">
                <a16:creationId xmlns:a16="http://schemas.microsoft.com/office/drawing/2014/main" id="{2645141F-CF32-4504-8DC9-22A2FCA015A4}"/>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33559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1914A47-5017-4BA7-9FB7-E93065DEF8FC}"/>
              </a:ext>
            </a:extLst>
          </p:cNvPr>
          <p:cNvSpPr/>
          <p:nvPr/>
        </p:nvSpPr>
        <p:spPr>
          <a:xfrm>
            <a:off x="5401185" y="1748492"/>
            <a:ext cx="1399742" cy="1107996"/>
          </a:xfrm>
          <a:prstGeom prst="rect">
            <a:avLst/>
          </a:prstGeom>
        </p:spPr>
        <p:txBody>
          <a:bodyPr wrap="square">
            <a:spAutoFit/>
          </a:bodyPr>
          <a:lstStyle/>
          <a:p>
            <a:r>
              <a:rPr lang="en-US" altLang="ja-JP" sz="6600" b="1" dirty="0">
                <a:solidFill>
                  <a:srgbClr val="0070C0"/>
                </a:solidFill>
                <a:latin typeface="Meiryo UI" panose="020B0604030504040204" pitchFamily="50" charset="-128"/>
                <a:ea typeface="Meiryo UI" panose="020B0604030504040204" pitchFamily="50" charset="-128"/>
              </a:rPr>
              <a:t>PR</a:t>
            </a:r>
          </a:p>
        </p:txBody>
      </p:sp>
      <p:sp>
        <p:nvSpPr>
          <p:cNvPr id="5" name="正方形/長方形 4">
            <a:extLst>
              <a:ext uri="{FF2B5EF4-FFF2-40B4-BE49-F238E27FC236}">
                <a16:creationId xmlns:a16="http://schemas.microsoft.com/office/drawing/2014/main" id="{CF9D43F2-4C6C-4F12-8846-99864913CD5F}"/>
              </a:ext>
            </a:extLst>
          </p:cNvPr>
          <p:cNvSpPr/>
          <p:nvPr/>
        </p:nvSpPr>
        <p:spPr>
          <a:xfrm>
            <a:off x="3338892" y="4098194"/>
            <a:ext cx="1569660" cy="923330"/>
          </a:xfrm>
          <a:prstGeom prst="rect">
            <a:avLst/>
          </a:prstGeom>
        </p:spPr>
        <p:txBody>
          <a:bodyPr wrap="none">
            <a:spAutoFit/>
          </a:bodyPr>
          <a:lstStyle/>
          <a:p>
            <a:r>
              <a:rPr lang="ja-JP" altLang="en-US" sz="5400" b="1" dirty="0">
                <a:solidFill>
                  <a:srgbClr val="00A1DA"/>
                </a:solidFill>
                <a:latin typeface="Meiryo UI" panose="020B0604030504040204" pitchFamily="50" charset="-128"/>
                <a:ea typeface="Meiryo UI" panose="020B0604030504040204" pitchFamily="50" charset="-128"/>
              </a:rPr>
              <a:t>広報</a:t>
            </a:r>
            <a:endParaRPr lang="en-US" altLang="ja-JP" sz="5400" b="1" dirty="0">
              <a:solidFill>
                <a:srgbClr val="00A1DA"/>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23FE313F-E596-4032-9A08-E1EEB0F8C1B9}"/>
              </a:ext>
            </a:extLst>
          </p:cNvPr>
          <p:cNvSpPr/>
          <p:nvPr/>
        </p:nvSpPr>
        <p:spPr>
          <a:xfrm>
            <a:off x="7140504" y="4098194"/>
            <a:ext cx="1569660" cy="923330"/>
          </a:xfrm>
          <a:prstGeom prst="rect">
            <a:avLst/>
          </a:prstGeom>
        </p:spPr>
        <p:txBody>
          <a:bodyPr wrap="none">
            <a:spAutoFit/>
          </a:bodyPr>
          <a:lstStyle/>
          <a:p>
            <a:r>
              <a:rPr lang="ja-JP" altLang="en-US" sz="5400" b="1" dirty="0">
                <a:solidFill>
                  <a:srgbClr val="00A1DA"/>
                </a:solidFill>
                <a:latin typeface="Meiryo UI" panose="020B0604030504040204" pitchFamily="50" charset="-128"/>
                <a:ea typeface="Meiryo UI" panose="020B0604030504040204" pitchFamily="50" charset="-128"/>
              </a:rPr>
              <a:t>広告</a:t>
            </a:r>
            <a:endParaRPr lang="en-US" altLang="ja-JP" sz="5400" b="1" dirty="0">
              <a:solidFill>
                <a:srgbClr val="00A1DA"/>
              </a:solidFill>
              <a:latin typeface="Meiryo UI" panose="020B0604030504040204" pitchFamily="50" charset="-128"/>
              <a:ea typeface="Meiryo UI" panose="020B0604030504040204" pitchFamily="50" charset="-128"/>
            </a:endParaRPr>
          </a:p>
        </p:txBody>
      </p:sp>
      <p:cxnSp>
        <p:nvCxnSpPr>
          <p:cNvPr id="7" name="コネクタ: カギ線 6">
            <a:extLst>
              <a:ext uri="{FF2B5EF4-FFF2-40B4-BE49-F238E27FC236}">
                <a16:creationId xmlns:a16="http://schemas.microsoft.com/office/drawing/2014/main" id="{A1C79439-7E15-45FB-81F3-3690FA6E70FE}"/>
              </a:ext>
            </a:extLst>
          </p:cNvPr>
          <p:cNvCxnSpPr>
            <a:cxnSpLocks/>
            <a:stCxn id="4" idx="2"/>
            <a:endCxn id="5" idx="0"/>
          </p:cNvCxnSpPr>
          <p:nvPr/>
        </p:nvCxnSpPr>
        <p:spPr>
          <a:xfrm rot="5400000">
            <a:off x="4491536" y="2488674"/>
            <a:ext cx="1241706" cy="1977334"/>
          </a:xfrm>
          <a:prstGeom prst="bentConnector3">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コネクタ: カギ線 7">
            <a:extLst>
              <a:ext uri="{FF2B5EF4-FFF2-40B4-BE49-F238E27FC236}">
                <a16:creationId xmlns:a16="http://schemas.microsoft.com/office/drawing/2014/main" id="{FD96E53D-C9D6-49CE-B540-8A905FD624BA}"/>
              </a:ext>
            </a:extLst>
          </p:cNvPr>
          <p:cNvCxnSpPr>
            <a:cxnSpLocks/>
            <a:stCxn id="4" idx="2"/>
            <a:endCxn id="6" idx="0"/>
          </p:cNvCxnSpPr>
          <p:nvPr/>
        </p:nvCxnSpPr>
        <p:spPr>
          <a:xfrm rot="16200000" flipH="1">
            <a:off x="6392342" y="2565202"/>
            <a:ext cx="1241706" cy="1824278"/>
          </a:xfrm>
          <a:prstGeom prst="bentConnector3">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579E665-AEA4-4AD4-AE61-16A49AC4DA3C}"/>
              </a:ext>
            </a:extLst>
          </p:cNvPr>
          <p:cNvSpPr/>
          <p:nvPr/>
        </p:nvSpPr>
        <p:spPr>
          <a:xfrm>
            <a:off x="2713532" y="1014049"/>
            <a:ext cx="6801862" cy="769441"/>
          </a:xfrm>
          <a:prstGeom prst="rect">
            <a:avLst/>
          </a:prstGeom>
          <a:solidFill>
            <a:schemeClr val="bg2"/>
          </a:solidFill>
        </p:spPr>
        <p:txBody>
          <a:bodyPr wrap="none">
            <a:spAutoFit/>
          </a:bodyPr>
          <a:lstStyle/>
          <a:p>
            <a:pPr algn="ctr" eaLnBrk="0" fontAlgn="base" hangingPunct="0">
              <a:spcBef>
                <a:spcPct val="0"/>
              </a:spcBef>
              <a:spcAft>
                <a:spcPct val="0"/>
              </a:spcAft>
            </a:pPr>
            <a:r>
              <a:rPr kumimoji="0" lang="ja-JP" altLang="en-US" sz="20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（上位概念）</a:t>
            </a:r>
            <a:endParaRPr kumimoji="0"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「世の中とのよい関係づくり」をマネジメントする</a:t>
            </a:r>
            <a:r>
              <a:rPr kumimoji="0"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考え方</a:t>
            </a:r>
          </a:p>
        </p:txBody>
      </p:sp>
      <p:sp>
        <p:nvSpPr>
          <p:cNvPr id="10" name="正方形/長方形 9">
            <a:extLst>
              <a:ext uri="{FF2B5EF4-FFF2-40B4-BE49-F238E27FC236}">
                <a16:creationId xmlns:a16="http://schemas.microsoft.com/office/drawing/2014/main" id="{06BBC4E2-2256-45FF-95EF-DB614EE5F21A}"/>
              </a:ext>
            </a:extLst>
          </p:cNvPr>
          <p:cNvSpPr/>
          <p:nvPr/>
        </p:nvSpPr>
        <p:spPr>
          <a:xfrm>
            <a:off x="3338892" y="5034914"/>
            <a:ext cx="5360492" cy="461665"/>
          </a:xfrm>
          <a:prstGeom prst="rect">
            <a:avLst/>
          </a:prstGeom>
          <a:solidFill>
            <a:schemeClr val="bg2"/>
          </a:solidFill>
        </p:spPr>
        <p:txBody>
          <a:bodyPr wrap="square">
            <a:spAutoFit/>
          </a:bodyPr>
          <a:lstStyle/>
          <a:p>
            <a:pPr algn="ctr" eaLnBrk="0" fontAlgn="base" hangingPunct="0">
              <a:spcBef>
                <a:spcPct val="0"/>
              </a:spcBef>
              <a:spcAft>
                <a:spcPct val="0"/>
              </a:spcAft>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広く知らせる</a:t>
            </a:r>
            <a:r>
              <a:rPr kumimoji="0"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手段</a:t>
            </a:r>
          </a:p>
        </p:txBody>
      </p:sp>
      <p:sp>
        <p:nvSpPr>
          <p:cNvPr id="11" name="正方形/長方形 10">
            <a:extLst>
              <a:ext uri="{FF2B5EF4-FFF2-40B4-BE49-F238E27FC236}">
                <a16:creationId xmlns:a16="http://schemas.microsoft.com/office/drawing/2014/main" id="{38F1E614-7A53-4448-8597-91A2C4DDAFD0}"/>
              </a:ext>
            </a:extLst>
          </p:cNvPr>
          <p:cNvSpPr/>
          <p:nvPr/>
        </p:nvSpPr>
        <p:spPr>
          <a:xfrm>
            <a:off x="6735287" y="5645351"/>
            <a:ext cx="3966150" cy="707886"/>
          </a:xfrm>
          <a:prstGeom prst="rect">
            <a:avLst/>
          </a:prstGeom>
        </p:spPr>
        <p:txBody>
          <a:bodyPr wrap="none">
            <a:spAutoFit/>
          </a:bodyPr>
          <a:lstStyle/>
          <a:p>
            <a:pPr algn="ctr" eaLnBrk="0" fontAlgn="base" hangingPunct="0">
              <a:spcBef>
                <a:spcPct val="0"/>
              </a:spcBef>
              <a:spcAft>
                <a:spcPct val="0"/>
              </a:spcAft>
            </a:pPr>
            <a:r>
              <a:rPr kumimoji="0" lang="ja-JP" altLang="en-US" sz="2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主に購入した媒体スペースを駆使して</a:t>
            </a:r>
            <a:endParaRPr kumimoji="0" lang="en-US" altLang="ja-JP" sz="2000"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pPr>
            <a:r>
              <a:rPr kumimoji="0" lang="ja-JP" altLang="en-US" sz="2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クリエーティブな表現で伝える手法</a:t>
            </a:r>
          </a:p>
        </p:txBody>
      </p:sp>
      <p:sp>
        <p:nvSpPr>
          <p:cNvPr id="12" name="正方形/長方形 11">
            <a:extLst>
              <a:ext uri="{FF2B5EF4-FFF2-40B4-BE49-F238E27FC236}">
                <a16:creationId xmlns:a16="http://schemas.microsoft.com/office/drawing/2014/main" id="{64127E12-5EC1-4E06-8C14-25F6F1485177}"/>
              </a:ext>
            </a:extLst>
          </p:cNvPr>
          <p:cNvSpPr/>
          <p:nvPr/>
        </p:nvSpPr>
        <p:spPr>
          <a:xfrm>
            <a:off x="1753383" y="5673442"/>
            <a:ext cx="3326552" cy="707886"/>
          </a:xfrm>
          <a:prstGeom prst="rect">
            <a:avLst/>
          </a:prstGeom>
        </p:spPr>
        <p:txBody>
          <a:bodyPr wrap="none">
            <a:spAutoFit/>
          </a:bodyPr>
          <a:lstStyle/>
          <a:p>
            <a:pPr algn="ctr" eaLnBrk="0" fontAlgn="base" hangingPunct="0">
              <a:spcBef>
                <a:spcPct val="0"/>
              </a:spcBef>
              <a:spcAft>
                <a:spcPct val="0"/>
              </a:spcAft>
            </a:pPr>
            <a:r>
              <a:rPr kumimoji="0" lang="ja-JP" altLang="en-US" sz="2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主にマスコミ取材や</a:t>
            </a:r>
            <a:r>
              <a:rPr kumimoji="0" lang="en-US" altLang="ja-JP" sz="2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SNS</a:t>
            </a:r>
            <a:r>
              <a:rPr kumimoji="0" lang="ja-JP" altLang="en-US" sz="2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クチコミ</a:t>
            </a:r>
            <a:endParaRPr kumimoji="0" lang="en-US" altLang="ja-JP" sz="2000"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pPr>
            <a:r>
              <a:rPr kumimoji="0" lang="ja-JP" altLang="en-US" sz="2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などを通じて情報を伝える手法</a:t>
            </a:r>
          </a:p>
        </p:txBody>
      </p:sp>
      <p:sp>
        <p:nvSpPr>
          <p:cNvPr id="2" name="楕円 1">
            <a:extLst>
              <a:ext uri="{FF2B5EF4-FFF2-40B4-BE49-F238E27FC236}">
                <a16:creationId xmlns:a16="http://schemas.microsoft.com/office/drawing/2014/main" id="{A675EEB6-53EB-4339-A3B4-D2B861B53052}"/>
              </a:ext>
            </a:extLst>
          </p:cNvPr>
          <p:cNvSpPr/>
          <p:nvPr/>
        </p:nvSpPr>
        <p:spPr>
          <a:xfrm>
            <a:off x="1343472" y="3861048"/>
            <a:ext cx="4757584" cy="28417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B18A9411-C53E-4F2F-B04C-B491D38DDE4C}"/>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298891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C56EE6A-8B5B-4C0C-8E2B-0266788D33E7}"/>
              </a:ext>
            </a:extLst>
          </p:cNvPr>
          <p:cNvSpPr txBox="1">
            <a:spLocks noChangeArrowheads="1"/>
          </p:cNvSpPr>
          <p:nvPr/>
        </p:nvSpPr>
        <p:spPr bwMode="auto">
          <a:xfrm>
            <a:off x="479376" y="1976641"/>
            <a:ext cx="1116124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HGｺﾞｼｯｸE" pitchFamily="49" charset="-128"/>
              </a:defRPr>
            </a:lvl1pPr>
            <a:lvl2pPr marL="742950" indent="-285750" eaLnBrk="0" hangingPunct="0">
              <a:defRPr kumimoji="1">
                <a:solidFill>
                  <a:schemeClr val="tx1"/>
                </a:solidFill>
                <a:latin typeface="Arial" charset="0"/>
                <a:ea typeface="HGｺﾞｼｯｸE" pitchFamily="49" charset="-128"/>
              </a:defRPr>
            </a:lvl2pPr>
            <a:lvl3pPr marL="1143000" indent="-228600" eaLnBrk="0" hangingPunct="0">
              <a:defRPr kumimoji="1">
                <a:solidFill>
                  <a:schemeClr val="tx1"/>
                </a:solidFill>
                <a:latin typeface="Arial" charset="0"/>
                <a:ea typeface="HGｺﾞｼｯｸE" pitchFamily="49" charset="-128"/>
              </a:defRPr>
            </a:lvl3pPr>
            <a:lvl4pPr marL="1600200" indent="-228600" eaLnBrk="0" hangingPunct="0">
              <a:defRPr kumimoji="1">
                <a:solidFill>
                  <a:schemeClr val="tx1"/>
                </a:solidFill>
                <a:latin typeface="Arial" charset="0"/>
                <a:ea typeface="HGｺﾞｼｯｸE" pitchFamily="49" charset="-128"/>
              </a:defRPr>
            </a:lvl4pPr>
            <a:lvl5pPr marL="2057400" indent="-228600" eaLnBrk="0" hangingPunct="0">
              <a:defRPr kumimoji="1">
                <a:solidFill>
                  <a:schemeClr val="tx1"/>
                </a:solidFill>
                <a:latin typeface="Arial" charset="0"/>
                <a:ea typeface="HGｺﾞｼｯｸE" pitchFamily="49" charset="-128"/>
              </a:defRPr>
            </a:lvl5pPr>
            <a:lvl6pPr marL="2514600" indent="-228600" eaLnBrk="0" fontAlgn="base" hangingPunct="0">
              <a:spcBef>
                <a:spcPct val="0"/>
              </a:spcBef>
              <a:spcAft>
                <a:spcPct val="0"/>
              </a:spcAft>
              <a:defRPr kumimoji="1">
                <a:solidFill>
                  <a:schemeClr val="tx1"/>
                </a:solidFill>
                <a:latin typeface="Arial" charset="0"/>
                <a:ea typeface="HGｺﾞｼｯｸE" pitchFamily="49" charset="-128"/>
              </a:defRPr>
            </a:lvl6pPr>
            <a:lvl7pPr marL="2971800" indent="-228600" eaLnBrk="0" fontAlgn="base" hangingPunct="0">
              <a:spcBef>
                <a:spcPct val="0"/>
              </a:spcBef>
              <a:spcAft>
                <a:spcPct val="0"/>
              </a:spcAft>
              <a:defRPr kumimoji="1">
                <a:solidFill>
                  <a:schemeClr val="tx1"/>
                </a:solidFill>
                <a:latin typeface="Arial" charset="0"/>
                <a:ea typeface="HGｺﾞｼｯｸE" pitchFamily="49" charset="-128"/>
              </a:defRPr>
            </a:lvl7pPr>
            <a:lvl8pPr marL="3429000" indent="-228600" eaLnBrk="0" fontAlgn="base" hangingPunct="0">
              <a:spcBef>
                <a:spcPct val="0"/>
              </a:spcBef>
              <a:spcAft>
                <a:spcPct val="0"/>
              </a:spcAft>
              <a:defRPr kumimoji="1">
                <a:solidFill>
                  <a:schemeClr val="tx1"/>
                </a:solidFill>
                <a:latin typeface="Arial" charset="0"/>
                <a:ea typeface="HGｺﾞｼｯｸE" pitchFamily="49" charset="-128"/>
              </a:defRPr>
            </a:lvl8pPr>
            <a:lvl9pPr marL="3886200" indent="-228600" eaLnBrk="0" fontAlgn="base" hangingPunct="0">
              <a:spcBef>
                <a:spcPct val="0"/>
              </a:spcBef>
              <a:spcAft>
                <a:spcPct val="0"/>
              </a:spcAft>
              <a:defRPr kumimoji="1">
                <a:solidFill>
                  <a:schemeClr val="tx1"/>
                </a:solidFill>
                <a:latin typeface="Arial" charset="0"/>
                <a:ea typeface="HGｺﾞｼｯｸE" pitchFamily="49" charset="-128"/>
              </a:defRPr>
            </a:lvl9pPr>
          </a:lstStyle>
          <a:p>
            <a:pPr algn="ctr" eaLnBrk="1" fontAlgn="base" hangingPunct="1">
              <a:spcBef>
                <a:spcPct val="0"/>
              </a:spcBef>
              <a:spcAft>
                <a:spcPct val="0"/>
              </a:spcAft>
            </a:pPr>
            <a:r>
              <a:rPr lang="en-US" altLang="ja-JP" sz="88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PR</a:t>
            </a:r>
          </a:p>
          <a:p>
            <a:pPr algn="ctr" eaLnBrk="1" fontAlgn="base" hangingPunct="1">
              <a:spcBef>
                <a:spcPct val="0"/>
              </a:spcBef>
              <a:spcAft>
                <a:spcPct val="0"/>
              </a:spcAft>
            </a:pPr>
            <a:r>
              <a:rPr lang="ja-JP" altLang="en-US"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36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世の中</a:t>
            </a:r>
            <a:r>
              <a:rPr lang="ja-JP" altLang="en-US"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との“良い関係づくり”）</a:t>
            </a:r>
            <a:endParaRPr lang="en-US" altLang="ja-JP"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algn="ctr" eaLnBrk="1" fontAlgn="base" hangingPunct="1">
              <a:spcBef>
                <a:spcPct val="0"/>
              </a:spcBef>
              <a:spcAft>
                <a:spcPct val="0"/>
              </a:spcAft>
            </a:pPr>
            <a:endParaRPr lang="en-US" altLang="ja-JP"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a:p>
            <a:pPr algn="ctr" eaLnBrk="1" fontAlgn="base" hangingPunct="1">
              <a:spcBef>
                <a:spcPct val="0"/>
              </a:spcBef>
              <a:spcAft>
                <a:spcPct val="0"/>
              </a:spcAft>
            </a:pPr>
            <a:r>
              <a:rPr lang="ja-JP" altLang="en-US"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を行うためのポイント</a:t>
            </a:r>
            <a:endParaRPr lang="en-US" altLang="ja-JP" sz="36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5" name="図 4">
            <a:extLst>
              <a:ext uri="{FF2B5EF4-FFF2-40B4-BE49-F238E27FC236}">
                <a16:creationId xmlns:a16="http://schemas.microsoft.com/office/drawing/2014/main" id="{5E3EBD97-CD6F-40CA-9DCF-79C2B5A7C460}"/>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3931903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F63B964-9738-40BF-9FE6-1437129DCD66}"/>
              </a:ext>
            </a:extLst>
          </p:cNvPr>
          <p:cNvSpPr txBox="1">
            <a:spLocks noChangeArrowheads="1"/>
          </p:cNvSpPr>
          <p:nvPr/>
        </p:nvSpPr>
        <p:spPr bwMode="auto">
          <a:xfrm>
            <a:off x="1951087" y="755993"/>
            <a:ext cx="8289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HGｺﾞｼｯｸE" pitchFamily="49" charset="-128"/>
              </a:defRPr>
            </a:lvl1pPr>
            <a:lvl2pPr marL="742950" indent="-285750" eaLnBrk="0" hangingPunct="0">
              <a:defRPr kumimoji="1">
                <a:solidFill>
                  <a:schemeClr val="tx1"/>
                </a:solidFill>
                <a:latin typeface="Arial" charset="0"/>
                <a:ea typeface="HGｺﾞｼｯｸE" pitchFamily="49" charset="-128"/>
              </a:defRPr>
            </a:lvl2pPr>
            <a:lvl3pPr marL="1143000" indent="-228600" eaLnBrk="0" hangingPunct="0">
              <a:defRPr kumimoji="1">
                <a:solidFill>
                  <a:schemeClr val="tx1"/>
                </a:solidFill>
                <a:latin typeface="Arial" charset="0"/>
                <a:ea typeface="HGｺﾞｼｯｸE" pitchFamily="49" charset="-128"/>
              </a:defRPr>
            </a:lvl3pPr>
            <a:lvl4pPr marL="1600200" indent="-228600" eaLnBrk="0" hangingPunct="0">
              <a:defRPr kumimoji="1">
                <a:solidFill>
                  <a:schemeClr val="tx1"/>
                </a:solidFill>
                <a:latin typeface="Arial" charset="0"/>
                <a:ea typeface="HGｺﾞｼｯｸE" pitchFamily="49" charset="-128"/>
              </a:defRPr>
            </a:lvl4pPr>
            <a:lvl5pPr marL="2057400" indent="-228600" eaLnBrk="0" hangingPunct="0">
              <a:defRPr kumimoji="1">
                <a:solidFill>
                  <a:schemeClr val="tx1"/>
                </a:solidFill>
                <a:latin typeface="Arial" charset="0"/>
                <a:ea typeface="HGｺﾞｼｯｸE" pitchFamily="49" charset="-128"/>
              </a:defRPr>
            </a:lvl5pPr>
            <a:lvl6pPr marL="2514600" indent="-228600" eaLnBrk="0" fontAlgn="base" hangingPunct="0">
              <a:spcBef>
                <a:spcPct val="0"/>
              </a:spcBef>
              <a:spcAft>
                <a:spcPct val="0"/>
              </a:spcAft>
              <a:defRPr kumimoji="1">
                <a:solidFill>
                  <a:schemeClr val="tx1"/>
                </a:solidFill>
                <a:latin typeface="Arial" charset="0"/>
                <a:ea typeface="HGｺﾞｼｯｸE" pitchFamily="49" charset="-128"/>
              </a:defRPr>
            </a:lvl6pPr>
            <a:lvl7pPr marL="2971800" indent="-228600" eaLnBrk="0" fontAlgn="base" hangingPunct="0">
              <a:spcBef>
                <a:spcPct val="0"/>
              </a:spcBef>
              <a:spcAft>
                <a:spcPct val="0"/>
              </a:spcAft>
              <a:defRPr kumimoji="1">
                <a:solidFill>
                  <a:schemeClr val="tx1"/>
                </a:solidFill>
                <a:latin typeface="Arial" charset="0"/>
                <a:ea typeface="HGｺﾞｼｯｸE" pitchFamily="49" charset="-128"/>
              </a:defRPr>
            </a:lvl7pPr>
            <a:lvl8pPr marL="3429000" indent="-228600" eaLnBrk="0" fontAlgn="base" hangingPunct="0">
              <a:spcBef>
                <a:spcPct val="0"/>
              </a:spcBef>
              <a:spcAft>
                <a:spcPct val="0"/>
              </a:spcAft>
              <a:defRPr kumimoji="1">
                <a:solidFill>
                  <a:schemeClr val="tx1"/>
                </a:solidFill>
                <a:latin typeface="Arial" charset="0"/>
                <a:ea typeface="HGｺﾞｼｯｸE" pitchFamily="49" charset="-128"/>
              </a:defRPr>
            </a:lvl8pPr>
            <a:lvl9pPr marL="3886200" indent="-228600" eaLnBrk="0" fontAlgn="base" hangingPunct="0">
              <a:spcBef>
                <a:spcPct val="0"/>
              </a:spcBef>
              <a:spcAft>
                <a:spcPct val="0"/>
              </a:spcAft>
              <a:defRPr kumimoji="1">
                <a:solidFill>
                  <a:schemeClr val="tx1"/>
                </a:solidFill>
                <a:latin typeface="Arial" charset="0"/>
                <a:ea typeface="HGｺﾞｼｯｸE" pitchFamily="49" charset="-128"/>
              </a:defRPr>
            </a:lvl9pPr>
          </a:lstStyle>
          <a:p>
            <a:pPr algn="ctr" eaLnBrk="1" fontAlgn="base" hangingPunct="1">
              <a:spcBef>
                <a:spcPct val="0"/>
              </a:spcBef>
              <a:spcAft>
                <a:spcPct val="0"/>
              </a:spcAft>
            </a:pPr>
            <a:r>
              <a:rPr lang="ja-JP" altLang="en-US" sz="3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世の中</a:t>
            </a:r>
            <a:r>
              <a:rPr lang="ja-JP" altLang="en-US" sz="32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32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と </a:t>
            </a:r>
            <a:r>
              <a:rPr lang="ja-JP" altLang="en-US" sz="32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組織</a:t>
            </a:r>
            <a:r>
              <a:rPr lang="ja-JP" altLang="en-US" sz="3200" b="1"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32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rPr>
              <a:t>の接点がポイント</a:t>
            </a:r>
            <a:endParaRPr lang="en-US" altLang="ja-JP" sz="3200" dirty="0">
              <a:solidFill>
                <a:srgbClr val="595959"/>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 name="円/楕円 10">
            <a:extLst>
              <a:ext uri="{FF2B5EF4-FFF2-40B4-BE49-F238E27FC236}">
                <a16:creationId xmlns:a16="http://schemas.microsoft.com/office/drawing/2014/main" id="{30B5AF40-D658-46AE-931D-221ADFA56081}"/>
              </a:ext>
            </a:extLst>
          </p:cNvPr>
          <p:cNvSpPr/>
          <p:nvPr/>
        </p:nvSpPr>
        <p:spPr>
          <a:xfrm>
            <a:off x="5016120" y="2060853"/>
            <a:ext cx="3960200" cy="3960200"/>
          </a:xfrm>
          <a:prstGeom prst="ellipse">
            <a:avLst/>
          </a:prstGeom>
          <a:solidFill>
            <a:srgbClr val="65D7FF"/>
          </a:solidFill>
          <a:ln w="12700">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a:latin typeface="+mj-ea"/>
              <a:ea typeface="+mj-ea"/>
            </a:endParaRPr>
          </a:p>
        </p:txBody>
      </p:sp>
      <p:sp>
        <p:nvSpPr>
          <p:cNvPr id="6" name="円/楕円 11">
            <a:extLst>
              <a:ext uri="{FF2B5EF4-FFF2-40B4-BE49-F238E27FC236}">
                <a16:creationId xmlns:a16="http://schemas.microsoft.com/office/drawing/2014/main" id="{1262F94F-F9D3-4DEF-A69C-083D6772D95D}"/>
              </a:ext>
            </a:extLst>
          </p:cNvPr>
          <p:cNvSpPr/>
          <p:nvPr/>
        </p:nvSpPr>
        <p:spPr>
          <a:xfrm>
            <a:off x="3143672" y="2060853"/>
            <a:ext cx="3960200" cy="3960200"/>
          </a:xfrm>
          <a:prstGeom prst="ellipse">
            <a:avLst/>
          </a:prstGeom>
          <a:solidFill>
            <a:schemeClr val="accent2">
              <a:lumMod val="20000"/>
              <a:lumOff val="80000"/>
            </a:schemeClr>
          </a:solidFill>
          <a:ln w="12700">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a:latin typeface="+mj-ea"/>
              <a:ea typeface="+mj-ea"/>
            </a:endParaRPr>
          </a:p>
        </p:txBody>
      </p:sp>
      <p:sp>
        <p:nvSpPr>
          <p:cNvPr id="7" name="フリーフォーム 12">
            <a:extLst>
              <a:ext uri="{FF2B5EF4-FFF2-40B4-BE49-F238E27FC236}">
                <a16:creationId xmlns:a16="http://schemas.microsoft.com/office/drawing/2014/main" id="{494B279B-C885-45BF-92D0-38442F4C8028}"/>
              </a:ext>
            </a:extLst>
          </p:cNvPr>
          <p:cNvSpPr/>
          <p:nvPr/>
        </p:nvSpPr>
        <p:spPr>
          <a:xfrm>
            <a:off x="5016120" y="2278773"/>
            <a:ext cx="2160000" cy="3524360"/>
          </a:xfrm>
          <a:custGeom>
            <a:avLst/>
            <a:gdLst>
              <a:gd name="connsiteX0" fmla="*/ 1080000 w 2160000"/>
              <a:gd name="connsiteY0" fmla="*/ 0 h 3524360"/>
              <a:gd name="connsiteX1" fmla="*/ 1123734 w 2160000"/>
              <a:gd name="connsiteY1" fmla="*/ 21068 h 3524360"/>
              <a:gd name="connsiteX2" fmla="*/ 2160000 w 2160000"/>
              <a:gd name="connsiteY2" fmla="*/ 1762180 h 3524360"/>
              <a:gd name="connsiteX3" fmla="*/ 1123734 w 2160000"/>
              <a:gd name="connsiteY3" fmla="*/ 3503293 h 3524360"/>
              <a:gd name="connsiteX4" fmla="*/ 1080000 w 2160000"/>
              <a:gd name="connsiteY4" fmla="*/ 3524360 h 3524360"/>
              <a:gd name="connsiteX5" fmla="*/ 1036267 w 2160000"/>
              <a:gd name="connsiteY5" fmla="*/ 3503293 h 3524360"/>
              <a:gd name="connsiteX6" fmla="*/ 0 w 2160000"/>
              <a:gd name="connsiteY6" fmla="*/ 1762180 h 3524360"/>
              <a:gd name="connsiteX7" fmla="*/ 1036267 w 2160000"/>
              <a:gd name="connsiteY7" fmla="*/ 21068 h 352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00" h="3524360">
                <a:moveTo>
                  <a:pt x="1080000" y="0"/>
                </a:moveTo>
                <a:lnTo>
                  <a:pt x="1123734" y="21068"/>
                </a:lnTo>
                <a:cubicBezTo>
                  <a:pt x="1740981" y="356376"/>
                  <a:pt x="2160000" y="1010345"/>
                  <a:pt x="2160000" y="1762180"/>
                </a:cubicBezTo>
                <a:cubicBezTo>
                  <a:pt x="2160000" y="2514016"/>
                  <a:pt x="1740981" y="3167984"/>
                  <a:pt x="1123734" y="3503293"/>
                </a:cubicBezTo>
                <a:lnTo>
                  <a:pt x="1080000" y="3524360"/>
                </a:lnTo>
                <a:lnTo>
                  <a:pt x="1036267" y="3503293"/>
                </a:lnTo>
                <a:cubicBezTo>
                  <a:pt x="419020" y="3167984"/>
                  <a:pt x="0" y="2514016"/>
                  <a:pt x="0" y="1762180"/>
                </a:cubicBezTo>
                <a:cubicBezTo>
                  <a:pt x="0" y="1010345"/>
                  <a:pt x="419020" y="356376"/>
                  <a:pt x="1036267" y="21068"/>
                </a:cubicBezTo>
                <a:close/>
              </a:path>
            </a:pathLst>
          </a:custGeom>
          <a:solidFill>
            <a:srgbClr val="FFFF71"/>
          </a:solidFill>
          <a:ln w="12700">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ja-JP" altLang="en-US" sz="2000" dirty="0">
              <a:highlight>
                <a:srgbClr val="FFFF00"/>
              </a:highlight>
              <a:latin typeface="+mj-ea"/>
              <a:ea typeface="+mj-ea"/>
            </a:endParaRPr>
          </a:p>
        </p:txBody>
      </p:sp>
      <p:sp>
        <p:nvSpPr>
          <p:cNvPr id="9" name="正方形/長方形 8">
            <a:extLst>
              <a:ext uri="{FF2B5EF4-FFF2-40B4-BE49-F238E27FC236}">
                <a16:creationId xmlns:a16="http://schemas.microsoft.com/office/drawing/2014/main" id="{484DC431-9B5F-47F9-A10E-496EAAB54F2A}"/>
              </a:ext>
            </a:extLst>
          </p:cNvPr>
          <p:cNvSpPr/>
          <p:nvPr/>
        </p:nvSpPr>
        <p:spPr>
          <a:xfrm>
            <a:off x="7536159" y="3320406"/>
            <a:ext cx="4392727" cy="2246769"/>
          </a:xfrm>
          <a:prstGeom prst="rect">
            <a:avLst/>
          </a:prstGeom>
          <a:solidFill>
            <a:srgbClr val="FFFFFF">
              <a:alpha val="50196"/>
            </a:srgbClr>
          </a:solidFill>
        </p:spPr>
        <p:txBody>
          <a:bodyPr wrap="square">
            <a:spAutoFit/>
          </a:bodyPr>
          <a:lstStyle/>
          <a:p>
            <a:pPr fontAlgn="base"/>
            <a:r>
              <a:rPr lang="ja-JP" altLang="en-US" sz="2000" b="1" dirty="0">
                <a:solidFill>
                  <a:srgbClr val="595959"/>
                </a:solidFill>
                <a:latin typeface="Meiryo UI" panose="020B0604030504040204" pitchFamily="50" charset="-128"/>
                <a:ea typeface="Meiryo UI" panose="020B0604030504040204" pitchFamily="50" charset="-128"/>
              </a:rPr>
              <a:t>・組織の理念</a:t>
            </a:r>
            <a:r>
              <a:rPr lang="en-US" altLang="ja-JP" sz="2000" b="1" dirty="0">
                <a:solidFill>
                  <a:srgbClr val="595959"/>
                </a:solidFill>
                <a:latin typeface="Meiryo UI" panose="020B0604030504040204" pitchFamily="50" charset="-128"/>
                <a:ea typeface="Meiryo UI" panose="020B0604030504040204" pitchFamily="50" charset="-128"/>
              </a:rPr>
              <a:t>/</a:t>
            </a:r>
            <a:r>
              <a:rPr lang="ja-JP" altLang="en-US" sz="2000" b="1" dirty="0">
                <a:solidFill>
                  <a:srgbClr val="595959"/>
                </a:solidFill>
                <a:latin typeface="Meiryo UI" panose="020B0604030504040204" pitchFamily="50" charset="-128"/>
                <a:ea typeface="Meiryo UI" panose="020B0604030504040204" pitchFamily="50" charset="-128"/>
              </a:rPr>
              <a:t>志</a:t>
            </a:r>
            <a:endParaRPr lang="en-US" altLang="ja-JP" sz="2000" b="1" dirty="0">
              <a:solidFill>
                <a:srgbClr val="595959"/>
              </a:solidFill>
              <a:latin typeface="Meiryo UI" panose="020B0604030504040204" pitchFamily="50" charset="-128"/>
              <a:ea typeface="Meiryo UI" panose="020B0604030504040204" pitchFamily="50" charset="-128"/>
            </a:endParaRPr>
          </a:p>
          <a:p>
            <a:pPr fontAlgn="base"/>
            <a:r>
              <a:rPr lang="ja-JP" altLang="en-US" sz="2000" b="1" dirty="0">
                <a:solidFill>
                  <a:srgbClr val="595959"/>
                </a:solidFill>
                <a:latin typeface="Meiryo UI" panose="020B0604030504040204" pitchFamily="50" charset="-128"/>
                <a:ea typeface="Meiryo UI" panose="020B0604030504040204" pitchFamily="50" charset="-128"/>
              </a:rPr>
              <a:t>・組織が提供する商材</a:t>
            </a:r>
            <a:r>
              <a:rPr lang="en-US" altLang="ja-JP" sz="2000" b="1" dirty="0">
                <a:solidFill>
                  <a:srgbClr val="595959"/>
                </a:solidFill>
                <a:latin typeface="Meiryo UI" panose="020B0604030504040204" pitchFamily="50" charset="-128"/>
                <a:ea typeface="Meiryo UI" panose="020B0604030504040204" pitchFamily="50" charset="-128"/>
              </a:rPr>
              <a:t>/</a:t>
            </a:r>
            <a:r>
              <a:rPr lang="ja-JP" altLang="en-US" sz="2000" b="1" dirty="0">
                <a:solidFill>
                  <a:srgbClr val="595959"/>
                </a:solidFill>
                <a:latin typeface="Meiryo UI" panose="020B0604030504040204" pitchFamily="50" charset="-128"/>
                <a:ea typeface="Meiryo UI" panose="020B0604030504040204" pitchFamily="50" charset="-128"/>
              </a:rPr>
              <a:t>技術</a:t>
            </a:r>
            <a:r>
              <a:rPr lang="en-US" altLang="ja-JP" sz="2000" b="1" dirty="0">
                <a:solidFill>
                  <a:srgbClr val="595959"/>
                </a:solidFill>
                <a:latin typeface="Meiryo UI" panose="020B0604030504040204" pitchFamily="50" charset="-128"/>
                <a:ea typeface="Meiryo UI" panose="020B0604030504040204" pitchFamily="50" charset="-128"/>
              </a:rPr>
              <a:t>/</a:t>
            </a:r>
            <a:r>
              <a:rPr lang="ja-JP" altLang="en-US" sz="2000" b="1" dirty="0">
                <a:solidFill>
                  <a:srgbClr val="595959"/>
                </a:solidFill>
                <a:latin typeface="Meiryo UI" panose="020B0604030504040204" pitchFamily="50" charset="-128"/>
                <a:ea typeface="Meiryo UI" panose="020B0604030504040204" pitchFamily="50" charset="-128"/>
              </a:rPr>
              <a:t>ノウハウ</a:t>
            </a:r>
            <a:endParaRPr lang="en-US" altLang="ja-JP" sz="2000" b="1" dirty="0">
              <a:solidFill>
                <a:srgbClr val="595959"/>
              </a:solidFill>
              <a:latin typeface="Meiryo UI" panose="020B0604030504040204" pitchFamily="50" charset="-128"/>
              <a:ea typeface="Meiryo UI" panose="020B0604030504040204" pitchFamily="50" charset="-128"/>
            </a:endParaRPr>
          </a:p>
          <a:p>
            <a:pPr fontAlgn="base"/>
            <a:r>
              <a:rPr lang="ja-JP" altLang="en-US" sz="2000" b="1" dirty="0">
                <a:solidFill>
                  <a:srgbClr val="595959"/>
                </a:solidFill>
                <a:latin typeface="Meiryo UI" panose="020B0604030504040204" pitchFamily="50" charset="-128"/>
                <a:ea typeface="Meiryo UI" panose="020B0604030504040204" pitchFamily="50" charset="-128"/>
              </a:rPr>
              <a:t>・組織のネットワーク</a:t>
            </a:r>
            <a:endParaRPr lang="en-US" altLang="ja-JP" sz="2000" b="1" dirty="0">
              <a:solidFill>
                <a:srgbClr val="595959"/>
              </a:solidFill>
              <a:latin typeface="Meiryo UI" panose="020B0604030504040204" pitchFamily="50" charset="-128"/>
              <a:ea typeface="Meiryo UI" panose="020B0604030504040204" pitchFamily="50" charset="-128"/>
            </a:endParaRPr>
          </a:p>
          <a:p>
            <a:pPr fontAlgn="base"/>
            <a:r>
              <a:rPr lang="ja-JP" altLang="en-US" sz="2000" b="1" dirty="0">
                <a:solidFill>
                  <a:srgbClr val="595959"/>
                </a:solidFill>
                <a:latin typeface="Meiryo UI" panose="020B0604030504040204" pitchFamily="50" charset="-128"/>
                <a:ea typeface="Meiryo UI" panose="020B0604030504040204" pitchFamily="50" charset="-128"/>
              </a:rPr>
              <a:t>・組織の構成員の能力</a:t>
            </a:r>
            <a:endParaRPr lang="en-US" altLang="ja-JP" sz="2000" b="1" dirty="0">
              <a:solidFill>
                <a:srgbClr val="595959"/>
              </a:solidFill>
              <a:latin typeface="Meiryo UI" panose="020B0604030504040204" pitchFamily="50" charset="-128"/>
              <a:ea typeface="Meiryo UI" panose="020B0604030504040204" pitchFamily="50" charset="-128"/>
            </a:endParaRPr>
          </a:p>
          <a:p>
            <a:pPr fontAlgn="base"/>
            <a:r>
              <a:rPr lang="ja-JP" altLang="en-US" sz="2000" b="1" dirty="0">
                <a:solidFill>
                  <a:srgbClr val="595959"/>
                </a:solidFill>
                <a:latin typeface="Meiryo UI" panose="020B0604030504040204" pitchFamily="50" charset="-128"/>
                <a:ea typeface="Meiryo UI" panose="020B0604030504040204" pitchFamily="50" charset="-128"/>
              </a:rPr>
              <a:t>・その他組織が保有する資産</a:t>
            </a:r>
            <a:endParaRPr lang="en-US" altLang="ja-JP" sz="2000" b="1" dirty="0">
              <a:solidFill>
                <a:srgbClr val="595959"/>
              </a:solidFill>
              <a:latin typeface="Meiryo UI" panose="020B0604030504040204" pitchFamily="50" charset="-128"/>
              <a:ea typeface="Meiryo UI" panose="020B0604030504040204" pitchFamily="50" charset="-128"/>
            </a:endParaRPr>
          </a:p>
          <a:p>
            <a:pPr fontAlgn="base"/>
            <a:r>
              <a:rPr lang="ja-JP" altLang="en-US" sz="2000" b="1" dirty="0">
                <a:solidFill>
                  <a:srgbClr val="595959"/>
                </a:solidFill>
                <a:latin typeface="Meiryo UI" panose="020B0604030504040204" pitchFamily="50" charset="-128"/>
                <a:ea typeface="Meiryo UI" panose="020B0604030504040204" pitchFamily="50" charset="-128"/>
              </a:rPr>
              <a:t>・その</a:t>
            </a:r>
            <a:r>
              <a:rPr lang="ja-JP" altLang="en-US" sz="2000" b="1" dirty="0">
                <a:solidFill>
                  <a:srgbClr val="FF0000"/>
                </a:solidFill>
                <a:latin typeface="Meiryo UI" panose="020B0604030504040204" pitchFamily="50" charset="-128"/>
                <a:ea typeface="Meiryo UI" panose="020B0604030504040204" pitchFamily="50" charset="-128"/>
              </a:rPr>
              <a:t>組織の事業活動</a:t>
            </a:r>
            <a:endParaRPr lang="en-US" altLang="ja-JP" sz="2000" b="1" dirty="0">
              <a:solidFill>
                <a:srgbClr val="FF0000"/>
              </a:solidFill>
              <a:latin typeface="Meiryo UI" panose="020B0604030504040204" pitchFamily="50" charset="-128"/>
              <a:ea typeface="Meiryo UI" panose="020B0604030504040204" pitchFamily="50" charset="-128"/>
            </a:endParaRPr>
          </a:p>
          <a:p>
            <a:pPr fontAlgn="base"/>
            <a:r>
              <a:rPr lang="ja-JP" altLang="en-US" sz="2000" b="1" dirty="0">
                <a:solidFill>
                  <a:srgbClr val="595959"/>
                </a:solidFill>
                <a:latin typeface="Meiryo UI" panose="020B0604030504040204" pitchFamily="50" charset="-128"/>
                <a:ea typeface="Meiryo UI" panose="020B0604030504040204" pitchFamily="50" charset="-128"/>
              </a:rPr>
              <a:t>など</a:t>
            </a:r>
          </a:p>
        </p:txBody>
      </p:sp>
      <p:sp>
        <p:nvSpPr>
          <p:cNvPr id="10" name="正方形/長方形 9">
            <a:extLst>
              <a:ext uri="{FF2B5EF4-FFF2-40B4-BE49-F238E27FC236}">
                <a16:creationId xmlns:a16="http://schemas.microsoft.com/office/drawing/2014/main" id="{60990035-B9B9-406A-B9B3-168AD8F41194}"/>
              </a:ext>
            </a:extLst>
          </p:cNvPr>
          <p:cNvSpPr/>
          <p:nvPr/>
        </p:nvSpPr>
        <p:spPr>
          <a:xfrm>
            <a:off x="2477180" y="6402814"/>
            <a:ext cx="7237640" cy="338554"/>
          </a:xfrm>
          <a:prstGeom prst="rect">
            <a:avLst/>
          </a:prstGeom>
        </p:spPr>
        <p:txBody>
          <a:bodyPr wrap="square">
            <a:spAutoFit/>
          </a:bodyPr>
          <a:lstStyle/>
          <a:p>
            <a:pPr algn="ctr" fontAlgn="base"/>
            <a:r>
              <a:rPr lang="ja-JP" altLang="en-US" sz="1600" dirty="0">
                <a:solidFill>
                  <a:srgbClr val="0070C0"/>
                </a:solidFill>
                <a:latin typeface="Meiryo UI" panose="020B0604030504040204" pitchFamily="50" charset="-128"/>
                <a:ea typeface="Meiryo UI" panose="020B0604030504040204" pitchFamily="50" charset="-128"/>
              </a:rPr>
              <a:t>自分たちに適したサイズ（身の丈）に合った活動</a:t>
            </a:r>
          </a:p>
        </p:txBody>
      </p:sp>
      <p:sp>
        <p:nvSpPr>
          <p:cNvPr id="11" name="正方形/長方形 10">
            <a:extLst>
              <a:ext uri="{FF2B5EF4-FFF2-40B4-BE49-F238E27FC236}">
                <a16:creationId xmlns:a16="http://schemas.microsoft.com/office/drawing/2014/main" id="{48B88472-EEA0-4970-A425-CE7A3C4F1637}"/>
              </a:ext>
            </a:extLst>
          </p:cNvPr>
          <p:cNvSpPr/>
          <p:nvPr/>
        </p:nvSpPr>
        <p:spPr>
          <a:xfrm>
            <a:off x="263113" y="3259431"/>
            <a:ext cx="4320720" cy="2554545"/>
          </a:xfrm>
          <a:prstGeom prst="rect">
            <a:avLst/>
          </a:prstGeom>
          <a:solidFill>
            <a:srgbClr val="FFFFFF">
              <a:alpha val="50196"/>
            </a:srgbClr>
          </a:solidFill>
        </p:spPr>
        <p:txBody>
          <a:bodyPr wrap="square">
            <a:spAutoFit/>
          </a:bodyPr>
          <a:lstStyle/>
          <a:p>
            <a:pPr fontAlgn="base"/>
            <a:r>
              <a:rPr lang="ja-JP" altLang="en-US" sz="2000" b="1" dirty="0">
                <a:solidFill>
                  <a:srgbClr val="595959"/>
                </a:solidFill>
                <a:latin typeface="Meiryo UI" panose="020B0604030504040204" pitchFamily="50" charset="-128"/>
                <a:ea typeface="Meiryo UI" panose="020B0604030504040204" pitchFamily="50" charset="-128"/>
              </a:rPr>
              <a:t>（例えば・・・</a:t>
            </a:r>
            <a:r>
              <a:rPr lang="ja-JP" altLang="en-US" sz="2000" b="1" dirty="0">
                <a:solidFill>
                  <a:srgbClr val="FF0000"/>
                </a:solidFill>
                <a:latin typeface="Meiryo UI" panose="020B0604030504040204" pitchFamily="50" charset="-128"/>
                <a:ea typeface="Meiryo UI" panose="020B0604030504040204" pitchFamily="50" charset="-128"/>
              </a:rPr>
              <a:t>地元の社会課題</a:t>
            </a:r>
            <a:r>
              <a:rPr lang="ja-JP" altLang="en-US" sz="2000" b="1" dirty="0">
                <a:solidFill>
                  <a:srgbClr val="595959"/>
                </a:solidFill>
                <a:latin typeface="Meiryo UI" panose="020B0604030504040204" pitchFamily="50" charset="-128"/>
                <a:ea typeface="Meiryo UI" panose="020B0604030504040204" pitchFamily="50" charset="-128"/>
              </a:rPr>
              <a:t>）</a:t>
            </a:r>
          </a:p>
          <a:p>
            <a:pPr fontAlgn="base"/>
            <a:r>
              <a:rPr lang="ja-JP" altLang="en-US" sz="2000" b="1" dirty="0">
                <a:solidFill>
                  <a:srgbClr val="595959"/>
                </a:solidFill>
                <a:latin typeface="Meiryo UI" panose="020B0604030504040204" pitchFamily="50" charset="-128"/>
                <a:ea typeface="Meiryo UI" panose="020B0604030504040204" pitchFamily="50" charset="-128"/>
              </a:rPr>
              <a:t>・観光客減少で売上打撃問題</a:t>
            </a:r>
            <a:endParaRPr lang="en-US" altLang="ja-JP" sz="2000" b="1" dirty="0">
              <a:solidFill>
                <a:srgbClr val="595959"/>
              </a:solidFill>
              <a:latin typeface="Meiryo UI" panose="020B0604030504040204" pitchFamily="50" charset="-128"/>
              <a:ea typeface="Meiryo UI" panose="020B0604030504040204" pitchFamily="50" charset="-128"/>
            </a:endParaRPr>
          </a:p>
          <a:p>
            <a:pPr fontAlgn="base"/>
            <a:r>
              <a:rPr lang="ja-JP" altLang="en-US" sz="2000" b="1" dirty="0">
                <a:solidFill>
                  <a:srgbClr val="595959"/>
                </a:solidFill>
                <a:latin typeface="Meiryo UI" panose="020B0604030504040204" pitchFamily="50" charset="-128"/>
                <a:ea typeface="Meiryo UI" panose="020B0604030504040204" pitchFamily="50" charset="-128"/>
              </a:rPr>
              <a:t>・街の環境問題</a:t>
            </a:r>
            <a:endParaRPr lang="en-US" altLang="ja-JP" sz="2000" b="1" dirty="0">
              <a:solidFill>
                <a:srgbClr val="595959"/>
              </a:solidFill>
              <a:latin typeface="Meiryo UI" panose="020B0604030504040204" pitchFamily="50" charset="-128"/>
              <a:ea typeface="Meiryo UI" panose="020B0604030504040204" pitchFamily="50" charset="-128"/>
            </a:endParaRPr>
          </a:p>
          <a:p>
            <a:pPr fontAlgn="base"/>
            <a:r>
              <a:rPr lang="ja-JP" altLang="en-US" sz="2000" b="1" dirty="0">
                <a:solidFill>
                  <a:srgbClr val="595959"/>
                </a:solidFill>
                <a:latin typeface="Meiryo UI" panose="020B0604030504040204" pitchFamily="50" charset="-128"/>
                <a:ea typeface="Meiryo UI" panose="020B0604030504040204" pitchFamily="50" charset="-128"/>
              </a:rPr>
              <a:t>・中小企業の後継者問題</a:t>
            </a:r>
            <a:endParaRPr lang="en-US" altLang="ja-JP" sz="2000" b="1" dirty="0">
              <a:solidFill>
                <a:srgbClr val="595959"/>
              </a:solidFill>
              <a:latin typeface="Meiryo UI" panose="020B0604030504040204" pitchFamily="50" charset="-128"/>
              <a:ea typeface="Meiryo UI" panose="020B0604030504040204" pitchFamily="50" charset="-128"/>
            </a:endParaRPr>
          </a:p>
          <a:p>
            <a:pPr fontAlgn="base"/>
            <a:r>
              <a:rPr lang="ja-JP" altLang="en-US" sz="2000" b="1" dirty="0">
                <a:solidFill>
                  <a:srgbClr val="595959"/>
                </a:solidFill>
                <a:latin typeface="Meiryo UI" panose="020B0604030504040204" pitchFamily="50" charset="-128"/>
                <a:ea typeface="Meiryo UI" panose="020B0604030504040204" pitchFamily="50" charset="-128"/>
              </a:rPr>
              <a:t>・</a:t>
            </a:r>
            <a:r>
              <a:rPr lang="en-US" altLang="ja-JP" sz="2000" b="1" dirty="0">
                <a:solidFill>
                  <a:srgbClr val="595959"/>
                </a:solidFill>
                <a:latin typeface="Meiryo UI" panose="020B0604030504040204" pitchFamily="50" charset="-128"/>
                <a:ea typeface="Meiryo UI" panose="020B0604030504040204" pitchFamily="50" charset="-128"/>
              </a:rPr>
              <a:t>IT</a:t>
            </a:r>
            <a:r>
              <a:rPr lang="ja-JP" altLang="en-US" sz="2000" b="1" dirty="0">
                <a:solidFill>
                  <a:srgbClr val="595959"/>
                </a:solidFill>
                <a:latin typeface="Meiryo UI" panose="020B0604030504040204" pitchFamily="50" charset="-128"/>
                <a:ea typeface="Meiryo UI" panose="020B0604030504040204" pitchFamily="50" charset="-128"/>
              </a:rPr>
              <a:t>人材不足</a:t>
            </a:r>
            <a:endParaRPr lang="en-US" altLang="ja-JP" sz="2000" b="1" dirty="0">
              <a:solidFill>
                <a:srgbClr val="595959"/>
              </a:solidFill>
              <a:latin typeface="Meiryo UI" panose="020B0604030504040204" pitchFamily="50" charset="-128"/>
              <a:ea typeface="Meiryo UI" panose="020B0604030504040204" pitchFamily="50" charset="-128"/>
            </a:endParaRPr>
          </a:p>
          <a:p>
            <a:pPr fontAlgn="base"/>
            <a:r>
              <a:rPr lang="ja-JP" altLang="en-US" sz="2000" b="1" dirty="0">
                <a:solidFill>
                  <a:srgbClr val="595959"/>
                </a:solidFill>
                <a:latin typeface="Meiryo UI" panose="020B0604030504040204" pitchFamily="50" charset="-128"/>
                <a:ea typeface="Meiryo UI" panose="020B0604030504040204" pitchFamily="50" charset="-128"/>
              </a:rPr>
              <a:t>・地域の貧困家庭問題</a:t>
            </a:r>
            <a:endParaRPr lang="en-US" altLang="ja-JP" sz="2000" b="1" dirty="0">
              <a:solidFill>
                <a:srgbClr val="595959"/>
              </a:solidFill>
              <a:latin typeface="Meiryo UI" panose="020B0604030504040204" pitchFamily="50" charset="-128"/>
              <a:ea typeface="Meiryo UI" panose="020B0604030504040204" pitchFamily="50" charset="-128"/>
            </a:endParaRPr>
          </a:p>
          <a:p>
            <a:pPr fontAlgn="base"/>
            <a:r>
              <a:rPr lang="ja-JP" altLang="en-US" sz="2000" b="1" dirty="0">
                <a:solidFill>
                  <a:srgbClr val="595959"/>
                </a:solidFill>
                <a:latin typeface="Meiryo UI" panose="020B0604030504040204" pitchFamily="50" charset="-128"/>
                <a:ea typeface="Meiryo UI" panose="020B0604030504040204" pitchFamily="50" charset="-128"/>
              </a:rPr>
              <a:t>・コロナで学生の活躍機会減少問題</a:t>
            </a:r>
            <a:endParaRPr lang="en-US" altLang="ja-JP" sz="2000" b="1" dirty="0">
              <a:solidFill>
                <a:srgbClr val="595959"/>
              </a:solidFill>
              <a:latin typeface="Meiryo UI" panose="020B0604030504040204" pitchFamily="50" charset="-128"/>
              <a:ea typeface="Meiryo UI" panose="020B0604030504040204" pitchFamily="50" charset="-128"/>
            </a:endParaRPr>
          </a:p>
          <a:p>
            <a:pPr fontAlgn="base"/>
            <a:r>
              <a:rPr lang="ja-JP" altLang="en-US" sz="2000" b="1" dirty="0">
                <a:solidFill>
                  <a:srgbClr val="595959"/>
                </a:solidFill>
                <a:latin typeface="Meiryo UI" panose="020B0604030504040204" pitchFamily="50" charset="-128"/>
                <a:ea typeface="Meiryo UI" panose="020B0604030504040204" pitchFamily="50" charset="-128"/>
              </a:rPr>
              <a:t>など</a:t>
            </a:r>
            <a:endParaRPr lang="en-US" altLang="ja-JP" sz="2000" b="1" dirty="0">
              <a:solidFill>
                <a:srgbClr val="595959"/>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7E727939-9501-4285-85FA-C3C1B0C4C788}"/>
              </a:ext>
            </a:extLst>
          </p:cNvPr>
          <p:cNvSpPr/>
          <p:nvPr/>
        </p:nvSpPr>
        <p:spPr>
          <a:xfrm>
            <a:off x="4492286" y="3485146"/>
            <a:ext cx="3187890" cy="1200329"/>
          </a:xfrm>
          <a:prstGeom prst="rect">
            <a:avLst/>
          </a:prstGeom>
        </p:spPr>
        <p:txBody>
          <a:bodyPr wrap="square">
            <a:spAutoFit/>
          </a:bodyPr>
          <a:lstStyle/>
          <a:p>
            <a:pPr algn="ctr" fontAlgn="base"/>
            <a:r>
              <a:rPr lang="ja-JP" altLang="en-US" sz="2400" b="1" dirty="0">
                <a:latin typeface="Meiryo UI" panose="020B0604030504040204" pitchFamily="50" charset="-128"/>
                <a:ea typeface="Meiryo UI" panose="020B0604030504040204" pitchFamily="50" charset="-128"/>
              </a:rPr>
              <a:t>重なり合う部分が</a:t>
            </a:r>
            <a:endParaRPr lang="en-US" altLang="ja-JP" sz="2400" b="1" dirty="0">
              <a:latin typeface="Meiryo UI" panose="020B0604030504040204" pitchFamily="50" charset="-128"/>
              <a:ea typeface="Meiryo UI" panose="020B0604030504040204" pitchFamily="50" charset="-128"/>
            </a:endParaRPr>
          </a:p>
          <a:p>
            <a:pPr algn="ctr" fontAlgn="base"/>
            <a:r>
              <a:rPr lang="ja-JP" altLang="en-US" sz="2400" b="1" dirty="0">
                <a:solidFill>
                  <a:srgbClr val="C00000"/>
                </a:solidFill>
                <a:latin typeface="Meiryo UI" panose="020B0604030504040204" pitchFamily="50" charset="-128"/>
                <a:ea typeface="Meiryo UI" panose="020B0604030504040204" pitchFamily="50" charset="-128"/>
              </a:rPr>
              <a:t>高い情報価値</a:t>
            </a:r>
            <a:endParaRPr lang="en-US" altLang="ja-JP" sz="2400" b="1" dirty="0">
              <a:solidFill>
                <a:srgbClr val="C00000"/>
              </a:solidFill>
              <a:latin typeface="Meiryo UI" panose="020B0604030504040204" pitchFamily="50" charset="-128"/>
              <a:ea typeface="Meiryo UI" panose="020B0604030504040204" pitchFamily="50" charset="-128"/>
            </a:endParaRPr>
          </a:p>
          <a:p>
            <a:pPr algn="ctr" fontAlgn="base"/>
            <a:r>
              <a:rPr lang="ja-JP" altLang="en-US" sz="2400" b="1" dirty="0">
                <a:latin typeface="Meiryo UI" panose="020B0604030504040204" pitchFamily="50" charset="-128"/>
                <a:ea typeface="Meiryo UI" panose="020B0604030504040204" pitchFamily="50" charset="-128"/>
              </a:rPr>
              <a:t>になる</a:t>
            </a:r>
          </a:p>
        </p:txBody>
      </p:sp>
      <p:sp>
        <p:nvSpPr>
          <p:cNvPr id="13" name="Shape 346">
            <a:extLst>
              <a:ext uri="{FF2B5EF4-FFF2-40B4-BE49-F238E27FC236}">
                <a16:creationId xmlns:a16="http://schemas.microsoft.com/office/drawing/2014/main" id="{D364F4FD-9730-4A8B-A4F3-6202726F9348}"/>
              </a:ext>
            </a:extLst>
          </p:cNvPr>
          <p:cNvSpPr>
            <a:spLocks noChangeArrowheads="1"/>
          </p:cNvSpPr>
          <p:nvPr/>
        </p:nvSpPr>
        <p:spPr bwMode="auto">
          <a:xfrm>
            <a:off x="1740613" y="1525616"/>
            <a:ext cx="2555187" cy="9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90000"/>
              </a:lnSpc>
              <a:spcBef>
                <a:spcPts val="1000"/>
              </a:spcBef>
              <a:buFont typeface="Arial" charset="0"/>
              <a:buChar char="•"/>
              <a:defRPr kumimoji="1" sz="2800">
                <a:solidFill>
                  <a:schemeClr val="tx1"/>
                </a:solidFill>
                <a:latin typeface="Calibri" charset="0"/>
                <a:ea typeface="游ゴシック" charset="-128"/>
                <a:cs typeface="游ゴシック" charset="-128"/>
              </a:defRPr>
            </a:lvl1pPr>
            <a:lvl2pPr marL="742950" indent="-285750">
              <a:lnSpc>
                <a:spcPct val="90000"/>
              </a:lnSpc>
              <a:spcBef>
                <a:spcPts val="500"/>
              </a:spcBef>
              <a:buFont typeface="Arial" charset="0"/>
              <a:buChar char="•"/>
              <a:defRPr kumimoji="1" sz="2400">
                <a:solidFill>
                  <a:schemeClr val="tx1"/>
                </a:solidFill>
                <a:latin typeface="Calibri" charset="0"/>
                <a:ea typeface="游ゴシック" charset="-128"/>
                <a:cs typeface="游ゴシック" charset="-128"/>
              </a:defRPr>
            </a:lvl2pPr>
            <a:lvl3pPr marL="1143000" indent="-228600">
              <a:lnSpc>
                <a:spcPct val="90000"/>
              </a:lnSpc>
              <a:spcBef>
                <a:spcPts val="500"/>
              </a:spcBef>
              <a:buFont typeface="Arial" charset="0"/>
              <a:buChar char="•"/>
              <a:defRPr kumimoji="1" sz="2000">
                <a:solidFill>
                  <a:schemeClr val="tx1"/>
                </a:solidFill>
                <a:latin typeface="Calibri" charset="0"/>
                <a:ea typeface="游ゴシック" charset="-128"/>
                <a:cs typeface="游ゴシック" charset="-128"/>
              </a:defRPr>
            </a:lvl3pPr>
            <a:lvl4pPr marL="1600200" indent="-228600">
              <a:lnSpc>
                <a:spcPct val="90000"/>
              </a:lnSpc>
              <a:spcBef>
                <a:spcPts val="500"/>
              </a:spcBef>
              <a:buFont typeface="Arial" charset="0"/>
              <a:buChar char="•"/>
              <a:defRPr kumimoji="1">
                <a:solidFill>
                  <a:schemeClr val="tx1"/>
                </a:solidFill>
                <a:latin typeface="Calibri" charset="0"/>
                <a:ea typeface="游ゴシック" charset="-128"/>
                <a:cs typeface="游ゴシック" charset="-128"/>
              </a:defRPr>
            </a:lvl4pPr>
            <a:lvl5pPr marL="2057400" indent="-228600">
              <a:lnSpc>
                <a:spcPct val="90000"/>
              </a:lnSpc>
              <a:spcBef>
                <a:spcPts val="500"/>
              </a:spcBef>
              <a:buFont typeface="Arial" charset="0"/>
              <a:buChar char="•"/>
              <a:defRPr kumimoji="1">
                <a:solidFill>
                  <a:schemeClr val="tx1"/>
                </a:solidFill>
                <a:latin typeface="Calibri" charset="0"/>
                <a:ea typeface="游ゴシック" charset="-128"/>
                <a:cs typeface="游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charset="0"/>
                <a:ea typeface="游ゴシック" charset="-128"/>
                <a:cs typeface="游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charset="0"/>
                <a:ea typeface="游ゴシック" charset="-128"/>
                <a:cs typeface="游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charset="0"/>
                <a:ea typeface="游ゴシック" charset="-128"/>
                <a:cs typeface="游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charset="0"/>
                <a:ea typeface="游ゴシック" charset="-128"/>
                <a:cs typeface="游ゴシック" charset="-128"/>
              </a:defRPr>
            </a:lvl9pPr>
          </a:lstStyle>
          <a:p>
            <a:pPr algn="ctr">
              <a:lnSpc>
                <a:spcPct val="100000"/>
              </a:lnSpc>
              <a:spcBef>
                <a:spcPct val="0"/>
              </a:spcBef>
              <a:buNone/>
            </a:pPr>
            <a:r>
              <a:rPr lang="ja-JP" altLang="en-US" b="1" dirty="0">
                <a:solidFill>
                  <a:srgbClr val="FF0000"/>
                </a:solidFill>
                <a:latin typeface="Meiryo UI" panose="020B0604030504040204" pitchFamily="50" charset="-128"/>
                <a:ea typeface="Meiryo UI" panose="020B0604030504040204" pitchFamily="50" charset="-128"/>
                <a:cs typeface="Meiryo" charset="-128"/>
              </a:rPr>
              <a:t>世の中にある</a:t>
            </a:r>
            <a:endParaRPr lang="en-US" altLang="ja-JP" b="1" dirty="0">
              <a:solidFill>
                <a:srgbClr val="FF0000"/>
              </a:solidFill>
              <a:latin typeface="Meiryo UI" panose="020B0604030504040204" pitchFamily="50" charset="-128"/>
              <a:ea typeface="Meiryo UI" panose="020B0604030504040204" pitchFamily="50" charset="-128"/>
              <a:cs typeface="Meiryo" charset="-128"/>
            </a:endParaRPr>
          </a:p>
          <a:p>
            <a:pPr algn="ctr">
              <a:lnSpc>
                <a:spcPct val="100000"/>
              </a:lnSpc>
              <a:spcBef>
                <a:spcPct val="0"/>
              </a:spcBef>
              <a:buNone/>
            </a:pPr>
            <a:r>
              <a:rPr lang="ja-JP" altLang="en-US" b="1" dirty="0">
                <a:solidFill>
                  <a:srgbClr val="FF0000"/>
                </a:solidFill>
                <a:latin typeface="Meiryo UI" panose="020B0604030504040204" pitchFamily="50" charset="-128"/>
                <a:ea typeface="Meiryo UI" panose="020B0604030504040204" pitchFamily="50" charset="-128"/>
                <a:cs typeface="Meiryo" charset="-128"/>
              </a:rPr>
              <a:t>「問題」や「関心」</a:t>
            </a:r>
            <a:endParaRPr lang="en-US" altLang="ja-JP" b="1" dirty="0">
              <a:solidFill>
                <a:srgbClr val="FF0000"/>
              </a:solidFill>
              <a:latin typeface="Meiryo UI" panose="020B0604030504040204" pitchFamily="50" charset="-128"/>
              <a:ea typeface="Meiryo UI" panose="020B0604030504040204" pitchFamily="50" charset="-128"/>
              <a:cs typeface="Meiryo" charset="-128"/>
            </a:endParaRPr>
          </a:p>
        </p:txBody>
      </p:sp>
      <p:sp>
        <p:nvSpPr>
          <p:cNvPr id="14" name="Shape 346">
            <a:extLst>
              <a:ext uri="{FF2B5EF4-FFF2-40B4-BE49-F238E27FC236}">
                <a16:creationId xmlns:a16="http://schemas.microsoft.com/office/drawing/2014/main" id="{82FF28ED-6413-4053-9086-3763FD62728D}"/>
              </a:ext>
            </a:extLst>
          </p:cNvPr>
          <p:cNvSpPr>
            <a:spLocks noChangeArrowheads="1"/>
          </p:cNvSpPr>
          <p:nvPr/>
        </p:nvSpPr>
        <p:spPr bwMode="auto">
          <a:xfrm>
            <a:off x="7608168" y="1654984"/>
            <a:ext cx="2587247"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90000"/>
              </a:lnSpc>
              <a:spcBef>
                <a:spcPts val="1000"/>
              </a:spcBef>
              <a:buFont typeface="Arial" charset="0"/>
              <a:buChar char="•"/>
              <a:defRPr kumimoji="1" sz="2800">
                <a:solidFill>
                  <a:schemeClr val="tx1"/>
                </a:solidFill>
                <a:latin typeface="Calibri" charset="0"/>
                <a:ea typeface="游ゴシック" charset="-128"/>
                <a:cs typeface="游ゴシック" charset="-128"/>
              </a:defRPr>
            </a:lvl1pPr>
            <a:lvl2pPr marL="742950" indent="-285750">
              <a:lnSpc>
                <a:spcPct val="90000"/>
              </a:lnSpc>
              <a:spcBef>
                <a:spcPts val="500"/>
              </a:spcBef>
              <a:buFont typeface="Arial" charset="0"/>
              <a:buChar char="•"/>
              <a:defRPr kumimoji="1" sz="2400">
                <a:solidFill>
                  <a:schemeClr val="tx1"/>
                </a:solidFill>
                <a:latin typeface="Calibri" charset="0"/>
                <a:ea typeface="游ゴシック" charset="-128"/>
                <a:cs typeface="游ゴシック" charset="-128"/>
              </a:defRPr>
            </a:lvl2pPr>
            <a:lvl3pPr marL="1143000" indent="-228600">
              <a:lnSpc>
                <a:spcPct val="90000"/>
              </a:lnSpc>
              <a:spcBef>
                <a:spcPts val="500"/>
              </a:spcBef>
              <a:buFont typeface="Arial" charset="0"/>
              <a:buChar char="•"/>
              <a:defRPr kumimoji="1" sz="2000">
                <a:solidFill>
                  <a:schemeClr val="tx1"/>
                </a:solidFill>
                <a:latin typeface="Calibri" charset="0"/>
                <a:ea typeface="游ゴシック" charset="-128"/>
                <a:cs typeface="游ゴシック" charset="-128"/>
              </a:defRPr>
            </a:lvl3pPr>
            <a:lvl4pPr marL="1600200" indent="-228600">
              <a:lnSpc>
                <a:spcPct val="90000"/>
              </a:lnSpc>
              <a:spcBef>
                <a:spcPts val="500"/>
              </a:spcBef>
              <a:buFont typeface="Arial" charset="0"/>
              <a:buChar char="•"/>
              <a:defRPr kumimoji="1">
                <a:solidFill>
                  <a:schemeClr val="tx1"/>
                </a:solidFill>
                <a:latin typeface="Calibri" charset="0"/>
                <a:ea typeface="游ゴシック" charset="-128"/>
                <a:cs typeface="游ゴシック" charset="-128"/>
              </a:defRPr>
            </a:lvl4pPr>
            <a:lvl5pPr marL="2057400" indent="-228600">
              <a:lnSpc>
                <a:spcPct val="90000"/>
              </a:lnSpc>
              <a:spcBef>
                <a:spcPts val="500"/>
              </a:spcBef>
              <a:buFont typeface="Arial" charset="0"/>
              <a:buChar char="•"/>
              <a:defRPr kumimoji="1">
                <a:solidFill>
                  <a:schemeClr val="tx1"/>
                </a:solidFill>
                <a:latin typeface="Calibri" charset="0"/>
                <a:ea typeface="游ゴシック" charset="-128"/>
                <a:cs typeface="游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charset="0"/>
                <a:ea typeface="游ゴシック" charset="-128"/>
                <a:cs typeface="游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charset="0"/>
                <a:ea typeface="游ゴシック" charset="-128"/>
                <a:cs typeface="游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charset="0"/>
                <a:ea typeface="游ゴシック" charset="-128"/>
                <a:cs typeface="游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charset="0"/>
                <a:ea typeface="游ゴシック" charset="-128"/>
                <a:cs typeface="游ゴシック" charset="-128"/>
              </a:defRPr>
            </a:lvl9pPr>
          </a:lstStyle>
          <a:p>
            <a:pPr algn="ctr" eaLnBrk="1" hangingPunct="1">
              <a:lnSpc>
                <a:spcPct val="100000"/>
              </a:lnSpc>
              <a:spcBef>
                <a:spcPct val="0"/>
              </a:spcBef>
              <a:buFontTx/>
              <a:buNone/>
            </a:pPr>
            <a:r>
              <a:rPr lang="ja-JP" altLang="en-US" b="1" dirty="0">
                <a:solidFill>
                  <a:srgbClr val="0070C0"/>
                </a:solidFill>
                <a:latin typeface="Meiryo UI" panose="020B0604030504040204" pitchFamily="50" charset="-128"/>
                <a:ea typeface="Meiryo UI" panose="020B0604030504040204" pitchFamily="50" charset="-128"/>
                <a:cs typeface="Meiryo" charset="-128"/>
              </a:rPr>
              <a:t>組織の存在意義</a:t>
            </a:r>
            <a:endParaRPr lang="en-US" altLang="ja-JP" b="1" dirty="0">
              <a:solidFill>
                <a:srgbClr val="0070C0"/>
              </a:solidFill>
              <a:latin typeface="Meiryo UI" panose="020B0604030504040204" pitchFamily="50" charset="-128"/>
              <a:ea typeface="Meiryo UI" panose="020B0604030504040204" pitchFamily="50" charset="-128"/>
              <a:cs typeface="Meiryo" charset="-128"/>
            </a:endParaRPr>
          </a:p>
          <a:p>
            <a:pPr algn="ctr" eaLnBrk="1" hangingPunct="1">
              <a:lnSpc>
                <a:spcPct val="100000"/>
              </a:lnSpc>
              <a:spcBef>
                <a:spcPct val="0"/>
              </a:spcBef>
              <a:buFontTx/>
              <a:buNone/>
            </a:pPr>
            <a:r>
              <a:rPr lang="ja-JP" altLang="en-US" sz="2000" dirty="0">
                <a:solidFill>
                  <a:srgbClr val="0070C0"/>
                </a:solidFill>
                <a:latin typeface="Meiryo UI" panose="020B0604030504040204" pitchFamily="50" charset="-128"/>
                <a:ea typeface="Meiryo UI" panose="020B0604030504040204" pitchFamily="50" charset="-128"/>
                <a:cs typeface="Meiryo" charset="-128"/>
              </a:rPr>
              <a:t>（事業活動の価値）</a:t>
            </a:r>
            <a:endParaRPr lang="x-none" altLang="x-none" sz="2000" dirty="0">
              <a:solidFill>
                <a:srgbClr val="0070C0"/>
              </a:solidFill>
              <a:latin typeface="Meiryo UI" panose="020B0604030504040204" pitchFamily="50" charset="-128"/>
              <a:ea typeface="Meiryo UI" panose="020B0604030504040204" pitchFamily="50" charset="-128"/>
              <a:cs typeface="Meiryo" charset="-128"/>
            </a:endParaRPr>
          </a:p>
        </p:txBody>
      </p:sp>
      <p:pic>
        <p:nvPicPr>
          <p:cNvPr id="15" name="図 14">
            <a:extLst>
              <a:ext uri="{FF2B5EF4-FFF2-40B4-BE49-F238E27FC236}">
                <a16:creationId xmlns:a16="http://schemas.microsoft.com/office/drawing/2014/main" id="{FA82EAFB-1BC7-401B-87B3-AB0EBC4CC6DB}"/>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329159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11ED4DD-7940-4816-965E-50434FEA3537}"/>
              </a:ext>
            </a:extLst>
          </p:cNvPr>
          <p:cNvSpPr/>
          <p:nvPr/>
        </p:nvSpPr>
        <p:spPr>
          <a:xfrm>
            <a:off x="1213707" y="2640464"/>
            <a:ext cx="9764585" cy="2012672"/>
          </a:xfrm>
          <a:prstGeom prst="rect">
            <a:avLst/>
          </a:prstGeom>
          <a:noFill/>
        </p:spPr>
        <p:txBody>
          <a:bodyPr wrap="square" anchor="ctr">
            <a:noAutofit/>
          </a:bodyPr>
          <a:lstStyle/>
          <a:p>
            <a:pPr algn="ctr"/>
            <a:r>
              <a:rPr lang="ja-JP" altLang="en-US" sz="4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つまり、</a:t>
            </a:r>
            <a:r>
              <a:rPr lang="en-US" altLang="ja-JP" sz="4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4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視点でのポイントは、</a:t>
            </a:r>
            <a:endParaRPr lang="en-US" altLang="ja-JP" sz="4000"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4000"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一方的に伝えたいコトだけを伝えるのではなく</a:t>
            </a:r>
            <a:endParaRPr lang="en-US" altLang="ja-JP" sz="4000"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4000"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世の中</a:t>
            </a:r>
            <a:r>
              <a:rPr lang="ja-JP" altLang="en-US" sz="4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相手</a:t>
            </a:r>
            <a:r>
              <a:rPr lang="ja-JP" altLang="en-US" sz="4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知りたい</a:t>
            </a:r>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＝価値ある</a:t>
            </a:r>
            <a:r>
              <a:rPr lang="ja-JP" altLang="en-US" sz="40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0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情報を伝えること</a:t>
            </a:r>
            <a:r>
              <a:rPr lang="ja-JP" altLang="en-US" sz="4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が</a:t>
            </a:r>
            <a:endParaRPr lang="en-US" altLang="ja-JP" sz="4000"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大事なことだと考えられます。</a:t>
            </a:r>
            <a:endParaRPr lang="en-US" altLang="ja-JP" sz="4000"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52528EFE-EF88-4474-9F68-221352D6B806}"/>
              </a:ext>
            </a:extLst>
          </p:cNvPr>
          <p:cNvPicPr>
            <a:picLocks noChangeAspect="1"/>
          </p:cNvPicPr>
          <p:nvPr/>
        </p:nvPicPr>
        <p:blipFill>
          <a:blip r:embed="rId3"/>
          <a:stretch>
            <a:fillRect/>
          </a:stretch>
        </p:blipFill>
        <p:spPr>
          <a:xfrm>
            <a:off x="150726" y="155185"/>
            <a:ext cx="1327590" cy="537512"/>
          </a:xfrm>
          <a:prstGeom prst="rect">
            <a:avLst/>
          </a:prstGeom>
        </p:spPr>
      </p:pic>
    </p:spTree>
    <p:extLst>
      <p:ext uri="{BB962C8B-B14F-4D97-AF65-F5344CB8AC3E}">
        <p14:creationId xmlns:p14="http://schemas.microsoft.com/office/powerpoint/2010/main" val="24441346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7678</TotalTime>
  <Words>2952</Words>
  <Application>Microsoft Office PowerPoint</Application>
  <PresentationFormat>ワイド画面</PresentationFormat>
  <Paragraphs>532</Paragraphs>
  <Slides>31</Slides>
  <Notes>23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31</vt:i4>
      </vt:variant>
    </vt:vector>
  </HeadingPairs>
  <TitlesOfParts>
    <vt:vector size="38" baseType="lpstr">
      <vt:lpstr>HG明朝B</vt:lpstr>
      <vt:lpstr>Meiryo UI</vt:lpstr>
      <vt:lpstr>Arial</vt:lpstr>
      <vt:lpstr>Calibri</vt:lpstr>
      <vt:lpstr>Cambria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DentsuPRC; 林</dc:creator>
  <cp:lastModifiedBy>国際ロータリー2660</cp:lastModifiedBy>
  <cp:revision>513</cp:revision>
  <cp:lastPrinted>2019-02-08T08:53:07Z</cp:lastPrinted>
  <dcterms:created xsi:type="dcterms:W3CDTF">2017-03-15T00:39:12Z</dcterms:created>
  <dcterms:modified xsi:type="dcterms:W3CDTF">2022-10-03T09:27:36Z</dcterms:modified>
</cp:coreProperties>
</file>