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64" r:id="rId2"/>
    <p:sldId id="317" r:id="rId3"/>
    <p:sldId id="318" r:id="rId4"/>
    <p:sldId id="302" r:id="rId5"/>
    <p:sldId id="313" r:id="rId6"/>
    <p:sldId id="269" r:id="rId7"/>
    <p:sldId id="300" r:id="rId8"/>
    <p:sldId id="320" r:id="rId9"/>
    <p:sldId id="266" r:id="rId10"/>
    <p:sldId id="267" r:id="rId11"/>
    <p:sldId id="270" r:id="rId12"/>
    <p:sldId id="321" r:id="rId13"/>
    <p:sldId id="322" r:id="rId14"/>
    <p:sldId id="343" r:id="rId15"/>
    <p:sldId id="377" r:id="rId16"/>
    <p:sldId id="344" r:id="rId17"/>
    <p:sldId id="380" r:id="rId18"/>
    <p:sldId id="351" r:id="rId19"/>
    <p:sldId id="374" r:id="rId20"/>
    <p:sldId id="375" r:id="rId21"/>
    <p:sldId id="274" r:id="rId22"/>
    <p:sldId id="265" r:id="rId23"/>
  </p:sldIdLst>
  <p:sldSz cx="24384000" cy="13716000"/>
  <p:notesSz cx="9872663" cy="673576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1pPr>
    <a:lvl2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2pPr>
    <a:lvl3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3pPr>
    <a:lvl4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4pPr>
    <a:lvl5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5pPr>
    <a:lvl6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6pPr>
    <a:lvl7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7pPr>
    <a:lvl8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8pPr>
    <a:lvl9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議員27" initials="A" lastIdx="1" clrIdx="0">
    <p:extLst>
      <p:ext uri="{19B8F6BF-5375-455C-9EA6-DF929625EA0E}">
        <p15:presenceInfo xmlns:p15="http://schemas.microsoft.com/office/powerpoint/2012/main" userId="議員2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游ゴシック体 ボールド"/>
          <a:ea typeface="游ゴシック体 ボールド"/>
          <a:cs typeface="游ゴシック体 ボールド"/>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D4EA"/>
          </a:solidFill>
        </a:fill>
      </a:tcStyle>
    </a:wholeTbl>
    <a:band2H>
      <a:tcTxStyle/>
      <a:tcStyle>
        <a:tcBdr/>
        <a:fill>
          <a:solidFill>
            <a:srgbClr val="E6EBF5"/>
          </a:solidFill>
        </a:fill>
      </a:tcStyle>
    </a:band2H>
    <a:firstCol>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635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635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游ゴシック体 ミディアム"/>
          <a:ea typeface="游ゴシック体 ミディアム"/>
          <a:cs typeface="游ゴシック体 ミディアム"/>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D4EA"/>
          </a:solidFill>
        </a:fill>
      </a:tcStyle>
    </a:wholeTbl>
    <a:band2H>
      <a:tcTxStyle/>
      <a:tcStyle>
        <a:tcBdr/>
        <a:fill>
          <a:solidFill>
            <a:srgbClr val="E6EBF5"/>
          </a:solidFill>
        </a:fill>
      </a:tcStyle>
    </a:band2H>
    <a:firstCol>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Col>
    <a:la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lastRow>
    <a:fir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游ゴシック体 ミディアム"/>
          <a:ea typeface="游ゴシック体 ミディアム"/>
          <a:cs typeface="游ゴシック体 ミディアム"/>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Col>
    <a:la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lastRow>
    <a:fir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游ゴシック体 ミディアム"/>
          <a:ea typeface="游ゴシック体 ミディアム"/>
          <a:cs typeface="游ゴシック体 ミディアム"/>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Col>
    <a:la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lastRow>
    <a:fir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游ゴシック体 ミディアム"/>
          <a:ea typeface="游ゴシック体 ミディアム"/>
          <a:cs typeface="游ゴシック体 ミディアム"/>
        </a:font>
        <a:srgbClr val="000000"/>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游ゴシック体 ボールド"/>
          <a:ea typeface="游ゴシック体 ボールド"/>
          <a:cs typeface="游ゴシック体 ボールド"/>
        </a:font>
        <a:srgbClr val="FFFFFF"/>
      </a:tcTxStyle>
      <a:tcStyle>
        <a:tcBdr>
          <a:left>
            <a:ln w="3175" cap="flat">
              <a:noFill/>
              <a:miter lim="400000"/>
            </a:ln>
          </a:left>
          <a:right>
            <a:ln w="3175" cap="flat">
              <a:noFill/>
              <a:miter lim="400000"/>
            </a:ln>
          </a:right>
          <a:top>
            <a:ln w="3175" cap="flat">
              <a:noFill/>
              <a:miter lim="400000"/>
            </a:ln>
          </a:top>
          <a:bottom>
            <a:ln w="3175" cap="flat">
              <a:noFill/>
              <a:miter lim="400000"/>
            </a:ln>
          </a:bottom>
          <a:insideH>
            <a:ln w="3175" cap="flat">
              <a:noFill/>
              <a:miter lim="400000"/>
            </a:ln>
          </a:insideH>
          <a:insideV>
            <a:ln w="3175" cap="flat">
              <a:noFill/>
              <a:miter lim="400000"/>
            </a:ln>
          </a:insideV>
        </a:tcBdr>
        <a:fill>
          <a:solidFill>
            <a:schemeClr val="accent1"/>
          </a:solidFill>
        </a:fill>
      </a:tcStyle>
    </a:firstCol>
    <a:lastRow>
      <a:tcTxStyle b="on" i="off">
        <a:font>
          <a:latin typeface="游ゴシック体 ボールド"/>
          <a:ea typeface="游ゴシック体 ボールド"/>
          <a:cs typeface="游ゴシック体 ボールド"/>
        </a:font>
        <a:srgbClr val="000000"/>
      </a:tcTxStyle>
      <a:tcStyle>
        <a:tcBdr>
          <a:left>
            <a:ln w="3175" cap="flat">
              <a:noFill/>
              <a:miter lim="400000"/>
            </a:ln>
          </a:left>
          <a:right>
            <a:ln w="3175" cap="flat">
              <a:noFill/>
              <a:miter lim="400000"/>
            </a:ln>
          </a:right>
          <a:top>
            <a:ln w="254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rgbClr val="FFFFFF"/>
          </a:solidFill>
        </a:fill>
      </a:tcStyle>
    </a:lastRow>
    <a:firstRow>
      <a:tcTxStyle b="on" i="off">
        <a:font>
          <a:latin typeface="游ゴシック体 ボールド"/>
          <a:ea typeface="游ゴシック体 ボールド"/>
          <a:cs typeface="游ゴシック体 ボールド"/>
        </a:font>
        <a:srgbClr val="FFFFFF"/>
      </a:tcTxStyle>
      <a:tcStyle>
        <a:tcBdr>
          <a:left>
            <a:ln w="3175" cap="flat">
              <a:noFill/>
              <a:miter lim="400000"/>
            </a:ln>
          </a:left>
          <a:right>
            <a:ln w="3175" cap="flat">
              <a:noFill/>
              <a:miter lim="400000"/>
            </a:ln>
          </a:right>
          <a:top>
            <a:ln w="12700" cap="flat">
              <a:solidFill>
                <a:srgbClr val="000000"/>
              </a:solidFill>
              <a:prstDash val="solid"/>
              <a:round/>
            </a:ln>
          </a:top>
          <a:bottom>
            <a:ln w="12700" cap="flat">
              <a:solidFill>
                <a:srgbClr val="000000"/>
              </a:solidFill>
              <a:prstDash val="solid"/>
              <a:round/>
            </a:ln>
          </a:bottom>
          <a:insideH>
            <a:ln w="3175" cap="flat">
              <a:noFill/>
              <a:miter lim="400000"/>
            </a:ln>
          </a:insideH>
          <a:insideV>
            <a:ln w="3175" cap="flat">
              <a:noFill/>
              <a:miter lim="400000"/>
            </a:ln>
          </a:insideV>
        </a:tcBdr>
        <a:fill>
          <a:solidFill>
            <a:schemeClr val="accent1"/>
          </a:solidFill>
        </a:fill>
      </a:tcStyle>
    </a:firstRow>
  </a:tblStyle>
  <a:tblStyle styleId="{2708684C-4D16-4618-839F-0558EEFCDFE6}" styleName="">
    <a:tblBg/>
    <a:wholeTbl>
      <a:tcTxStyle b="off" i="off">
        <a:font>
          <a:latin typeface="游ゴシック体 ミディアム"/>
          <a:ea typeface="游ゴシック体 ミディアム"/>
          <a:cs typeface="游ゴシック体 ミディアム"/>
        </a:font>
        <a:srgbClr val="000000"/>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Col>
    <a:la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25400" cap="flat">
              <a:solidFill>
                <a:srgbClr val="FFFFFF"/>
              </a:solidFill>
              <a:prstDash val="solid"/>
              <a:round/>
            </a:ln>
          </a:top>
          <a:bottom>
            <a:ln w="3175"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lastRow>
    <a:firstRow>
      <a:tcTxStyle b="on" i="off">
        <a:font>
          <a:latin typeface="游ゴシック体 ボールド"/>
          <a:ea typeface="游ゴシック体 ボールド"/>
          <a:cs typeface="游ゴシック体 ボールド"/>
        </a:font>
        <a:srgbClr val="FFFFFF"/>
      </a:tcTxStyle>
      <a:tcStyle>
        <a:tcBdr>
          <a:left>
            <a:ln w="3175" cap="flat">
              <a:solidFill>
                <a:srgbClr val="FFFFFF"/>
              </a:solidFill>
              <a:prstDash val="solid"/>
              <a:round/>
            </a:ln>
          </a:left>
          <a:right>
            <a:ln w="3175" cap="flat">
              <a:solidFill>
                <a:srgbClr val="FFFFFF"/>
              </a:solidFill>
              <a:prstDash val="solid"/>
              <a:round/>
            </a:ln>
          </a:right>
          <a:top>
            <a:ln w="3175" cap="flat">
              <a:solidFill>
                <a:srgbClr val="FFFFFF"/>
              </a:solidFill>
              <a:prstDash val="solid"/>
              <a:round/>
            </a:ln>
          </a:top>
          <a:bottom>
            <a:ln w="25400" cap="flat">
              <a:solidFill>
                <a:srgbClr val="FFFFFF"/>
              </a:solidFill>
              <a:prstDash val="solid"/>
              <a:round/>
            </a:ln>
          </a:bottom>
          <a:insideH>
            <a:ln w="3175" cap="flat">
              <a:solidFill>
                <a:srgbClr val="FFFFFF"/>
              </a:solidFill>
              <a:prstDash val="solid"/>
              <a:round/>
            </a:ln>
          </a:insideH>
          <a:insideV>
            <a:ln w="3175"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8" autoAdjust="0"/>
    <p:restoredTop sz="95116" autoAdjust="0"/>
  </p:normalViewPr>
  <p:slideViewPr>
    <p:cSldViewPr snapToGrid="0">
      <p:cViewPr varScale="1">
        <p:scale>
          <a:sx n="51" d="100"/>
          <a:sy n="51" d="100"/>
        </p:scale>
        <p:origin x="714"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96"/>
    </p:cViewPr>
  </p:sorterViewPr>
  <p:notesViewPr>
    <p:cSldViewPr snapToGrid="0">
      <p:cViewPr varScale="1">
        <p:scale>
          <a:sx n="66" d="100"/>
          <a:sy n="66" d="100"/>
        </p:scale>
        <p:origin x="1982"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EFA8DD-591F-4B64-9EAA-4482161E278B}" type="doc">
      <dgm:prSet loTypeId="urn:microsoft.com/office/officeart/2005/8/layout/default" loCatId="list" qsTypeId="urn:microsoft.com/office/officeart/2005/8/quickstyle/simple2" qsCatId="simple" csTypeId="urn:microsoft.com/office/officeart/2005/8/colors/accent1_3" csCatId="accent1" phldr="1"/>
      <dgm:spPr/>
      <dgm:t>
        <a:bodyPr/>
        <a:lstStyle/>
        <a:p>
          <a:endParaRPr kumimoji="1" lang="ja-JP" altLang="en-US"/>
        </a:p>
      </dgm:t>
    </dgm:pt>
    <dgm:pt modelId="{56E80957-8D75-4733-A2A7-49C1899EFD10}">
      <dgm:prSet phldrT="[テキスト]" custT="1"/>
      <dgm:spPr/>
      <dgm:t>
        <a:bodyPr/>
        <a:lstStyle/>
        <a:p>
          <a:r>
            <a:rPr lang="en-US" altLang="ja-JP" sz="2400" b="1" dirty="0">
              <a:latin typeface="メイリオ" panose="020B0604030504040204" pitchFamily="50" charset="-128"/>
              <a:ea typeface="メイリオ" panose="020B0604030504040204" pitchFamily="50" charset="-128"/>
            </a:rPr>
            <a:t>01. </a:t>
          </a:r>
          <a:r>
            <a:rPr lang="ja-JP" altLang="en-US" sz="2400" b="1" dirty="0">
              <a:latin typeface="メイリオ" panose="020B0604030504040204" pitchFamily="50" charset="-128"/>
              <a:ea typeface="メイリオ" panose="020B0604030504040204" pitchFamily="50" charset="-128"/>
            </a:rPr>
            <a:t>会員増強</a:t>
          </a:r>
          <a:endParaRPr kumimoji="1" lang="ja-JP" altLang="en-US" sz="2400" dirty="0">
            <a:latin typeface="メイリオ" panose="020B0604030504040204" pitchFamily="50" charset="-128"/>
            <a:ea typeface="メイリオ" panose="020B0604030504040204" pitchFamily="50" charset="-128"/>
          </a:endParaRPr>
        </a:p>
      </dgm:t>
    </dgm:pt>
    <dgm:pt modelId="{E762965F-5232-4989-B657-193FCB2CBE6F}" type="parTrans" cxnId="{754BD582-7CF4-4830-B024-0E4D4DE9F91F}">
      <dgm:prSet/>
      <dgm:spPr/>
      <dgm:t>
        <a:bodyPr/>
        <a:lstStyle/>
        <a:p>
          <a:endParaRPr kumimoji="1" lang="ja-JP" altLang="en-US"/>
        </a:p>
      </dgm:t>
    </dgm:pt>
    <dgm:pt modelId="{574E79A3-8DA8-4838-8718-2338DC96B5E8}" type="sibTrans" cxnId="{754BD582-7CF4-4830-B024-0E4D4DE9F91F}">
      <dgm:prSet/>
      <dgm:spPr/>
      <dgm:t>
        <a:bodyPr/>
        <a:lstStyle/>
        <a:p>
          <a:endParaRPr kumimoji="1" lang="ja-JP" altLang="en-US"/>
        </a:p>
      </dgm:t>
    </dgm:pt>
    <dgm:pt modelId="{ADD535D9-43C8-4144-9A2E-96CC5A9029F9}">
      <dgm:prSet custT="1"/>
      <dgm:spPr/>
      <dgm:t>
        <a:bodyPr/>
        <a:lstStyle/>
        <a:p>
          <a:r>
            <a:rPr lang="en-US" altLang="ja-JP" sz="2400" b="1" dirty="0">
              <a:latin typeface="メイリオ" panose="020B0604030504040204" pitchFamily="50" charset="-128"/>
              <a:ea typeface="メイリオ" panose="020B0604030504040204" pitchFamily="50" charset="-128"/>
            </a:rPr>
            <a:t>02. </a:t>
          </a:r>
          <a:r>
            <a:rPr lang="ja-JP" altLang="en-US" sz="2400" b="1" dirty="0">
              <a:latin typeface="メイリオ" panose="020B0604030504040204" pitchFamily="50" charset="-128"/>
              <a:ea typeface="メイリオ" panose="020B0604030504040204" pitchFamily="50" charset="-128"/>
            </a:rPr>
            <a:t>奉仕活動への</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参加</a:t>
          </a:r>
        </a:p>
      </dgm:t>
    </dgm:pt>
    <dgm:pt modelId="{8197DF77-7547-4EE0-B26D-3943A553360B}" type="parTrans" cxnId="{F89C1C6E-2E90-49CE-8DFD-FC5A9D0DAC35}">
      <dgm:prSet/>
      <dgm:spPr/>
      <dgm:t>
        <a:bodyPr/>
        <a:lstStyle/>
        <a:p>
          <a:endParaRPr kumimoji="1" lang="ja-JP" altLang="en-US"/>
        </a:p>
      </dgm:t>
    </dgm:pt>
    <dgm:pt modelId="{0F1695EB-8F5E-43C0-96E9-DA2662A4BDE2}" type="sibTrans" cxnId="{F89C1C6E-2E90-49CE-8DFD-FC5A9D0DAC35}">
      <dgm:prSet/>
      <dgm:spPr/>
      <dgm:t>
        <a:bodyPr/>
        <a:lstStyle/>
        <a:p>
          <a:endParaRPr kumimoji="1" lang="ja-JP" altLang="en-US"/>
        </a:p>
      </dgm:t>
    </dgm:pt>
    <dgm:pt modelId="{8F7038DD-D7CC-416B-879A-0DBAA87655B0}">
      <dgm:prSet custT="1"/>
      <dgm:spPr/>
      <dgm:t>
        <a:bodyPr/>
        <a:lstStyle/>
        <a:p>
          <a:r>
            <a:rPr lang="en-US" altLang="ja-JP" sz="2400" b="1" dirty="0">
              <a:latin typeface="メイリオ" panose="020B0604030504040204" pitchFamily="50" charset="-128"/>
              <a:ea typeface="メイリオ" panose="020B0604030504040204" pitchFamily="50" charset="-128"/>
            </a:rPr>
            <a:t>03. </a:t>
          </a:r>
          <a:r>
            <a:rPr lang="ja-JP" altLang="en-US" sz="2400" b="1" dirty="0">
              <a:latin typeface="メイリオ" panose="020B0604030504040204" pitchFamily="50" charset="-128"/>
              <a:ea typeface="メイリオ" panose="020B0604030504040204" pitchFamily="50" charset="-128"/>
            </a:rPr>
            <a:t>新会員の推薦</a:t>
          </a:r>
        </a:p>
      </dgm:t>
    </dgm:pt>
    <dgm:pt modelId="{169A9824-216D-4B51-A303-15C063244E3A}" type="parTrans" cxnId="{551C85AD-8E53-4A42-AFDC-70C1974B3C16}">
      <dgm:prSet/>
      <dgm:spPr/>
      <dgm:t>
        <a:bodyPr/>
        <a:lstStyle/>
        <a:p>
          <a:endParaRPr kumimoji="1" lang="ja-JP" altLang="en-US"/>
        </a:p>
      </dgm:t>
    </dgm:pt>
    <dgm:pt modelId="{B242C9B9-3054-4E72-827E-64F0E5C29A3E}" type="sibTrans" cxnId="{551C85AD-8E53-4A42-AFDC-70C1974B3C16}">
      <dgm:prSet/>
      <dgm:spPr/>
      <dgm:t>
        <a:bodyPr/>
        <a:lstStyle/>
        <a:p>
          <a:endParaRPr kumimoji="1" lang="ja-JP" altLang="en-US"/>
        </a:p>
      </dgm:t>
    </dgm:pt>
    <dgm:pt modelId="{FBB994AC-C3D7-45AB-8A55-04237E98DECE}">
      <dgm:prSet custT="1"/>
      <dgm:spPr/>
      <dgm:t>
        <a:bodyPr/>
        <a:lstStyle/>
        <a:p>
          <a:r>
            <a:rPr lang="en-US" altLang="ja-JP" sz="2400" b="1" dirty="0">
              <a:latin typeface="メイリオ" panose="020B0604030504040204" pitchFamily="50" charset="-128"/>
              <a:ea typeface="メイリオ" panose="020B0604030504040204" pitchFamily="50" charset="-128"/>
            </a:rPr>
            <a:t>04. </a:t>
          </a:r>
          <a:r>
            <a:rPr lang="ja-JP" altLang="en-US" sz="2400" b="1" dirty="0">
              <a:latin typeface="メイリオ" panose="020B0604030504040204" pitchFamily="50" charset="-128"/>
              <a:ea typeface="メイリオ" panose="020B0604030504040204" pitchFamily="50" charset="-128"/>
            </a:rPr>
            <a:t>ロータリー行動グループへの参加</a:t>
          </a:r>
        </a:p>
      </dgm:t>
    </dgm:pt>
    <dgm:pt modelId="{D179E0AC-B18E-43C7-96B7-3D2D3E60C92E}" type="parTrans" cxnId="{C75966AC-1DC9-4D53-8CA6-C87B5CCB8B5C}">
      <dgm:prSet/>
      <dgm:spPr/>
      <dgm:t>
        <a:bodyPr/>
        <a:lstStyle/>
        <a:p>
          <a:endParaRPr kumimoji="1" lang="ja-JP" altLang="en-US"/>
        </a:p>
      </dgm:t>
    </dgm:pt>
    <dgm:pt modelId="{555B41EC-78FD-4F64-A935-92845E985768}" type="sibTrans" cxnId="{C75966AC-1DC9-4D53-8CA6-C87B5CCB8B5C}">
      <dgm:prSet/>
      <dgm:spPr/>
      <dgm:t>
        <a:bodyPr/>
        <a:lstStyle/>
        <a:p>
          <a:endParaRPr kumimoji="1" lang="ja-JP" altLang="en-US"/>
        </a:p>
      </dgm:t>
    </dgm:pt>
    <dgm:pt modelId="{76663C15-CB9B-4D4B-93C3-FE3A3DA61127}">
      <dgm:prSet custT="1"/>
      <dgm:spPr/>
      <dgm:t>
        <a:bodyPr/>
        <a:lstStyle/>
        <a:p>
          <a:r>
            <a:rPr lang="en-US" altLang="ja-JP" sz="2400" b="1" dirty="0">
              <a:latin typeface="メイリオ" panose="020B0604030504040204" pitchFamily="50" charset="-128"/>
              <a:ea typeface="メイリオ" panose="020B0604030504040204" pitchFamily="50" charset="-128"/>
            </a:rPr>
            <a:t>05. </a:t>
          </a:r>
          <a:r>
            <a:rPr lang="ja-JP" altLang="en-US" sz="2400" b="1" dirty="0">
              <a:latin typeface="メイリオ" panose="020B0604030504040204" pitchFamily="50" charset="-128"/>
              <a:ea typeface="メイリオ" panose="020B0604030504040204" pitchFamily="50" charset="-128"/>
            </a:rPr>
            <a:t>リーダーシップ育成への参加</a:t>
          </a:r>
        </a:p>
      </dgm:t>
    </dgm:pt>
    <dgm:pt modelId="{C524B028-5331-4417-A420-81BCB3820819}" type="parTrans" cxnId="{EA04EADF-376D-44B6-9B66-DB87C14E0E8C}">
      <dgm:prSet/>
      <dgm:spPr/>
      <dgm:t>
        <a:bodyPr/>
        <a:lstStyle/>
        <a:p>
          <a:endParaRPr kumimoji="1" lang="ja-JP" altLang="en-US"/>
        </a:p>
      </dgm:t>
    </dgm:pt>
    <dgm:pt modelId="{D1B9A99F-ABE1-4446-AE85-AB60672A4530}" type="sibTrans" cxnId="{EA04EADF-376D-44B6-9B66-DB87C14E0E8C}">
      <dgm:prSet/>
      <dgm:spPr/>
      <dgm:t>
        <a:bodyPr/>
        <a:lstStyle/>
        <a:p>
          <a:endParaRPr kumimoji="1" lang="ja-JP" altLang="en-US"/>
        </a:p>
      </dgm:t>
    </dgm:pt>
    <dgm:pt modelId="{8A2F5C3E-F8FB-465A-B3EF-4BA44D69C79F}">
      <dgm:prSet custT="1"/>
      <dgm:spPr/>
      <dgm:t>
        <a:bodyPr/>
        <a:lstStyle/>
        <a:p>
          <a:r>
            <a:rPr lang="en-US" altLang="ja-JP" sz="2400" b="1" dirty="0">
              <a:latin typeface="メイリオ" panose="020B0604030504040204" pitchFamily="50" charset="-128"/>
              <a:ea typeface="メイリオ" panose="020B0604030504040204" pitchFamily="50" charset="-128"/>
            </a:rPr>
            <a:t>06. </a:t>
          </a:r>
          <a:r>
            <a:rPr lang="ja-JP" altLang="en-US" sz="2400" b="1" dirty="0">
              <a:latin typeface="メイリオ" panose="020B0604030504040204" pitchFamily="50" charset="-128"/>
              <a:ea typeface="メイリオ" panose="020B0604030504040204" pitchFamily="50" charset="-128"/>
            </a:rPr>
            <a:t>地区大会への</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出席</a:t>
          </a:r>
        </a:p>
      </dgm:t>
    </dgm:pt>
    <dgm:pt modelId="{CEA324F2-0649-4971-B3A1-A9B468B8926A}" type="parTrans" cxnId="{3757894A-E35C-4610-A655-ED99D4450EF9}">
      <dgm:prSet/>
      <dgm:spPr/>
      <dgm:t>
        <a:bodyPr/>
        <a:lstStyle/>
        <a:p>
          <a:endParaRPr kumimoji="1" lang="ja-JP" altLang="en-US"/>
        </a:p>
      </dgm:t>
    </dgm:pt>
    <dgm:pt modelId="{1A465A0A-BC9B-4B7F-B629-D9C7F2D02274}" type="sibTrans" cxnId="{3757894A-E35C-4610-A655-ED99D4450EF9}">
      <dgm:prSet/>
      <dgm:spPr/>
      <dgm:t>
        <a:bodyPr/>
        <a:lstStyle/>
        <a:p>
          <a:endParaRPr kumimoji="1" lang="ja-JP" altLang="en-US"/>
        </a:p>
      </dgm:t>
    </dgm:pt>
    <dgm:pt modelId="{EA3194C1-A047-4E82-8D9F-F5198629BE16}">
      <dgm:prSet custT="1"/>
      <dgm:spPr/>
      <dgm:t>
        <a:bodyPr/>
        <a:lstStyle/>
        <a:p>
          <a:r>
            <a:rPr lang="en-US" altLang="ja-JP" sz="2400" b="1" dirty="0">
              <a:latin typeface="メイリオ" panose="020B0604030504040204" pitchFamily="50" charset="-128"/>
              <a:ea typeface="メイリオ" panose="020B0604030504040204" pitchFamily="50" charset="-128"/>
            </a:rPr>
            <a:t>07. </a:t>
          </a:r>
          <a:r>
            <a:rPr lang="ja-JP" altLang="en-US" sz="2200" b="1" dirty="0">
              <a:latin typeface="メイリオ" panose="020B0604030504040204" pitchFamily="50" charset="-128"/>
              <a:ea typeface="メイリオ" panose="020B0604030504040204" pitchFamily="50" charset="-128"/>
            </a:rPr>
            <a:t>ロータリー親睦　　活動グループへの参加</a:t>
          </a:r>
          <a:endParaRPr lang="en-US" altLang="ja-JP" sz="2200" b="1" dirty="0">
            <a:latin typeface="メイリオ" panose="020B0604030504040204" pitchFamily="50" charset="-128"/>
            <a:ea typeface="メイリオ" panose="020B0604030504040204" pitchFamily="50" charset="-128"/>
          </a:endParaRPr>
        </a:p>
      </dgm:t>
    </dgm:pt>
    <dgm:pt modelId="{F5651F82-6052-4D92-9363-70806378355A}" type="parTrans" cxnId="{A9ED41A1-D67A-4323-8613-6DD620C3DA97}">
      <dgm:prSet/>
      <dgm:spPr/>
      <dgm:t>
        <a:bodyPr/>
        <a:lstStyle/>
        <a:p>
          <a:endParaRPr kumimoji="1" lang="ja-JP" altLang="en-US"/>
        </a:p>
      </dgm:t>
    </dgm:pt>
    <dgm:pt modelId="{47FB41B2-B804-4F33-938C-C5251F556845}" type="sibTrans" cxnId="{A9ED41A1-D67A-4323-8613-6DD620C3DA97}">
      <dgm:prSet/>
      <dgm:spPr/>
      <dgm:t>
        <a:bodyPr/>
        <a:lstStyle/>
        <a:p>
          <a:endParaRPr kumimoji="1" lang="ja-JP" altLang="en-US"/>
        </a:p>
      </dgm:t>
    </dgm:pt>
    <dgm:pt modelId="{C09B5361-092A-48FD-B030-DEC7B76346D9}">
      <dgm:prSet custT="1"/>
      <dgm:spPr/>
      <dgm:t>
        <a:bodyPr/>
        <a:lstStyle/>
        <a:p>
          <a:r>
            <a:rPr lang="en-US" altLang="ja-JP" sz="2400" b="1" dirty="0">
              <a:latin typeface="メイリオ" panose="020B0604030504040204" pitchFamily="50" charset="-128"/>
              <a:ea typeface="メイリオ" panose="020B0604030504040204" pitchFamily="50" charset="-128"/>
            </a:rPr>
            <a:t>08. </a:t>
          </a:r>
          <a:r>
            <a:rPr lang="ja-JP" altLang="en-US" sz="2400" b="1" dirty="0">
              <a:latin typeface="メイリオ" panose="020B0604030504040204" pitchFamily="50" charset="-128"/>
              <a:ea typeface="メイリオ" panose="020B0604030504040204" pitchFamily="50" charset="-128"/>
            </a:rPr>
            <a:t>地区研修への</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参加</a:t>
          </a:r>
        </a:p>
      </dgm:t>
    </dgm:pt>
    <dgm:pt modelId="{4234C5CD-808C-4711-8C04-636C2E79ADC2}" type="parTrans" cxnId="{6CDC908A-2B45-46EE-80E2-B9CD1586D03F}">
      <dgm:prSet/>
      <dgm:spPr/>
      <dgm:t>
        <a:bodyPr/>
        <a:lstStyle/>
        <a:p>
          <a:endParaRPr kumimoji="1" lang="ja-JP" altLang="en-US"/>
        </a:p>
      </dgm:t>
    </dgm:pt>
    <dgm:pt modelId="{F39D0E26-DECD-4A1E-AAD2-373ABDCDC84C}" type="sibTrans" cxnId="{6CDC908A-2B45-46EE-80E2-B9CD1586D03F}">
      <dgm:prSet/>
      <dgm:spPr/>
      <dgm:t>
        <a:bodyPr/>
        <a:lstStyle/>
        <a:p>
          <a:endParaRPr kumimoji="1" lang="ja-JP" altLang="en-US"/>
        </a:p>
      </dgm:t>
    </dgm:pt>
    <dgm:pt modelId="{6EA1BB74-CF29-4871-B0E7-6D60D1E573E7}">
      <dgm:prSet custT="1"/>
      <dgm:spPr/>
      <dgm:t>
        <a:bodyPr/>
        <a:lstStyle/>
        <a:p>
          <a:r>
            <a:rPr lang="en-US" altLang="ja-JP" sz="2400" b="1" dirty="0">
              <a:latin typeface="メイリオ" panose="020B0604030504040204" pitchFamily="50" charset="-128"/>
              <a:ea typeface="メイリオ" panose="020B0604030504040204" pitchFamily="50" charset="-128"/>
            </a:rPr>
            <a:t>09. </a:t>
          </a:r>
          <a:r>
            <a:rPr lang="ja-JP" altLang="en-US" sz="2400" b="1" dirty="0">
              <a:latin typeface="メイリオ" panose="020B0604030504040204" pitchFamily="50" charset="-128"/>
              <a:ea typeface="メイリオ" panose="020B0604030504040204" pitchFamily="50" charset="-128"/>
            </a:rPr>
            <a:t>年次基金への</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寄付</a:t>
          </a:r>
        </a:p>
      </dgm:t>
    </dgm:pt>
    <dgm:pt modelId="{4DA1844E-8131-441B-9CC9-4962180E0B61}" type="parTrans" cxnId="{BA7CFF83-67F6-4FD8-8D15-073B9C71E72E}">
      <dgm:prSet/>
      <dgm:spPr/>
      <dgm:t>
        <a:bodyPr/>
        <a:lstStyle/>
        <a:p>
          <a:endParaRPr kumimoji="1" lang="ja-JP" altLang="en-US"/>
        </a:p>
      </dgm:t>
    </dgm:pt>
    <dgm:pt modelId="{5A1CB6F3-86EB-4553-B97B-9596159BF895}" type="sibTrans" cxnId="{BA7CFF83-67F6-4FD8-8D15-073B9C71E72E}">
      <dgm:prSet/>
      <dgm:spPr/>
      <dgm:t>
        <a:bodyPr/>
        <a:lstStyle/>
        <a:p>
          <a:endParaRPr kumimoji="1" lang="ja-JP" altLang="en-US"/>
        </a:p>
      </dgm:t>
    </dgm:pt>
    <dgm:pt modelId="{8233A452-4D4E-466F-8395-8114A82EE549}">
      <dgm:prSet custT="1"/>
      <dgm:spPr/>
      <dgm:t>
        <a:bodyPr/>
        <a:lstStyle/>
        <a:p>
          <a:r>
            <a:rPr lang="en-US" altLang="ja-JP" sz="2400" b="1" dirty="0">
              <a:latin typeface="メイリオ" panose="020B0604030504040204" pitchFamily="50" charset="-128"/>
              <a:ea typeface="メイリオ" panose="020B0604030504040204" pitchFamily="50" charset="-128"/>
            </a:rPr>
            <a:t>10. </a:t>
          </a:r>
          <a:r>
            <a:rPr lang="ja-JP" altLang="en-US" sz="2400" b="1" dirty="0">
              <a:latin typeface="メイリオ" panose="020B0604030504040204" pitchFamily="50" charset="-128"/>
              <a:ea typeface="メイリオ" panose="020B0604030504040204" pitchFamily="50" charset="-128"/>
            </a:rPr>
            <a:t>ポリオプラス基金への寄付</a:t>
          </a:r>
        </a:p>
      </dgm:t>
    </dgm:pt>
    <dgm:pt modelId="{10300451-3279-41BE-A97B-A0DFEC2AB0AC}" type="parTrans" cxnId="{BBA9004E-C883-4A2A-A886-74B235E9B5C3}">
      <dgm:prSet/>
      <dgm:spPr/>
      <dgm:t>
        <a:bodyPr/>
        <a:lstStyle/>
        <a:p>
          <a:endParaRPr kumimoji="1" lang="ja-JP" altLang="en-US"/>
        </a:p>
      </dgm:t>
    </dgm:pt>
    <dgm:pt modelId="{86D64976-0697-4AF8-8251-DBF9932C47AE}" type="sibTrans" cxnId="{BBA9004E-C883-4A2A-A886-74B235E9B5C3}">
      <dgm:prSet/>
      <dgm:spPr/>
      <dgm:t>
        <a:bodyPr/>
        <a:lstStyle/>
        <a:p>
          <a:endParaRPr kumimoji="1" lang="ja-JP" altLang="en-US"/>
        </a:p>
      </dgm:t>
    </dgm:pt>
    <dgm:pt modelId="{73BE9DB7-ED48-4E5F-B1FB-E212BF048C36}">
      <dgm:prSet custT="1"/>
      <dgm:spPr/>
      <dgm:t>
        <a:bodyPr/>
        <a:lstStyle/>
        <a:p>
          <a:r>
            <a:rPr lang="en-US" altLang="ja-JP" sz="2400" b="1" dirty="0">
              <a:latin typeface="メイリオ" panose="020B0604030504040204" pitchFamily="50" charset="-128"/>
              <a:ea typeface="メイリオ" panose="020B0604030504040204" pitchFamily="50" charset="-128"/>
            </a:rPr>
            <a:t>11. </a:t>
          </a:r>
          <a:r>
            <a:rPr lang="ja-JP" altLang="en-US" sz="2400" b="1" dirty="0">
              <a:latin typeface="メイリオ" panose="020B0604030504040204" pitchFamily="50" charset="-128"/>
              <a:ea typeface="メイリオ" panose="020B0604030504040204" pitchFamily="50" charset="-128"/>
            </a:rPr>
            <a:t>大口寄付</a:t>
          </a:r>
        </a:p>
      </dgm:t>
    </dgm:pt>
    <dgm:pt modelId="{6B015E5C-58B1-499E-B2BE-B2DB0AAFE488}" type="parTrans" cxnId="{D1D4CDA5-91B3-4235-8D4B-E2CEC3F1C079}">
      <dgm:prSet/>
      <dgm:spPr/>
      <dgm:t>
        <a:bodyPr/>
        <a:lstStyle/>
        <a:p>
          <a:endParaRPr kumimoji="1" lang="ja-JP" altLang="en-US"/>
        </a:p>
      </dgm:t>
    </dgm:pt>
    <dgm:pt modelId="{427E6D30-5F92-456C-A098-C0677F89D988}" type="sibTrans" cxnId="{D1D4CDA5-91B3-4235-8D4B-E2CEC3F1C079}">
      <dgm:prSet/>
      <dgm:spPr/>
      <dgm:t>
        <a:bodyPr/>
        <a:lstStyle/>
        <a:p>
          <a:endParaRPr kumimoji="1" lang="ja-JP" altLang="en-US"/>
        </a:p>
      </dgm:t>
    </dgm:pt>
    <dgm:pt modelId="{861FBEAB-6194-44A2-B361-B1021DB1EA60}">
      <dgm:prSet custT="1"/>
      <dgm:spPr/>
      <dgm:t>
        <a:bodyPr/>
        <a:lstStyle/>
        <a:p>
          <a:r>
            <a:rPr lang="en-US" altLang="ja-JP" sz="2400" b="1" dirty="0">
              <a:latin typeface="メイリオ" panose="020B0604030504040204" pitchFamily="50" charset="-128"/>
              <a:ea typeface="メイリオ" panose="020B0604030504040204" pitchFamily="50" charset="-128"/>
            </a:rPr>
            <a:t>12. </a:t>
          </a:r>
          <a:r>
            <a:rPr lang="ja-JP" altLang="en-US" sz="2400" b="1" dirty="0">
              <a:latin typeface="メイリオ" panose="020B0604030504040204" pitchFamily="50" charset="-128"/>
              <a:ea typeface="メイリオ" panose="020B0604030504040204" pitchFamily="50" charset="-128"/>
            </a:rPr>
            <a:t>遺贈友の会会員</a:t>
          </a:r>
          <a:endParaRPr lang="en-US" altLang="ja-JP" sz="2400" b="1" dirty="0">
            <a:latin typeface="メイリオ" panose="020B0604030504040204" pitchFamily="50" charset="-128"/>
            <a:ea typeface="メイリオ" panose="020B0604030504040204" pitchFamily="50" charset="-128"/>
          </a:endParaRPr>
        </a:p>
      </dgm:t>
    </dgm:pt>
    <dgm:pt modelId="{4EB9158D-8E01-4A32-A561-F415130C41CB}" type="parTrans" cxnId="{6C95FFB6-93F7-46A1-8E1F-B6FE7F061200}">
      <dgm:prSet/>
      <dgm:spPr/>
      <dgm:t>
        <a:bodyPr/>
        <a:lstStyle/>
        <a:p>
          <a:endParaRPr kumimoji="1" lang="ja-JP" altLang="en-US"/>
        </a:p>
      </dgm:t>
    </dgm:pt>
    <dgm:pt modelId="{25563859-4B18-420F-8633-F13C190BCC33}" type="sibTrans" cxnId="{6C95FFB6-93F7-46A1-8E1F-B6FE7F061200}">
      <dgm:prSet/>
      <dgm:spPr/>
      <dgm:t>
        <a:bodyPr/>
        <a:lstStyle/>
        <a:p>
          <a:endParaRPr kumimoji="1" lang="ja-JP" altLang="en-US"/>
        </a:p>
      </dgm:t>
    </dgm:pt>
    <dgm:pt modelId="{4F8C7366-FDA8-47E6-B579-590D90DA7B7C}">
      <dgm:prSet custT="1"/>
      <dgm:spPr/>
      <dgm:t>
        <a:bodyPr/>
        <a:lstStyle/>
        <a:p>
          <a:r>
            <a:rPr lang="en-US" altLang="ja-JP" sz="2400" b="1" dirty="0">
              <a:latin typeface="メイリオ" panose="020B0604030504040204" pitchFamily="50" charset="-128"/>
              <a:ea typeface="メイリオ" panose="020B0604030504040204" pitchFamily="50" charset="-128"/>
            </a:rPr>
            <a:t>13. </a:t>
          </a:r>
          <a:r>
            <a:rPr lang="ja-JP" altLang="en-US" sz="2400" b="1" dirty="0">
              <a:latin typeface="メイリオ" panose="020B0604030504040204" pitchFamily="50" charset="-128"/>
              <a:ea typeface="メイリオ" panose="020B0604030504040204" pitchFamily="50" charset="-128"/>
            </a:rPr>
            <a:t>ベネファクター</a:t>
          </a:r>
          <a:endParaRPr lang="ja-JP" altLang="en-US" sz="2400" dirty="0">
            <a:latin typeface="メイリオ" panose="020B0604030504040204" pitchFamily="50" charset="-128"/>
            <a:ea typeface="メイリオ" panose="020B0604030504040204" pitchFamily="50" charset="-128"/>
          </a:endParaRPr>
        </a:p>
      </dgm:t>
    </dgm:pt>
    <dgm:pt modelId="{2E76933C-ABEB-42A7-A826-38E668F796E5}" type="parTrans" cxnId="{DBB5F34E-F860-44DF-B667-6D1B096F8219}">
      <dgm:prSet/>
      <dgm:spPr/>
      <dgm:t>
        <a:bodyPr/>
        <a:lstStyle/>
        <a:p>
          <a:endParaRPr kumimoji="1" lang="ja-JP" altLang="en-US"/>
        </a:p>
      </dgm:t>
    </dgm:pt>
    <dgm:pt modelId="{217DF6F0-88A1-45B2-9496-804D19273670}" type="sibTrans" cxnId="{DBB5F34E-F860-44DF-B667-6D1B096F8219}">
      <dgm:prSet/>
      <dgm:spPr/>
      <dgm:t>
        <a:bodyPr/>
        <a:lstStyle/>
        <a:p>
          <a:endParaRPr kumimoji="1" lang="ja-JP" altLang="en-US"/>
        </a:p>
      </dgm:t>
    </dgm:pt>
    <dgm:pt modelId="{F223C3ED-1C37-4C30-9E65-93FCA644FE1F}">
      <dgm:prSet custT="1"/>
      <dgm:spPr/>
      <dgm:t>
        <a:bodyPr/>
        <a:lstStyle/>
        <a:p>
          <a:r>
            <a:rPr lang="en-US" altLang="ja-JP" sz="2400" b="1" dirty="0">
              <a:latin typeface="メイリオ" panose="020B0604030504040204" pitchFamily="50" charset="-128"/>
              <a:ea typeface="メイリオ" panose="020B0604030504040204" pitchFamily="50" charset="-128"/>
            </a:rPr>
            <a:t>14. </a:t>
          </a:r>
          <a:r>
            <a:rPr lang="ja-JP" altLang="en-US" sz="2400" b="1" dirty="0">
              <a:latin typeface="メイリオ" panose="020B0604030504040204" pitchFamily="50" charset="-128"/>
              <a:ea typeface="メイリオ" panose="020B0604030504040204" pitchFamily="50" charset="-128"/>
            </a:rPr>
            <a:t>奉仕プロジェクト</a:t>
          </a:r>
          <a:endParaRPr lang="ja-JP" altLang="en-US" sz="2400" dirty="0">
            <a:latin typeface="メイリオ" panose="020B0604030504040204" pitchFamily="50" charset="-128"/>
            <a:ea typeface="メイリオ" panose="020B0604030504040204" pitchFamily="50" charset="-128"/>
          </a:endParaRPr>
        </a:p>
      </dgm:t>
    </dgm:pt>
    <dgm:pt modelId="{85976C9F-E389-43DD-A134-BB683F4612FA}" type="parTrans" cxnId="{05A4682C-9650-4584-9F22-7C6C9FDFFF32}">
      <dgm:prSet/>
      <dgm:spPr/>
      <dgm:t>
        <a:bodyPr/>
        <a:lstStyle/>
        <a:p>
          <a:endParaRPr kumimoji="1" lang="ja-JP" altLang="en-US"/>
        </a:p>
      </dgm:t>
    </dgm:pt>
    <dgm:pt modelId="{3425F853-F21C-4145-969F-AE149E4F9315}" type="sibTrans" cxnId="{05A4682C-9650-4584-9F22-7C6C9FDFFF32}">
      <dgm:prSet/>
      <dgm:spPr/>
      <dgm:t>
        <a:bodyPr/>
        <a:lstStyle/>
        <a:p>
          <a:endParaRPr kumimoji="1" lang="ja-JP" altLang="en-US"/>
        </a:p>
      </dgm:t>
    </dgm:pt>
    <dgm:pt modelId="{6EEF259A-77AF-4492-BFEE-8DD8B795BFDE}">
      <dgm:prSet custT="1"/>
      <dgm:spPr/>
      <dgm:t>
        <a:bodyPr/>
        <a:lstStyle/>
        <a:p>
          <a:r>
            <a:rPr lang="en-US" altLang="ja-JP" sz="2400" b="1" dirty="0">
              <a:latin typeface="メイリオ" panose="020B0604030504040204" pitchFamily="50" charset="-128"/>
              <a:ea typeface="メイリオ" panose="020B0604030504040204" pitchFamily="50" charset="-128"/>
            </a:rPr>
            <a:t>15. </a:t>
          </a:r>
          <a:r>
            <a:rPr lang="ja-JP" altLang="en-US" sz="2400" b="1" dirty="0">
              <a:latin typeface="メイリオ" panose="020B0604030504040204" pitchFamily="50" charset="-128"/>
              <a:ea typeface="メイリオ" panose="020B0604030504040204" pitchFamily="50" charset="-128"/>
            </a:rPr>
            <a:t>ローターアクトクラブ</a:t>
          </a:r>
        </a:p>
      </dgm:t>
    </dgm:pt>
    <dgm:pt modelId="{1E08AF9B-FA31-427C-8109-D726393CC39E}" type="parTrans" cxnId="{89B7B72B-B8B9-45D1-B380-D5ADCF9751DF}">
      <dgm:prSet/>
      <dgm:spPr/>
      <dgm:t>
        <a:bodyPr/>
        <a:lstStyle/>
        <a:p>
          <a:endParaRPr kumimoji="1" lang="ja-JP" altLang="en-US"/>
        </a:p>
      </dgm:t>
    </dgm:pt>
    <dgm:pt modelId="{1A6E26A4-D96B-434A-AF97-37FBB4A40E76}" type="sibTrans" cxnId="{89B7B72B-B8B9-45D1-B380-D5ADCF9751DF}">
      <dgm:prSet/>
      <dgm:spPr/>
      <dgm:t>
        <a:bodyPr/>
        <a:lstStyle/>
        <a:p>
          <a:endParaRPr kumimoji="1" lang="ja-JP" altLang="en-US"/>
        </a:p>
      </dgm:t>
    </dgm:pt>
    <dgm:pt modelId="{998F7C5D-AAEF-4BCB-AAE2-D6BA171D441F}">
      <dgm:prSet custT="1"/>
      <dgm:spPr>
        <a:solidFill>
          <a:schemeClr val="accent1"/>
        </a:solidFill>
      </dgm:spPr>
      <dgm:t>
        <a:bodyPr/>
        <a:lstStyle/>
        <a:p>
          <a:r>
            <a:rPr lang="en-US" altLang="ja-JP" sz="2400" b="1" dirty="0">
              <a:latin typeface="メイリオ" panose="020B0604030504040204" pitchFamily="50" charset="-128"/>
              <a:ea typeface="メイリオ" panose="020B0604030504040204" pitchFamily="50" charset="-128"/>
            </a:rPr>
            <a:t>16. </a:t>
          </a:r>
          <a:r>
            <a:rPr lang="ja-JP" altLang="en-US" sz="2400" b="1" dirty="0">
              <a:latin typeface="メイリオ" panose="020B0604030504040204" pitchFamily="50" charset="-128"/>
              <a:ea typeface="メイリオ" panose="020B0604030504040204" pitchFamily="50" charset="-128"/>
            </a:rPr>
            <a:t>インターアクトクラブ</a:t>
          </a:r>
        </a:p>
      </dgm:t>
    </dgm:pt>
    <dgm:pt modelId="{7C55BA83-857C-4664-A9A2-A58360B56F3D}" type="parTrans" cxnId="{58DD0AEF-5823-4519-ABD6-7EA5C654FEEC}">
      <dgm:prSet/>
      <dgm:spPr/>
      <dgm:t>
        <a:bodyPr/>
        <a:lstStyle/>
        <a:p>
          <a:endParaRPr kumimoji="1" lang="ja-JP" altLang="en-US"/>
        </a:p>
      </dgm:t>
    </dgm:pt>
    <dgm:pt modelId="{61327787-2EAA-48F3-9FE4-0D781C098CB3}" type="sibTrans" cxnId="{58DD0AEF-5823-4519-ABD6-7EA5C654FEEC}">
      <dgm:prSet/>
      <dgm:spPr/>
      <dgm:t>
        <a:bodyPr/>
        <a:lstStyle/>
        <a:p>
          <a:endParaRPr kumimoji="1" lang="ja-JP" altLang="en-US"/>
        </a:p>
      </dgm:t>
    </dgm:pt>
    <dgm:pt modelId="{DF892EE8-1ED8-4077-9E55-3EF7BA91D554}">
      <dgm:prSet custT="1"/>
      <dgm:spPr>
        <a:solidFill>
          <a:schemeClr val="accent1"/>
        </a:solidFill>
      </dgm:spPr>
      <dgm:t>
        <a:bodyPr/>
        <a:lstStyle/>
        <a:p>
          <a:r>
            <a:rPr lang="en-US" altLang="ja-JP" sz="2400" b="1" dirty="0">
              <a:latin typeface="メイリオ" panose="020B0604030504040204" pitchFamily="50" charset="-128"/>
              <a:ea typeface="メイリオ" panose="020B0604030504040204" pitchFamily="50" charset="-128"/>
            </a:rPr>
            <a:t>17. </a:t>
          </a:r>
          <a:r>
            <a:rPr lang="ja-JP" altLang="en-US" sz="2400" b="1" dirty="0">
              <a:latin typeface="メイリオ" panose="020B0604030504040204" pitchFamily="50" charset="-128"/>
              <a:ea typeface="メイリオ" panose="020B0604030504040204" pitchFamily="50" charset="-128"/>
            </a:rPr>
            <a:t>来訪する青少年交換学生</a:t>
          </a:r>
        </a:p>
      </dgm:t>
    </dgm:pt>
    <dgm:pt modelId="{A21C4F66-7647-4612-A0E6-83F5416061B6}" type="parTrans" cxnId="{170B4966-CE1E-43DA-BC09-E67933B194E3}">
      <dgm:prSet/>
      <dgm:spPr/>
      <dgm:t>
        <a:bodyPr/>
        <a:lstStyle/>
        <a:p>
          <a:endParaRPr kumimoji="1" lang="ja-JP" altLang="en-US"/>
        </a:p>
      </dgm:t>
    </dgm:pt>
    <dgm:pt modelId="{CF8D2221-701A-46F4-BC75-20BBB7FF4449}" type="sibTrans" cxnId="{170B4966-CE1E-43DA-BC09-E67933B194E3}">
      <dgm:prSet/>
      <dgm:spPr/>
      <dgm:t>
        <a:bodyPr/>
        <a:lstStyle/>
        <a:p>
          <a:endParaRPr kumimoji="1" lang="ja-JP" altLang="en-US"/>
        </a:p>
      </dgm:t>
    </dgm:pt>
    <dgm:pt modelId="{B26CAF07-8F1A-4112-95CC-DE6B1D12444B}">
      <dgm:prSet custT="1"/>
      <dgm:spPr>
        <a:solidFill>
          <a:schemeClr val="accent1"/>
        </a:solidFill>
      </dgm:spPr>
      <dgm:t>
        <a:bodyPr/>
        <a:lstStyle/>
        <a:p>
          <a:r>
            <a:rPr lang="en-US" altLang="ja-JP" sz="2400" b="1" dirty="0">
              <a:latin typeface="メイリオ" panose="020B0604030504040204" pitchFamily="50" charset="-128"/>
              <a:ea typeface="メイリオ" panose="020B0604030504040204" pitchFamily="50" charset="-128"/>
            </a:rPr>
            <a:t>18. </a:t>
          </a:r>
          <a:r>
            <a:rPr lang="ja-JP" altLang="en-US" sz="2400" b="1" dirty="0">
              <a:latin typeface="メイリオ" panose="020B0604030504040204" pitchFamily="50" charset="-128"/>
              <a:ea typeface="メイリオ" panose="020B0604030504040204" pitchFamily="50" charset="-128"/>
            </a:rPr>
            <a:t>派遣する青少年交換学生</a:t>
          </a:r>
        </a:p>
      </dgm:t>
    </dgm:pt>
    <dgm:pt modelId="{02C43726-6B28-49E0-A356-D1EAB4DD638E}" type="parTrans" cxnId="{747802BC-03D6-43CB-B5BA-EFDCB3017E8E}">
      <dgm:prSet/>
      <dgm:spPr/>
      <dgm:t>
        <a:bodyPr/>
        <a:lstStyle/>
        <a:p>
          <a:endParaRPr kumimoji="1" lang="ja-JP" altLang="en-US"/>
        </a:p>
      </dgm:t>
    </dgm:pt>
    <dgm:pt modelId="{97E82F4E-BBA9-4807-8D69-0497288DC956}" type="sibTrans" cxnId="{747802BC-03D6-43CB-B5BA-EFDCB3017E8E}">
      <dgm:prSet/>
      <dgm:spPr/>
      <dgm:t>
        <a:bodyPr/>
        <a:lstStyle/>
        <a:p>
          <a:endParaRPr kumimoji="1" lang="ja-JP" altLang="en-US"/>
        </a:p>
      </dgm:t>
    </dgm:pt>
    <dgm:pt modelId="{0672D3EB-807C-4565-8C3B-6F7534E88FE6}">
      <dgm:prSet custT="1"/>
      <dgm:spPr>
        <a:solidFill>
          <a:schemeClr val="accent1"/>
        </a:solidFill>
      </dgm:spPr>
      <dgm:t>
        <a:bodyPr/>
        <a:lstStyle/>
        <a:p>
          <a:r>
            <a:rPr lang="en-US" altLang="ja-JP" sz="2400" b="1" dirty="0">
              <a:latin typeface="メイリオ" panose="020B0604030504040204" pitchFamily="50" charset="-128"/>
              <a:ea typeface="メイリオ" panose="020B0604030504040204" pitchFamily="50" charset="-128"/>
            </a:rPr>
            <a:t>19. RYLA</a:t>
          </a:r>
          <a:r>
            <a:rPr lang="ja-JP" altLang="en-US" sz="2400" b="1" dirty="0">
              <a:latin typeface="メイリオ" panose="020B0604030504040204" pitchFamily="50" charset="-128"/>
              <a:ea typeface="メイリオ" panose="020B0604030504040204" pitchFamily="50" charset="-128"/>
            </a:rPr>
            <a:t>参加者</a:t>
          </a:r>
        </a:p>
      </dgm:t>
    </dgm:pt>
    <dgm:pt modelId="{34E3A9D2-683E-4079-AB2F-1EDDF3E10C9D}" type="parTrans" cxnId="{4B317C09-1842-44AA-965E-E8963472E2E9}">
      <dgm:prSet/>
      <dgm:spPr/>
      <dgm:t>
        <a:bodyPr/>
        <a:lstStyle/>
        <a:p>
          <a:endParaRPr kumimoji="1" lang="ja-JP" altLang="en-US"/>
        </a:p>
      </dgm:t>
    </dgm:pt>
    <dgm:pt modelId="{C9C026EF-4964-414D-B951-52CAE43D3C6D}" type="sibTrans" cxnId="{4B317C09-1842-44AA-965E-E8963472E2E9}">
      <dgm:prSet/>
      <dgm:spPr/>
      <dgm:t>
        <a:bodyPr/>
        <a:lstStyle/>
        <a:p>
          <a:endParaRPr kumimoji="1" lang="ja-JP" altLang="en-US"/>
        </a:p>
      </dgm:t>
    </dgm:pt>
    <dgm:pt modelId="{876B89CA-0214-48F5-8DC0-47D3B390090C}">
      <dgm:prSet custT="1"/>
      <dgm:spPr>
        <a:solidFill>
          <a:schemeClr val="accent1"/>
        </a:solidFill>
      </dgm:spPr>
      <dgm:t>
        <a:bodyPr/>
        <a:lstStyle/>
        <a:p>
          <a:r>
            <a:rPr lang="en-US" altLang="ja-JP" sz="2400" b="1" dirty="0">
              <a:latin typeface="メイリオ" panose="020B0604030504040204" pitchFamily="50" charset="-128"/>
              <a:ea typeface="メイリオ" panose="020B0604030504040204" pitchFamily="50" charset="-128"/>
            </a:rPr>
            <a:t>20. </a:t>
          </a:r>
          <a:r>
            <a:rPr lang="ja-JP" altLang="en-US" sz="2400" b="1" dirty="0">
              <a:latin typeface="メイリオ" panose="020B0604030504040204" pitchFamily="50" charset="-128"/>
              <a:ea typeface="メイリオ" panose="020B0604030504040204" pitchFamily="50" charset="-128"/>
            </a:rPr>
            <a:t>クラブ戦略計画</a:t>
          </a:r>
        </a:p>
      </dgm:t>
    </dgm:pt>
    <dgm:pt modelId="{827BD5A0-3293-4E12-A332-7507CECF9BAC}" type="parTrans" cxnId="{7B90858B-14C7-42A4-AAAE-F74BA586D32C}">
      <dgm:prSet/>
      <dgm:spPr/>
      <dgm:t>
        <a:bodyPr/>
        <a:lstStyle/>
        <a:p>
          <a:endParaRPr kumimoji="1" lang="ja-JP" altLang="en-US"/>
        </a:p>
      </dgm:t>
    </dgm:pt>
    <dgm:pt modelId="{682FC96E-9E4E-42A2-811B-455197182E47}" type="sibTrans" cxnId="{7B90858B-14C7-42A4-AAAE-F74BA586D32C}">
      <dgm:prSet/>
      <dgm:spPr/>
      <dgm:t>
        <a:bodyPr/>
        <a:lstStyle/>
        <a:p>
          <a:endParaRPr kumimoji="1" lang="ja-JP" altLang="en-US"/>
        </a:p>
      </dgm:t>
    </dgm:pt>
    <dgm:pt modelId="{C242563E-98AE-41C0-9DDC-12FC2FEA4ABC}">
      <dgm:prSet custT="1"/>
      <dgm:spPr>
        <a:solidFill>
          <a:schemeClr val="accent1"/>
        </a:solidFill>
      </dgm:spPr>
      <dgm:t>
        <a:bodyPr/>
        <a:lstStyle/>
        <a:p>
          <a:r>
            <a:rPr lang="en-US" altLang="ja-JP" sz="2400" b="1" dirty="0">
              <a:latin typeface="メイリオ" panose="020B0604030504040204" pitchFamily="50" charset="-128"/>
              <a:ea typeface="メイリオ" panose="020B0604030504040204" pitchFamily="50" charset="-128"/>
            </a:rPr>
            <a:t>21. </a:t>
          </a:r>
          <a:r>
            <a:rPr lang="ja-JP" altLang="en-US" sz="2400" b="1" dirty="0">
              <a:latin typeface="メイリオ" panose="020B0604030504040204" pitchFamily="50" charset="-128"/>
              <a:ea typeface="メイリオ" panose="020B0604030504040204" pitchFamily="50" charset="-128"/>
            </a:rPr>
            <a:t>インターネット上の存在感</a:t>
          </a:r>
        </a:p>
      </dgm:t>
    </dgm:pt>
    <dgm:pt modelId="{80D9D1B3-7E82-49ED-B6F6-077734DD3235}" type="parTrans" cxnId="{869062ED-CDB9-4B9B-8A35-36276767E934}">
      <dgm:prSet/>
      <dgm:spPr/>
      <dgm:t>
        <a:bodyPr/>
        <a:lstStyle/>
        <a:p>
          <a:endParaRPr kumimoji="1" lang="ja-JP" altLang="en-US"/>
        </a:p>
      </dgm:t>
    </dgm:pt>
    <dgm:pt modelId="{8C3AF687-7269-431B-AF9D-3F11AACAA95E}" type="sibTrans" cxnId="{869062ED-CDB9-4B9B-8A35-36276767E934}">
      <dgm:prSet/>
      <dgm:spPr/>
      <dgm:t>
        <a:bodyPr/>
        <a:lstStyle/>
        <a:p>
          <a:endParaRPr kumimoji="1" lang="ja-JP" altLang="en-US"/>
        </a:p>
      </dgm:t>
    </dgm:pt>
    <dgm:pt modelId="{07F94DAB-4F1E-4069-97AC-EF94326D3EA6}">
      <dgm:prSet custT="1"/>
      <dgm:spPr>
        <a:solidFill>
          <a:schemeClr val="accent1"/>
        </a:solidFill>
      </dgm:spPr>
      <dgm:t>
        <a:bodyPr/>
        <a:lstStyle/>
        <a:p>
          <a:r>
            <a:rPr lang="en-US" altLang="ja-JP" sz="2400" b="1" dirty="0">
              <a:latin typeface="メイリオ" panose="020B0604030504040204" pitchFamily="50" charset="-128"/>
              <a:ea typeface="メイリオ" panose="020B0604030504040204" pitchFamily="50" charset="-128"/>
            </a:rPr>
            <a:t>22. </a:t>
          </a:r>
          <a:r>
            <a:rPr lang="ja-JP" altLang="en-US" sz="2400" b="1" dirty="0">
              <a:latin typeface="メイリオ" panose="020B0604030504040204" pitchFamily="50" charset="-128"/>
              <a:ea typeface="メイリオ" panose="020B0604030504040204" pitchFamily="50" charset="-128"/>
            </a:rPr>
            <a:t>親睦のための</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活動</a:t>
          </a:r>
        </a:p>
      </dgm:t>
    </dgm:pt>
    <dgm:pt modelId="{6F92AD41-F40C-46F1-A3F4-8BC99A0CC695}" type="parTrans" cxnId="{E2D2B356-4D1F-4138-988D-3022A1C83178}">
      <dgm:prSet/>
      <dgm:spPr/>
      <dgm:t>
        <a:bodyPr/>
        <a:lstStyle/>
        <a:p>
          <a:endParaRPr kumimoji="1" lang="ja-JP" altLang="en-US"/>
        </a:p>
      </dgm:t>
    </dgm:pt>
    <dgm:pt modelId="{61895DE0-FE6F-44F1-A577-4593832DDF22}" type="sibTrans" cxnId="{E2D2B356-4D1F-4138-988D-3022A1C83178}">
      <dgm:prSet/>
      <dgm:spPr/>
      <dgm:t>
        <a:bodyPr/>
        <a:lstStyle/>
        <a:p>
          <a:endParaRPr kumimoji="1" lang="ja-JP" altLang="en-US"/>
        </a:p>
      </dgm:t>
    </dgm:pt>
    <dgm:pt modelId="{45A16AB0-231D-4775-A6B0-0C0692049056}">
      <dgm:prSet custT="1"/>
      <dgm:spPr>
        <a:solidFill>
          <a:schemeClr val="accent1"/>
        </a:solidFill>
      </dgm:spPr>
      <dgm:t>
        <a:bodyPr/>
        <a:lstStyle/>
        <a:p>
          <a:r>
            <a:rPr lang="en-US" altLang="ja-JP" sz="2400" b="1" dirty="0">
              <a:latin typeface="メイリオ" panose="020B0604030504040204" pitchFamily="50" charset="-128"/>
              <a:ea typeface="メイリオ" panose="020B0604030504040204" pitchFamily="50" charset="-128"/>
            </a:rPr>
            <a:t>23. </a:t>
          </a:r>
          <a:r>
            <a:rPr lang="ja-JP" altLang="en-US" sz="2400" b="1" dirty="0">
              <a:latin typeface="メイリオ" panose="020B0604030504040204" pitchFamily="50" charset="-128"/>
              <a:ea typeface="メイリオ" panose="020B0604030504040204" pitchFamily="50" charset="-128"/>
            </a:rPr>
            <a:t>ウェブサイトとソーシャルメディアの更新</a:t>
          </a:r>
          <a:endParaRPr lang="en-US" altLang="ja-JP" sz="2400" b="1" dirty="0">
            <a:latin typeface="メイリオ" panose="020B0604030504040204" pitchFamily="50" charset="-128"/>
            <a:ea typeface="メイリオ" panose="020B0604030504040204" pitchFamily="50" charset="-128"/>
          </a:endParaRPr>
        </a:p>
      </dgm:t>
    </dgm:pt>
    <dgm:pt modelId="{EDDE52AA-34D0-4A40-A5DF-9941A5ED74C0}" type="parTrans" cxnId="{A267FB4E-D2E5-44DD-AFEE-5B118164E4E8}">
      <dgm:prSet/>
      <dgm:spPr/>
      <dgm:t>
        <a:bodyPr/>
        <a:lstStyle/>
        <a:p>
          <a:endParaRPr kumimoji="1" lang="ja-JP" altLang="en-US"/>
        </a:p>
      </dgm:t>
    </dgm:pt>
    <dgm:pt modelId="{D6B64EC2-CECE-438F-842F-2B4DA2F9BB72}" type="sibTrans" cxnId="{A267FB4E-D2E5-44DD-AFEE-5B118164E4E8}">
      <dgm:prSet/>
      <dgm:spPr/>
      <dgm:t>
        <a:bodyPr/>
        <a:lstStyle/>
        <a:p>
          <a:endParaRPr kumimoji="1" lang="ja-JP" altLang="en-US"/>
        </a:p>
      </dgm:t>
    </dgm:pt>
    <dgm:pt modelId="{E7DCB6B8-6585-4B92-BD83-B2467718EEF8}">
      <dgm:prSet custT="1"/>
      <dgm:spPr>
        <a:solidFill>
          <a:schemeClr val="accent1"/>
        </a:solidFill>
      </dgm:spPr>
      <dgm:t>
        <a:bodyPr/>
        <a:lstStyle/>
        <a:p>
          <a:r>
            <a:rPr lang="en-US" altLang="ja-JP" sz="2400" b="1" dirty="0">
              <a:latin typeface="メイリオ" panose="020B0604030504040204" pitchFamily="50" charset="-128"/>
              <a:ea typeface="メイリオ" panose="020B0604030504040204" pitchFamily="50" charset="-128"/>
            </a:rPr>
            <a:t>24. </a:t>
          </a:r>
          <a:r>
            <a:rPr lang="ja-JP" altLang="en-US" sz="2400" b="1" dirty="0">
              <a:latin typeface="メイリオ" panose="020B0604030504040204" pitchFamily="50" charset="-128"/>
              <a:ea typeface="メイリオ" panose="020B0604030504040204" pitchFamily="50" charset="-128"/>
            </a:rPr>
            <a:t>クラブのプロジェクトのメディア掲載</a:t>
          </a:r>
        </a:p>
      </dgm:t>
    </dgm:pt>
    <dgm:pt modelId="{2C40E76D-4D60-4649-8D5F-4900FB6041D3}" type="parTrans" cxnId="{A21976D2-7DD1-4EC7-9011-17E716856F53}">
      <dgm:prSet/>
      <dgm:spPr/>
      <dgm:t>
        <a:bodyPr/>
        <a:lstStyle/>
        <a:p>
          <a:endParaRPr kumimoji="1" lang="ja-JP" altLang="en-US"/>
        </a:p>
      </dgm:t>
    </dgm:pt>
    <dgm:pt modelId="{03BC8E1E-3037-4289-812B-8A7F284EEC26}" type="sibTrans" cxnId="{A21976D2-7DD1-4EC7-9011-17E716856F53}">
      <dgm:prSet/>
      <dgm:spPr/>
      <dgm:t>
        <a:bodyPr/>
        <a:lstStyle/>
        <a:p>
          <a:endParaRPr kumimoji="1" lang="ja-JP" altLang="en-US"/>
        </a:p>
      </dgm:t>
    </dgm:pt>
    <dgm:pt modelId="{5D3DF8E3-DC33-4C2F-82C7-1BCB951AB403}">
      <dgm:prSet custT="1"/>
      <dgm:spPr>
        <a:solidFill>
          <a:schemeClr val="accent1"/>
        </a:solidFill>
      </dgm:spPr>
      <dgm:t>
        <a:bodyPr/>
        <a:lstStyle/>
        <a:p>
          <a:r>
            <a:rPr lang="en-US" altLang="ja-JP" sz="2400" b="1" dirty="0">
              <a:latin typeface="メイリオ" panose="020B0604030504040204" pitchFamily="50" charset="-128"/>
              <a:ea typeface="メイリオ" panose="020B0604030504040204" pitchFamily="50" charset="-128"/>
            </a:rPr>
            <a:t>25. </a:t>
          </a:r>
          <a:r>
            <a:rPr lang="ja-JP" altLang="en-US" sz="2400" b="1" dirty="0">
              <a:latin typeface="メイリオ" panose="020B0604030504040204" pitchFamily="50" charset="-128"/>
              <a:ea typeface="メイリオ" panose="020B0604030504040204" pitchFamily="50" charset="-128"/>
            </a:rPr>
            <a:t>ロータリー作成の公式推進用資料の使用</a:t>
          </a:r>
          <a:endParaRPr lang="en-US" altLang="ja-JP" sz="2400" b="1" dirty="0">
            <a:latin typeface="メイリオ" panose="020B0604030504040204" pitchFamily="50" charset="-128"/>
            <a:ea typeface="メイリオ" panose="020B0604030504040204" pitchFamily="50" charset="-128"/>
          </a:endParaRPr>
        </a:p>
      </dgm:t>
    </dgm:pt>
    <dgm:pt modelId="{95843AD7-2B3C-4F56-B3A9-29DA59C154EB}" type="parTrans" cxnId="{57EB2A50-CF37-4C53-8550-57C46BA04D2F}">
      <dgm:prSet/>
      <dgm:spPr/>
      <dgm:t>
        <a:bodyPr/>
        <a:lstStyle/>
        <a:p>
          <a:endParaRPr kumimoji="1" lang="ja-JP" altLang="en-US"/>
        </a:p>
      </dgm:t>
    </dgm:pt>
    <dgm:pt modelId="{38C82C17-9049-4C87-8F23-339009C292E9}" type="sibTrans" cxnId="{57EB2A50-CF37-4C53-8550-57C46BA04D2F}">
      <dgm:prSet/>
      <dgm:spPr/>
      <dgm:t>
        <a:bodyPr/>
        <a:lstStyle/>
        <a:p>
          <a:endParaRPr kumimoji="1" lang="ja-JP" altLang="en-US"/>
        </a:p>
      </dgm:t>
    </dgm:pt>
    <dgm:pt modelId="{AE51A197-C6F1-45A3-AEBC-78B9BFADB82E}">
      <dgm:prSet custT="1"/>
      <dgm:spPr>
        <a:solidFill>
          <a:schemeClr val="accent1"/>
        </a:solidFill>
        <a:ln w="76200">
          <a:solidFill>
            <a:srgbClr val="FF0000"/>
          </a:solidFill>
        </a:ln>
      </dgm:spPr>
      <dgm:t>
        <a:bodyPr/>
        <a:lstStyle/>
        <a:p>
          <a:r>
            <a:rPr lang="en-US" altLang="ja-JP" sz="2400" b="1" dirty="0">
              <a:latin typeface="メイリオ" panose="020B0604030504040204" pitchFamily="50" charset="-128"/>
              <a:ea typeface="メイリオ" panose="020B0604030504040204" pitchFamily="50" charset="-128"/>
            </a:rPr>
            <a:t>26.</a:t>
          </a:r>
          <a:r>
            <a:rPr lang="ja-JP" altLang="en-US" sz="2400" b="1" dirty="0">
              <a:latin typeface="メイリオ" panose="020B0604030504040204" pitchFamily="50" charset="-128"/>
              <a:ea typeface="メイリオ" panose="020B0604030504040204" pitchFamily="50" charset="-128"/>
            </a:rPr>
            <a:t>クラブ細則の見直し</a:t>
          </a:r>
        </a:p>
      </dgm:t>
    </dgm:pt>
    <dgm:pt modelId="{0FF2AED9-C60D-4C67-986A-2B1204FCB495}" type="parTrans" cxnId="{1BD01B77-AB4C-4ED9-9DD7-176CE3790E9D}">
      <dgm:prSet/>
      <dgm:spPr/>
      <dgm:t>
        <a:bodyPr/>
        <a:lstStyle/>
        <a:p>
          <a:endParaRPr kumimoji="1" lang="ja-JP" altLang="en-US"/>
        </a:p>
      </dgm:t>
    </dgm:pt>
    <dgm:pt modelId="{96549085-096D-4AEA-943A-92CC62B70D20}" type="sibTrans" cxnId="{1BD01B77-AB4C-4ED9-9DD7-176CE3790E9D}">
      <dgm:prSet/>
      <dgm:spPr/>
      <dgm:t>
        <a:bodyPr/>
        <a:lstStyle/>
        <a:p>
          <a:endParaRPr kumimoji="1" lang="ja-JP" altLang="en-US"/>
        </a:p>
      </dgm:t>
    </dgm:pt>
    <dgm:pt modelId="{9835150E-A039-4896-AE54-F76C01DAF2DD}" type="pres">
      <dgm:prSet presAssocID="{3BEFA8DD-591F-4B64-9EAA-4482161E278B}" presName="diagram" presStyleCnt="0">
        <dgm:presLayoutVars>
          <dgm:dir/>
          <dgm:resizeHandles val="exact"/>
        </dgm:presLayoutVars>
      </dgm:prSet>
      <dgm:spPr/>
    </dgm:pt>
    <dgm:pt modelId="{A9A25B5F-5696-4A27-A3CF-58411E8DF718}" type="pres">
      <dgm:prSet presAssocID="{56E80957-8D75-4733-A2A7-49C1899EFD10}" presName="node" presStyleLbl="node1" presStyleIdx="0" presStyleCnt="26" custLinFactNeighborX="1540" custLinFactNeighborY="1692">
        <dgm:presLayoutVars>
          <dgm:bulletEnabled val="1"/>
        </dgm:presLayoutVars>
      </dgm:prSet>
      <dgm:spPr/>
    </dgm:pt>
    <dgm:pt modelId="{FEBD6A03-7FB5-44CC-8CB0-69EDF9408F08}" type="pres">
      <dgm:prSet presAssocID="{574E79A3-8DA8-4838-8718-2338DC96B5E8}" presName="sibTrans" presStyleCnt="0"/>
      <dgm:spPr/>
    </dgm:pt>
    <dgm:pt modelId="{C1F8A533-C4C4-446E-AA2B-D6468C7E493D}" type="pres">
      <dgm:prSet presAssocID="{ADD535D9-43C8-4144-9A2E-96CC5A9029F9}" presName="node" presStyleLbl="node1" presStyleIdx="1" presStyleCnt="26">
        <dgm:presLayoutVars>
          <dgm:bulletEnabled val="1"/>
        </dgm:presLayoutVars>
      </dgm:prSet>
      <dgm:spPr/>
    </dgm:pt>
    <dgm:pt modelId="{95E3E887-7576-40FB-9443-F8DF58AF4320}" type="pres">
      <dgm:prSet presAssocID="{0F1695EB-8F5E-43C0-96E9-DA2662A4BDE2}" presName="sibTrans" presStyleCnt="0"/>
      <dgm:spPr/>
    </dgm:pt>
    <dgm:pt modelId="{553DF76C-9FE9-4561-8C96-65319CAAC2CA}" type="pres">
      <dgm:prSet presAssocID="{8F7038DD-D7CC-416B-879A-0DBAA87655B0}" presName="node" presStyleLbl="node1" presStyleIdx="2" presStyleCnt="26">
        <dgm:presLayoutVars>
          <dgm:bulletEnabled val="1"/>
        </dgm:presLayoutVars>
      </dgm:prSet>
      <dgm:spPr/>
    </dgm:pt>
    <dgm:pt modelId="{AEBB3ED1-C0D2-4B27-8E9B-5A48F2445063}" type="pres">
      <dgm:prSet presAssocID="{B242C9B9-3054-4E72-827E-64F0E5C29A3E}" presName="sibTrans" presStyleCnt="0"/>
      <dgm:spPr/>
    </dgm:pt>
    <dgm:pt modelId="{951AC559-C735-4E4C-94B9-7CFACB57DE1A}" type="pres">
      <dgm:prSet presAssocID="{FBB994AC-C3D7-45AB-8A55-04237E98DECE}" presName="node" presStyleLbl="node1" presStyleIdx="3" presStyleCnt="26">
        <dgm:presLayoutVars>
          <dgm:bulletEnabled val="1"/>
        </dgm:presLayoutVars>
      </dgm:prSet>
      <dgm:spPr/>
    </dgm:pt>
    <dgm:pt modelId="{8ACDC47E-9AA4-4348-8562-F5160FC3A2F0}" type="pres">
      <dgm:prSet presAssocID="{555B41EC-78FD-4F64-A935-92845E985768}" presName="sibTrans" presStyleCnt="0"/>
      <dgm:spPr/>
    </dgm:pt>
    <dgm:pt modelId="{070F03F8-5BC8-4362-A051-9741437B1189}" type="pres">
      <dgm:prSet presAssocID="{76663C15-CB9B-4D4B-93C3-FE3A3DA61127}" presName="node" presStyleLbl="node1" presStyleIdx="4" presStyleCnt="26">
        <dgm:presLayoutVars>
          <dgm:bulletEnabled val="1"/>
        </dgm:presLayoutVars>
      </dgm:prSet>
      <dgm:spPr/>
    </dgm:pt>
    <dgm:pt modelId="{AF957D3E-552E-4B28-992A-0795F844CE9E}" type="pres">
      <dgm:prSet presAssocID="{D1B9A99F-ABE1-4446-AE85-AB60672A4530}" presName="sibTrans" presStyleCnt="0"/>
      <dgm:spPr/>
    </dgm:pt>
    <dgm:pt modelId="{313D7EC7-6B2C-4D73-ACA8-C37F54EF8516}" type="pres">
      <dgm:prSet presAssocID="{8A2F5C3E-F8FB-465A-B3EF-4BA44D69C79F}" presName="node" presStyleLbl="node1" presStyleIdx="5" presStyleCnt="26">
        <dgm:presLayoutVars>
          <dgm:bulletEnabled val="1"/>
        </dgm:presLayoutVars>
      </dgm:prSet>
      <dgm:spPr/>
    </dgm:pt>
    <dgm:pt modelId="{B697F2C8-7DD8-499F-9E5A-FF5C8ECFFB34}" type="pres">
      <dgm:prSet presAssocID="{1A465A0A-BC9B-4B7F-B629-D9C7F2D02274}" presName="sibTrans" presStyleCnt="0"/>
      <dgm:spPr/>
    </dgm:pt>
    <dgm:pt modelId="{7BAE25A8-8F9F-4E3D-BC4C-4388B303A6E8}" type="pres">
      <dgm:prSet presAssocID="{EA3194C1-A047-4E82-8D9F-F5198629BE16}" presName="node" presStyleLbl="node1" presStyleIdx="6" presStyleCnt="26" custScaleY="93685">
        <dgm:presLayoutVars>
          <dgm:bulletEnabled val="1"/>
        </dgm:presLayoutVars>
      </dgm:prSet>
      <dgm:spPr/>
    </dgm:pt>
    <dgm:pt modelId="{C8774C4E-3DA3-4A18-A65D-3B6A7D30864B}" type="pres">
      <dgm:prSet presAssocID="{47FB41B2-B804-4F33-938C-C5251F556845}" presName="sibTrans" presStyleCnt="0"/>
      <dgm:spPr/>
    </dgm:pt>
    <dgm:pt modelId="{5A413DE4-99AB-43AB-A2EA-373771EED7D1}" type="pres">
      <dgm:prSet presAssocID="{C09B5361-092A-48FD-B030-DEC7B76346D9}" presName="node" presStyleLbl="node1" presStyleIdx="7" presStyleCnt="26">
        <dgm:presLayoutVars>
          <dgm:bulletEnabled val="1"/>
        </dgm:presLayoutVars>
      </dgm:prSet>
      <dgm:spPr/>
    </dgm:pt>
    <dgm:pt modelId="{0B53D832-7654-4A1A-963E-095FF4720435}" type="pres">
      <dgm:prSet presAssocID="{F39D0E26-DECD-4A1E-AAD2-373ABDCDC84C}" presName="sibTrans" presStyleCnt="0"/>
      <dgm:spPr/>
    </dgm:pt>
    <dgm:pt modelId="{A3E8B224-B91C-49A9-89D4-A8B6A1C35D7B}" type="pres">
      <dgm:prSet presAssocID="{6EA1BB74-CF29-4871-B0E7-6D60D1E573E7}" presName="node" presStyleLbl="node1" presStyleIdx="8" presStyleCnt="26">
        <dgm:presLayoutVars>
          <dgm:bulletEnabled val="1"/>
        </dgm:presLayoutVars>
      </dgm:prSet>
      <dgm:spPr/>
    </dgm:pt>
    <dgm:pt modelId="{4F72E3FD-49CD-4469-817A-4658B2C2F6DF}" type="pres">
      <dgm:prSet presAssocID="{5A1CB6F3-86EB-4553-B97B-9596159BF895}" presName="sibTrans" presStyleCnt="0"/>
      <dgm:spPr/>
    </dgm:pt>
    <dgm:pt modelId="{CB73B91A-04D4-4137-8B23-96CA3FDA9DE8}" type="pres">
      <dgm:prSet presAssocID="{8233A452-4D4E-466F-8395-8114A82EE549}" presName="node" presStyleLbl="node1" presStyleIdx="9" presStyleCnt="26">
        <dgm:presLayoutVars>
          <dgm:bulletEnabled val="1"/>
        </dgm:presLayoutVars>
      </dgm:prSet>
      <dgm:spPr/>
    </dgm:pt>
    <dgm:pt modelId="{2AD37FA9-89A8-44C7-9785-CB250C60425C}" type="pres">
      <dgm:prSet presAssocID="{86D64976-0697-4AF8-8251-DBF9932C47AE}" presName="sibTrans" presStyleCnt="0"/>
      <dgm:spPr/>
    </dgm:pt>
    <dgm:pt modelId="{43E833D7-690D-448F-85C3-923E96687026}" type="pres">
      <dgm:prSet presAssocID="{73BE9DB7-ED48-4E5F-B1FB-E212BF048C36}" presName="node" presStyleLbl="node1" presStyleIdx="10" presStyleCnt="26">
        <dgm:presLayoutVars>
          <dgm:bulletEnabled val="1"/>
        </dgm:presLayoutVars>
      </dgm:prSet>
      <dgm:spPr/>
    </dgm:pt>
    <dgm:pt modelId="{A1428085-ADE0-49D3-A40F-C6360D4D6DA0}" type="pres">
      <dgm:prSet presAssocID="{427E6D30-5F92-456C-A098-C0677F89D988}" presName="sibTrans" presStyleCnt="0"/>
      <dgm:spPr/>
    </dgm:pt>
    <dgm:pt modelId="{1A224DDE-FED1-4BFB-B287-6032A9F53510}" type="pres">
      <dgm:prSet presAssocID="{861FBEAB-6194-44A2-B361-B1021DB1EA60}" presName="node" presStyleLbl="node1" presStyleIdx="11" presStyleCnt="26" custLinFactNeighborX="2595" custLinFactNeighborY="3345">
        <dgm:presLayoutVars>
          <dgm:bulletEnabled val="1"/>
        </dgm:presLayoutVars>
      </dgm:prSet>
      <dgm:spPr/>
    </dgm:pt>
    <dgm:pt modelId="{3D67196A-E4AC-4DC5-B2E1-B059032937DC}" type="pres">
      <dgm:prSet presAssocID="{25563859-4B18-420F-8633-F13C190BCC33}" presName="sibTrans" presStyleCnt="0"/>
      <dgm:spPr/>
    </dgm:pt>
    <dgm:pt modelId="{AB32F5FD-E99A-4167-8D03-C152BF8F2A49}" type="pres">
      <dgm:prSet presAssocID="{4F8C7366-FDA8-47E6-B579-590D90DA7B7C}" presName="node" presStyleLbl="node1" presStyleIdx="12" presStyleCnt="26" custLinFactNeighborX="387" custLinFactNeighborY="3345">
        <dgm:presLayoutVars>
          <dgm:bulletEnabled val="1"/>
        </dgm:presLayoutVars>
      </dgm:prSet>
      <dgm:spPr/>
    </dgm:pt>
    <dgm:pt modelId="{22FDE7AB-C553-4347-9751-74DED9ED47E4}" type="pres">
      <dgm:prSet presAssocID="{217DF6F0-88A1-45B2-9496-804D19273670}" presName="sibTrans" presStyleCnt="0"/>
      <dgm:spPr/>
    </dgm:pt>
    <dgm:pt modelId="{FF0FAA5B-0A27-4960-8195-4AF59FA74AEB}" type="pres">
      <dgm:prSet presAssocID="{F223C3ED-1C37-4C30-9E65-93FCA644FE1F}" presName="node" presStyleLbl="node1" presStyleIdx="13" presStyleCnt="26">
        <dgm:presLayoutVars>
          <dgm:bulletEnabled val="1"/>
        </dgm:presLayoutVars>
      </dgm:prSet>
      <dgm:spPr/>
    </dgm:pt>
    <dgm:pt modelId="{E5A5B363-F894-4324-8994-A814917FBD14}" type="pres">
      <dgm:prSet presAssocID="{3425F853-F21C-4145-969F-AE149E4F9315}" presName="sibTrans" presStyleCnt="0"/>
      <dgm:spPr/>
    </dgm:pt>
    <dgm:pt modelId="{4EE2E24C-4B25-4924-ABF2-E0EB6CE6717B}" type="pres">
      <dgm:prSet presAssocID="{6EEF259A-77AF-4492-BFEE-8DD8B795BFDE}" presName="node" presStyleLbl="node1" presStyleIdx="14" presStyleCnt="26">
        <dgm:presLayoutVars>
          <dgm:bulletEnabled val="1"/>
        </dgm:presLayoutVars>
      </dgm:prSet>
      <dgm:spPr/>
    </dgm:pt>
    <dgm:pt modelId="{274BBBC9-6607-42EA-BACF-C3C9AF879FFB}" type="pres">
      <dgm:prSet presAssocID="{1A6E26A4-D96B-434A-AF97-37FBB4A40E76}" presName="sibTrans" presStyleCnt="0"/>
      <dgm:spPr/>
    </dgm:pt>
    <dgm:pt modelId="{156B0D83-BF23-4AE6-B814-5014EA38E88B}" type="pres">
      <dgm:prSet presAssocID="{998F7C5D-AAEF-4BCB-AAE2-D6BA171D441F}" presName="node" presStyleLbl="node1" presStyleIdx="15" presStyleCnt="26">
        <dgm:presLayoutVars>
          <dgm:bulletEnabled val="1"/>
        </dgm:presLayoutVars>
      </dgm:prSet>
      <dgm:spPr/>
    </dgm:pt>
    <dgm:pt modelId="{EF632FC8-48C7-4594-9DDE-1DAA73896CAB}" type="pres">
      <dgm:prSet presAssocID="{61327787-2EAA-48F3-9FE4-0D781C098CB3}" presName="sibTrans" presStyleCnt="0"/>
      <dgm:spPr/>
    </dgm:pt>
    <dgm:pt modelId="{59DF4D45-78A9-43C9-882E-66011CE7D0B6}" type="pres">
      <dgm:prSet presAssocID="{DF892EE8-1ED8-4077-9E55-3EF7BA91D554}" presName="node" presStyleLbl="node1" presStyleIdx="16" presStyleCnt="26">
        <dgm:presLayoutVars>
          <dgm:bulletEnabled val="1"/>
        </dgm:presLayoutVars>
      </dgm:prSet>
      <dgm:spPr/>
    </dgm:pt>
    <dgm:pt modelId="{135F218E-EA60-432E-8A2A-77A1E2B7B4CF}" type="pres">
      <dgm:prSet presAssocID="{CF8D2221-701A-46F4-BC75-20BBB7FF4449}" presName="sibTrans" presStyleCnt="0"/>
      <dgm:spPr/>
    </dgm:pt>
    <dgm:pt modelId="{12CE0243-1CA0-42A3-8495-8AD61FE8B326}" type="pres">
      <dgm:prSet presAssocID="{B26CAF07-8F1A-4112-95CC-DE6B1D12444B}" presName="node" presStyleLbl="node1" presStyleIdx="17" presStyleCnt="26" custLinFactNeighborX="1112" custLinFactNeighborY="618">
        <dgm:presLayoutVars>
          <dgm:bulletEnabled val="1"/>
        </dgm:presLayoutVars>
      </dgm:prSet>
      <dgm:spPr/>
    </dgm:pt>
    <dgm:pt modelId="{7A4F7D20-D58A-47BF-8096-16E18E1C346F}" type="pres">
      <dgm:prSet presAssocID="{97E82F4E-BBA9-4807-8D69-0497288DC956}" presName="sibTrans" presStyleCnt="0"/>
      <dgm:spPr/>
    </dgm:pt>
    <dgm:pt modelId="{0B954BFB-5635-4FDA-A78A-57EFBE3445F5}" type="pres">
      <dgm:prSet presAssocID="{0672D3EB-807C-4565-8C3B-6F7534E88FE6}" presName="node" presStyleLbl="node1" presStyleIdx="18" presStyleCnt="26">
        <dgm:presLayoutVars>
          <dgm:bulletEnabled val="1"/>
        </dgm:presLayoutVars>
      </dgm:prSet>
      <dgm:spPr/>
    </dgm:pt>
    <dgm:pt modelId="{973E3AA4-8CD5-4743-9490-88381918D61F}" type="pres">
      <dgm:prSet presAssocID="{C9C026EF-4964-414D-B951-52CAE43D3C6D}" presName="sibTrans" presStyleCnt="0"/>
      <dgm:spPr/>
    </dgm:pt>
    <dgm:pt modelId="{BA671FA1-37EA-487D-9C9C-8D6F12DD480E}" type="pres">
      <dgm:prSet presAssocID="{876B89CA-0214-48F5-8DC0-47D3B390090C}" presName="node" presStyleLbl="node1" presStyleIdx="19" presStyleCnt="26" custLinFactNeighborX="1483">
        <dgm:presLayoutVars>
          <dgm:bulletEnabled val="1"/>
        </dgm:presLayoutVars>
      </dgm:prSet>
      <dgm:spPr/>
    </dgm:pt>
    <dgm:pt modelId="{5E0C3689-0752-4982-A869-039FA1B1310B}" type="pres">
      <dgm:prSet presAssocID="{682FC96E-9E4E-42A2-811B-455197182E47}" presName="sibTrans" presStyleCnt="0"/>
      <dgm:spPr/>
    </dgm:pt>
    <dgm:pt modelId="{B926133B-1BBA-4B01-9365-930EE16BF1AA}" type="pres">
      <dgm:prSet presAssocID="{C242563E-98AE-41C0-9DDC-12FC2FEA4ABC}" presName="node" presStyleLbl="node1" presStyleIdx="20" presStyleCnt="26" custLinFactNeighborX="48" custLinFactNeighborY="618">
        <dgm:presLayoutVars>
          <dgm:bulletEnabled val="1"/>
        </dgm:presLayoutVars>
      </dgm:prSet>
      <dgm:spPr/>
    </dgm:pt>
    <dgm:pt modelId="{4EC04713-E149-41D9-A8FC-4597DA1DB545}" type="pres">
      <dgm:prSet presAssocID="{8C3AF687-7269-431B-AF9D-3F11AACAA95E}" presName="sibTrans" presStyleCnt="0"/>
      <dgm:spPr/>
    </dgm:pt>
    <dgm:pt modelId="{7EA8D836-0702-4017-AFAF-B0AD4625D02F}" type="pres">
      <dgm:prSet presAssocID="{07F94DAB-4F1E-4069-97AC-EF94326D3EA6}" presName="node" presStyleLbl="node1" presStyleIdx="21" presStyleCnt="26">
        <dgm:presLayoutVars>
          <dgm:bulletEnabled val="1"/>
        </dgm:presLayoutVars>
      </dgm:prSet>
      <dgm:spPr/>
    </dgm:pt>
    <dgm:pt modelId="{F7DDE534-A472-4496-A06D-00EAC568AF0E}" type="pres">
      <dgm:prSet presAssocID="{61895DE0-FE6F-44F1-A577-4593832DDF22}" presName="sibTrans" presStyleCnt="0"/>
      <dgm:spPr/>
    </dgm:pt>
    <dgm:pt modelId="{BA4D6E76-B10C-4431-8CB9-71FC4D550741}" type="pres">
      <dgm:prSet presAssocID="{45A16AB0-231D-4775-A6B0-0C0692049056}" presName="node" presStyleLbl="node1" presStyleIdx="22" presStyleCnt="26">
        <dgm:presLayoutVars>
          <dgm:bulletEnabled val="1"/>
        </dgm:presLayoutVars>
      </dgm:prSet>
      <dgm:spPr/>
    </dgm:pt>
    <dgm:pt modelId="{D8CA999B-B8C5-4190-A0E7-47A9E5C1BE87}" type="pres">
      <dgm:prSet presAssocID="{D6B64EC2-CECE-438F-842F-2B4DA2F9BB72}" presName="sibTrans" presStyleCnt="0"/>
      <dgm:spPr/>
    </dgm:pt>
    <dgm:pt modelId="{F6466267-73FA-4036-87CF-75D8B3A1DE36}" type="pres">
      <dgm:prSet presAssocID="{E7DCB6B8-6585-4B92-BD83-B2467718EEF8}" presName="node" presStyleLbl="node1" presStyleIdx="23" presStyleCnt="26">
        <dgm:presLayoutVars>
          <dgm:bulletEnabled val="1"/>
        </dgm:presLayoutVars>
      </dgm:prSet>
      <dgm:spPr/>
    </dgm:pt>
    <dgm:pt modelId="{B4F8D4DC-91B8-473E-959E-CF864555A57B}" type="pres">
      <dgm:prSet presAssocID="{03BC8E1E-3037-4289-812B-8A7F284EEC26}" presName="sibTrans" presStyleCnt="0"/>
      <dgm:spPr/>
    </dgm:pt>
    <dgm:pt modelId="{0F6B80E0-3491-4D60-8295-1C8F59324672}" type="pres">
      <dgm:prSet presAssocID="{5D3DF8E3-DC33-4C2F-82C7-1BCB951AB403}" presName="node" presStyleLbl="node1" presStyleIdx="24" presStyleCnt="26">
        <dgm:presLayoutVars>
          <dgm:bulletEnabled val="1"/>
        </dgm:presLayoutVars>
      </dgm:prSet>
      <dgm:spPr/>
    </dgm:pt>
    <dgm:pt modelId="{707E7CE7-5102-40F1-9365-FB587CE0C9D1}" type="pres">
      <dgm:prSet presAssocID="{38C82C17-9049-4C87-8F23-339009C292E9}" presName="sibTrans" presStyleCnt="0"/>
      <dgm:spPr/>
    </dgm:pt>
    <dgm:pt modelId="{C738678D-5E84-4B21-BCDC-DC58C4172CF8}" type="pres">
      <dgm:prSet presAssocID="{AE51A197-C6F1-45A3-AEBC-78B9BFADB82E}" presName="node" presStyleLbl="node1" presStyleIdx="25" presStyleCnt="26" custScaleX="98503" custScaleY="94726" custLinFactNeighborX="3306" custLinFactNeighborY="840">
        <dgm:presLayoutVars>
          <dgm:bulletEnabled val="1"/>
        </dgm:presLayoutVars>
      </dgm:prSet>
      <dgm:spPr/>
    </dgm:pt>
  </dgm:ptLst>
  <dgm:cxnLst>
    <dgm:cxn modelId="{4B317C09-1842-44AA-965E-E8963472E2E9}" srcId="{3BEFA8DD-591F-4B64-9EAA-4482161E278B}" destId="{0672D3EB-807C-4565-8C3B-6F7534E88FE6}" srcOrd="18" destOrd="0" parTransId="{34E3A9D2-683E-4079-AB2F-1EDDF3E10C9D}" sibTransId="{C9C026EF-4964-414D-B951-52CAE43D3C6D}"/>
    <dgm:cxn modelId="{D3DF670E-8393-4B38-AE7B-F4DEC08E25C5}" type="presOf" srcId="{07F94DAB-4F1E-4069-97AC-EF94326D3EA6}" destId="{7EA8D836-0702-4017-AFAF-B0AD4625D02F}" srcOrd="0" destOrd="0" presId="urn:microsoft.com/office/officeart/2005/8/layout/default"/>
    <dgm:cxn modelId="{C3F5D41A-7258-49B1-8AC3-2726611F0FCB}" type="presOf" srcId="{B26CAF07-8F1A-4112-95CC-DE6B1D12444B}" destId="{12CE0243-1CA0-42A3-8495-8AD61FE8B326}" srcOrd="0" destOrd="0" presId="urn:microsoft.com/office/officeart/2005/8/layout/default"/>
    <dgm:cxn modelId="{492A6C1C-0A00-4730-8976-27053997B0BA}" type="presOf" srcId="{76663C15-CB9B-4D4B-93C3-FE3A3DA61127}" destId="{070F03F8-5BC8-4362-A051-9741437B1189}" srcOrd="0" destOrd="0" presId="urn:microsoft.com/office/officeart/2005/8/layout/default"/>
    <dgm:cxn modelId="{89B7B72B-B8B9-45D1-B380-D5ADCF9751DF}" srcId="{3BEFA8DD-591F-4B64-9EAA-4482161E278B}" destId="{6EEF259A-77AF-4492-BFEE-8DD8B795BFDE}" srcOrd="14" destOrd="0" parTransId="{1E08AF9B-FA31-427C-8109-D726393CC39E}" sibTransId="{1A6E26A4-D96B-434A-AF97-37FBB4A40E76}"/>
    <dgm:cxn modelId="{05A4682C-9650-4584-9F22-7C6C9FDFFF32}" srcId="{3BEFA8DD-591F-4B64-9EAA-4482161E278B}" destId="{F223C3ED-1C37-4C30-9E65-93FCA644FE1F}" srcOrd="13" destOrd="0" parTransId="{85976C9F-E389-43DD-A134-BB683F4612FA}" sibTransId="{3425F853-F21C-4145-969F-AE149E4F9315}"/>
    <dgm:cxn modelId="{A28DD833-E738-4D86-ABFA-AE1A467599FD}" type="presOf" srcId="{8233A452-4D4E-466F-8395-8114A82EE549}" destId="{CB73B91A-04D4-4137-8B23-96CA3FDA9DE8}" srcOrd="0" destOrd="0" presId="urn:microsoft.com/office/officeart/2005/8/layout/default"/>
    <dgm:cxn modelId="{8BE2843C-96D5-433F-8A8A-8BB1C5E1A0EC}" type="presOf" srcId="{4F8C7366-FDA8-47E6-B579-590D90DA7B7C}" destId="{AB32F5FD-E99A-4167-8D03-C152BF8F2A49}" srcOrd="0" destOrd="0" presId="urn:microsoft.com/office/officeart/2005/8/layout/default"/>
    <dgm:cxn modelId="{170B4966-CE1E-43DA-BC09-E67933B194E3}" srcId="{3BEFA8DD-591F-4B64-9EAA-4482161E278B}" destId="{DF892EE8-1ED8-4077-9E55-3EF7BA91D554}" srcOrd="16" destOrd="0" parTransId="{A21C4F66-7647-4612-A0E6-83F5416061B6}" sibTransId="{CF8D2221-701A-46F4-BC75-20BBB7FF4449}"/>
    <dgm:cxn modelId="{5E5C8C48-75FA-4F48-A56C-88D68A0713D4}" type="presOf" srcId="{0672D3EB-807C-4565-8C3B-6F7534E88FE6}" destId="{0B954BFB-5635-4FDA-A78A-57EFBE3445F5}" srcOrd="0" destOrd="0" presId="urn:microsoft.com/office/officeart/2005/8/layout/default"/>
    <dgm:cxn modelId="{3757894A-E35C-4610-A655-ED99D4450EF9}" srcId="{3BEFA8DD-591F-4B64-9EAA-4482161E278B}" destId="{8A2F5C3E-F8FB-465A-B3EF-4BA44D69C79F}" srcOrd="5" destOrd="0" parTransId="{CEA324F2-0649-4971-B3A1-A9B468B8926A}" sibTransId="{1A465A0A-BC9B-4B7F-B629-D9C7F2D02274}"/>
    <dgm:cxn modelId="{BBA9004E-C883-4A2A-A886-74B235E9B5C3}" srcId="{3BEFA8DD-591F-4B64-9EAA-4482161E278B}" destId="{8233A452-4D4E-466F-8395-8114A82EE549}" srcOrd="9" destOrd="0" parTransId="{10300451-3279-41BE-A97B-A0DFEC2AB0AC}" sibTransId="{86D64976-0697-4AF8-8251-DBF9932C47AE}"/>
    <dgm:cxn modelId="{F89C1C6E-2E90-49CE-8DFD-FC5A9D0DAC35}" srcId="{3BEFA8DD-591F-4B64-9EAA-4482161E278B}" destId="{ADD535D9-43C8-4144-9A2E-96CC5A9029F9}" srcOrd="1" destOrd="0" parTransId="{8197DF77-7547-4EE0-B26D-3943A553360B}" sibTransId="{0F1695EB-8F5E-43C0-96E9-DA2662A4BDE2}"/>
    <dgm:cxn modelId="{DBB5F34E-F860-44DF-B667-6D1B096F8219}" srcId="{3BEFA8DD-591F-4B64-9EAA-4482161E278B}" destId="{4F8C7366-FDA8-47E6-B579-590D90DA7B7C}" srcOrd="12" destOrd="0" parTransId="{2E76933C-ABEB-42A7-A826-38E668F796E5}" sibTransId="{217DF6F0-88A1-45B2-9496-804D19273670}"/>
    <dgm:cxn modelId="{A267FB4E-D2E5-44DD-AFEE-5B118164E4E8}" srcId="{3BEFA8DD-591F-4B64-9EAA-4482161E278B}" destId="{45A16AB0-231D-4775-A6B0-0C0692049056}" srcOrd="22" destOrd="0" parTransId="{EDDE52AA-34D0-4A40-A5DF-9941A5ED74C0}" sibTransId="{D6B64EC2-CECE-438F-842F-2B4DA2F9BB72}"/>
    <dgm:cxn modelId="{57EB2A50-CF37-4C53-8550-57C46BA04D2F}" srcId="{3BEFA8DD-591F-4B64-9EAA-4482161E278B}" destId="{5D3DF8E3-DC33-4C2F-82C7-1BCB951AB403}" srcOrd="24" destOrd="0" parTransId="{95843AD7-2B3C-4F56-B3A9-29DA59C154EB}" sibTransId="{38C82C17-9049-4C87-8F23-339009C292E9}"/>
    <dgm:cxn modelId="{1ED4A155-6B7B-4D5D-ABBF-9E7C0E2AAE38}" type="presOf" srcId="{AE51A197-C6F1-45A3-AEBC-78B9BFADB82E}" destId="{C738678D-5E84-4B21-BCDC-DC58C4172CF8}" srcOrd="0" destOrd="0" presId="urn:microsoft.com/office/officeart/2005/8/layout/default"/>
    <dgm:cxn modelId="{CA5DD055-F298-482A-B9F6-B76FA7EA3F65}" type="presOf" srcId="{73BE9DB7-ED48-4E5F-B1FB-E212BF048C36}" destId="{43E833D7-690D-448F-85C3-923E96687026}" srcOrd="0" destOrd="0" presId="urn:microsoft.com/office/officeart/2005/8/layout/default"/>
    <dgm:cxn modelId="{E2D2B356-4D1F-4138-988D-3022A1C83178}" srcId="{3BEFA8DD-591F-4B64-9EAA-4482161E278B}" destId="{07F94DAB-4F1E-4069-97AC-EF94326D3EA6}" srcOrd="21" destOrd="0" parTransId="{6F92AD41-F40C-46F1-A3F4-8BC99A0CC695}" sibTransId="{61895DE0-FE6F-44F1-A577-4593832DDF22}"/>
    <dgm:cxn modelId="{1BD01B77-AB4C-4ED9-9DD7-176CE3790E9D}" srcId="{3BEFA8DD-591F-4B64-9EAA-4482161E278B}" destId="{AE51A197-C6F1-45A3-AEBC-78B9BFADB82E}" srcOrd="25" destOrd="0" parTransId="{0FF2AED9-C60D-4C67-986A-2B1204FCB495}" sibTransId="{96549085-096D-4AEA-943A-92CC62B70D20}"/>
    <dgm:cxn modelId="{6EB5FD7B-ADC9-4959-8F09-ACC176802CA0}" type="presOf" srcId="{E7DCB6B8-6585-4B92-BD83-B2467718EEF8}" destId="{F6466267-73FA-4036-87CF-75D8B3A1DE36}" srcOrd="0" destOrd="0" presId="urn:microsoft.com/office/officeart/2005/8/layout/default"/>
    <dgm:cxn modelId="{754BD582-7CF4-4830-B024-0E4D4DE9F91F}" srcId="{3BEFA8DD-591F-4B64-9EAA-4482161E278B}" destId="{56E80957-8D75-4733-A2A7-49C1899EFD10}" srcOrd="0" destOrd="0" parTransId="{E762965F-5232-4989-B657-193FCB2CBE6F}" sibTransId="{574E79A3-8DA8-4838-8718-2338DC96B5E8}"/>
    <dgm:cxn modelId="{BA7CFF83-67F6-4FD8-8D15-073B9C71E72E}" srcId="{3BEFA8DD-591F-4B64-9EAA-4482161E278B}" destId="{6EA1BB74-CF29-4871-B0E7-6D60D1E573E7}" srcOrd="8" destOrd="0" parTransId="{4DA1844E-8131-441B-9CC9-4962180E0B61}" sibTransId="{5A1CB6F3-86EB-4553-B97B-9596159BF895}"/>
    <dgm:cxn modelId="{09DA8389-F887-4FFE-B651-5BA195EE0F9F}" type="presOf" srcId="{F223C3ED-1C37-4C30-9E65-93FCA644FE1F}" destId="{FF0FAA5B-0A27-4960-8195-4AF59FA74AEB}" srcOrd="0" destOrd="0" presId="urn:microsoft.com/office/officeart/2005/8/layout/default"/>
    <dgm:cxn modelId="{6CDC908A-2B45-46EE-80E2-B9CD1586D03F}" srcId="{3BEFA8DD-591F-4B64-9EAA-4482161E278B}" destId="{C09B5361-092A-48FD-B030-DEC7B76346D9}" srcOrd="7" destOrd="0" parTransId="{4234C5CD-808C-4711-8C04-636C2E79ADC2}" sibTransId="{F39D0E26-DECD-4A1E-AAD2-373ABDCDC84C}"/>
    <dgm:cxn modelId="{7B90858B-14C7-42A4-AAAE-F74BA586D32C}" srcId="{3BEFA8DD-591F-4B64-9EAA-4482161E278B}" destId="{876B89CA-0214-48F5-8DC0-47D3B390090C}" srcOrd="19" destOrd="0" parTransId="{827BD5A0-3293-4E12-A332-7507CECF9BAC}" sibTransId="{682FC96E-9E4E-42A2-811B-455197182E47}"/>
    <dgm:cxn modelId="{5377AD91-7E47-4D5B-9FF6-D01DCA1E25E1}" type="presOf" srcId="{45A16AB0-231D-4775-A6B0-0C0692049056}" destId="{BA4D6E76-B10C-4431-8CB9-71FC4D550741}" srcOrd="0" destOrd="0" presId="urn:microsoft.com/office/officeart/2005/8/layout/default"/>
    <dgm:cxn modelId="{D9A94997-8CA2-4636-98EF-204E2D8F1BC0}" type="presOf" srcId="{5D3DF8E3-DC33-4C2F-82C7-1BCB951AB403}" destId="{0F6B80E0-3491-4D60-8295-1C8F59324672}" srcOrd="0" destOrd="0" presId="urn:microsoft.com/office/officeart/2005/8/layout/default"/>
    <dgm:cxn modelId="{1163D998-2369-4F9A-A497-D229263F0E15}" type="presOf" srcId="{8A2F5C3E-F8FB-465A-B3EF-4BA44D69C79F}" destId="{313D7EC7-6B2C-4D73-ACA8-C37F54EF8516}" srcOrd="0" destOrd="0" presId="urn:microsoft.com/office/officeart/2005/8/layout/default"/>
    <dgm:cxn modelId="{A9ED41A1-D67A-4323-8613-6DD620C3DA97}" srcId="{3BEFA8DD-591F-4B64-9EAA-4482161E278B}" destId="{EA3194C1-A047-4E82-8D9F-F5198629BE16}" srcOrd="6" destOrd="0" parTransId="{F5651F82-6052-4D92-9363-70806378355A}" sibTransId="{47FB41B2-B804-4F33-938C-C5251F556845}"/>
    <dgm:cxn modelId="{D1D4CDA5-91B3-4235-8D4B-E2CEC3F1C079}" srcId="{3BEFA8DD-591F-4B64-9EAA-4482161E278B}" destId="{73BE9DB7-ED48-4E5F-B1FB-E212BF048C36}" srcOrd="10" destOrd="0" parTransId="{6B015E5C-58B1-499E-B2BE-B2DB0AAFE488}" sibTransId="{427E6D30-5F92-456C-A098-C0677F89D988}"/>
    <dgm:cxn modelId="{C02431A7-2096-4CDE-A0D7-29F1B4D2511E}" type="presOf" srcId="{6EEF259A-77AF-4492-BFEE-8DD8B795BFDE}" destId="{4EE2E24C-4B25-4924-ABF2-E0EB6CE6717B}" srcOrd="0" destOrd="0" presId="urn:microsoft.com/office/officeart/2005/8/layout/default"/>
    <dgm:cxn modelId="{E90F30A9-E0E1-4DBB-A569-E0C673E910BE}" type="presOf" srcId="{8F7038DD-D7CC-416B-879A-0DBAA87655B0}" destId="{553DF76C-9FE9-4561-8C96-65319CAAC2CA}" srcOrd="0" destOrd="0" presId="urn:microsoft.com/office/officeart/2005/8/layout/default"/>
    <dgm:cxn modelId="{C64867AA-5731-4EEA-A3FE-4CDA278A0A5C}" type="presOf" srcId="{ADD535D9-43C8-4144-9A2E-96CC5A9029F9}" destId="{C1F8A533-C4C4-446E-AA2B-D6468C7E493D}" srcOrd="0" destOrd="0" presId="urn:microsoft.com/office/officeart/2005/8/layout/default"/>
    <dgm:cxn modelId="{C75966AC-1DC9-4D53-8CA6-C87B5CCB8B5C}" srcId="{3BEFA8DD-591F-4B64-9EAA-4482161E278B}" destId="{FBB994AC-C3D7-45AB-8A55-04237E98DECE}" srcOrd="3" destOrd="0" parTransId="{D179E0AC-B18E-43C7-96B7-3D2D3E60C92E}" sibTransId="{555B41EC-78FD-4F64-A935-92845E985768}"/>
    <dgm:cxn modelId="{551C85AD-8E53-4A42-AFDC-70C1974B3C16}" srcId="{3BEFA8DD-591F-4B64-9EAA-4482161E278B}" destId="{8F7038DD-D7CC-416B-879A-0DBAA87655B0}" srcOrd="2" destOrd="0" parTransId="{169A9824-216D-4B51-A303-15C063244E3A}" sibTransId="{B242C9B9-3054-4E72-827E-64F0E5C29A3E}"/>
    <dgm:cxn modelId="{A87029AE-F3E0-49BA-832F-47E44FB380D7}" type="presOf" srcId="{EA3194C1-A047-4E82-8D9F-F5198629BE16}" destId="{7BAE25A8-8F9F-4E3D-BC4C-4388B303A6E8}" srcOrd="0" destOrd="0" presId="urn:microsoft.com/office/officeart/2005/8/layout/default"/>
    <dgm:cxn modelId="{D405EDAE-C156-4CE9-8C5A-46EDCFDC64B1}" type="presOf" srcId="{6EA1BB74-CF29-4871-B0E7-6D60D1E573E7}" destId="{A3E8B224-B91C-49A9-89D4-A8B6A1C35D7B}" srcOrd="0" destOrd="0" presId="urn:microsoft.com/office/officeart/2005/8/layout/default"/>
    <dgm:cxn modelId="{6C95FFB6-93F7-46A1-8E1F-B6FE7F061200}" srcId="{3BEFA8DD-591F-4B64-9EAA-4482161E278B}" destId="{861FBEAB-6194-44A2-B361-B1021DB1EA60}" srcOrd="11" destOrd="0" parTransId="{4EB9158D-8E01-4A32-A561-F415130C41CB}" sibTransId="{25563859-4B18-420F-8633-F13C190BCC33}"/>
    <dgm:cxn modelId="{747802BC-03D6-43CB-B5BA-EFDCB3017E8E}" srcId="{3BEFA8DD-591F-4B64-9EAA-4482161E278B}" destId="{B26CAF07-8F1A-4112-95CC-DE6B1D12444B}" srcOrd="17" destOrd="0" parTransId="{02C43726-6B28-49E0-A356-D1EAB4DD638E}" sibTransId="{97E82F4E-BBA9-4807-8D69-0497288DC956}"/>
    <dgm:cxn modelId="{A2FFA3C8-39CE-4C59-BDA3-AB257E2A92B2}" type="presOf" srcId="{C09B5361-092A-48FD-B030-DEC7B76346D9}" destId="{5A413DE4-99AB-43AB-A2EA-373771EED7D1}" srcOrd="0" destOrd="0" presId="urn:microsoft.com/office/officeart/2005/8/layout/default"/>
    <dgm:cxn modelId="{BFAE07CE-185B-449E-934A-D493635856C8}" type="presOf" srcId="{876B89CA-0214-48F5-8DC0-47D3B390090C}" destId="{BA671FA1-37EA-487D-9C9C-8D6F12DD480E}" srcOrd="0" destOrd="0" presId="urn:microsoft.com/office/officeart/2005/8/layout/default"/>
    <dgm:cxn modelId="{A21976D2-7DD1-4EC7-9011-17E716856F53}" srcId="{3BEFA8DD-591F-4B64-9EAA-4482161E278B}" destId="{E7DCB6B8-6585-4B92-BD83-B2467718EEF8}" srcOrd="23" destOrd="0" parTransId="{2C40E76D-4D60-4649-8D5F-4900FB6041D3}" sibTransId="{03BC8E1E-3037-4289-812B-8A7F284EEC26}"/>
    <dgm:cxn modelId="{862915DF-78EB-4B28-A392-24E885A97A70}" type="presOf" srcId="{861FBEAB-6194-44A2-B361-B1021DB1EA60}" destId="{1A224DDE-FED1-4BFB-B287-6032A9F53510}" srcOrd="0" destOrd="0" presId="urn:microsoft.com/office/officeart/2005/8/layout/default"/>
    <dgm:cxn modelId="{21DF15DF-9846-4988-9DAE-ADF5ECB76CEE}" type="presOf" srcId="{DF892EE8-1ED8-4077-9E55-3EF7BA91D554}" destId="{59DF4D45-78A9-43C9-882E-66011CE7D0B6}" srcOrd="0" destOrd="0" presId="urn:microsoft.com/office/officeart/2005/8/layout/default"/>
    <dgm:cxn modelId="{EA04EADF-376D-44B6-9B66-DB87C14E0E8C}" srcId="{3BEFA8DD-591F-4B64-9EAA-4482161E278B}" destId="{76663C15-CB9B-4D4B-93C3-FE3A3DA61127}" srcOrd="4" destOrd="0" parTransId="{C524B028-5331-4417-A420-81BCB3820819}" sibTransId="{D1B9A99F-ABE1-4446-AE85-AB60672A4530}"/>
    <dgm:cxn modelId="{8F3988E2-2A98-46A4-9D19-1DEF9602AC96}" type="presOf" srcId="{56E80957-8D75-4733-A2A7-49C1899EFD10}" destId="{A9A25B5F-5696-4A27-A3CF-58411E8DF718}" srcOrd="0" destOrd="0" presId="urn:microsoft.com/office/officeart/2005/8/layout/default"/>
    <dgm:cxn modelId="{89399BE6-53A8-4006-B4DF-2A6260A581F7}" type="presOf" srcId="{998F7C5D-AAEF-4BCB-AAE2-D6BA171D441F}" destId="{156B0D83-BF23-4AE6-B814-5014EA38E88B}" srcOrd="0" destOrd="0" presId="urn:microsoft.com/office/officeart/2005/8/layout/default"/>
    <dgm:cxn modelId="{D52422EB-F52B-41A1-8335-9CF167292C83}" type="presOf" srcId="{FBB994AC-C3D7-45AB-8A55-04237E98DECE}" destId="{951AC559-C735-4E4C-94B9-7CFACB57DE1A}" srcOrd="0" destOrd="0" presId="urn:microsoft.com/office/officeart/2005/8/layout/default"/>
    <dgm:cxn modelId="{869062ED-CDB9-4B9B-8A35-36276767E934}" srcId="{3BEFA8DD-591F-4B64-9EAA-4482161E278B}" destId="{C242563E-98AE-41C0-9DDC-12FC2FEA4ABC}" srcOrd="20" destOrd="0" parTransId="{80D9D1B3-7E82-49ED-B6F6-077734DD3235}" sibTransId="{8C3AF687-7269-431B-AF9D-3F11AACAA95E}"/>
    <dgm:cxn modelId="{58DD0AEF-5823-4519-ABD6-7EA5C654FEEC}" srcId="{3BEFA8DD-591F-4B64-9EAA-4482161E278B}" destId="{998F7C5D-AAEF-4BCB-AAE2-D6BA171D441F}" srcOrd="15" destOrd="0" parTransId="{7C55BA83-857C-4664-A9A2-A58360B56F3D}" sibTransId="{61327787-2EAA-48F3-9FE4-0D781C098CB3}"/>
    <dgm:cxn modelId="{B7384BF1-7F42-46B3-AABD-678C4FDB5488}" type="presOf" srcId="{C242563E-98AE-41C0-9DDC-12FC2FEA4ABC}" destId="{B926133B-1BBA-4B01-9365-930EE16BF1AA}" srcOrd="0" destOrd="0" presId="urn:microsoft.com/office/officeart/2005/8/layout/default"/>
    <dgm:cxn modelId="{41DA02F2-040D-4CD1-9398-69C684560501}" type="presOf" srcId="{3BEFA8DD-591F-4B64-9EAA-4482161E278B}" destId="{9835150E-A039-4896-AE54-F76C01DAF2DD}" srcOrd="0" destOrd="0" presId="urn:microsoft.com/office/officeart/2005/8/layout/default"/>
    <dgm:cxn modelId="{5D4EA254-9878-48B2-8AEE-37A58588C979}" type="presParOf" srcId="{9835150E-A039-4896-AE54-F76C01DAF2DD}" destId="{A9A25B5F-5696-4A27-A3CF-58411E8DF718}" srcOrd="0" destOrd="0" presId="urn:microsoft.com/office/officeart/2005/8/layout/default"/>
    <dgm:cxn modelId="{51158C2E-CEF3-489C-A089-2B15D0FE34B2}" type="presParOf" srcId="{9835150E-A039-4896-AE54-F76C01DAF2DD}" destId="{FEBD6A03-7FB5-44CC-8CB0-69EDF9408F08}" srcOrd="1" destOrd="0" presId="urn:microsoft.com/office/officeart/2005/8/layout/default"/>
    <dgm:cxn modelId="{54D5AF98-186C-48B2-8C8D-00C3AD7D4539}" type="presParOf" srcId="{9835150E-A039-4896-AE54-F76C01DAF2DD}" destId="{C1F8A533-C4C4-446E-AA2B-D6468C7E493D}" srcOrd="2" destOrd="0" presId="urn:microsoft.com/office/officeart/2005/8/layout/default"/>
    <dgm:cxn modelId="{EA7BD1A3-8187-491B-91A0-75464A82DE7B}" type="presParOf" srcId="{9835150E-A039-4896-AE54-F76C01DAF2DD}" destId="{95E3E887-7576-40FB-9443-F8DF58AF4320}" srcOrd="3" destOrd="0" presId="urn:microsoft.com/office/officeart/2005/8/layout/default"/>
    <dgm:cxn modelId="{53CA7E18-4670-459F-962B-85FACA5C706C}" type="presParOf" srcId="{9835150E-A039-4896-AE54-F76C01DAF2DD}" destId="{553DF76C-9FE9-4561-8C96-65319CAAC2CA}" srcOrd="4" destOrd="0" presId="urn:microsoft.com/office/officeart/2005/8/layout/default"/>
    <dgm:cxn modelId="{62607FEE-E2E1-4CCD-AA3F-5602551EEFCB}" type="presParOf" srcId="{9835150E-A039-4896-AE54-F76C01DAF2DD}" destId="{AEBB3ED1-C0D2-4B27-8E9B-5A48F2445063}" srcOrd="5" destOrd="0" presId="urn:microsoft.com/office/officeart/2005/8/layout/default"/>
    <dgm:cxn modelId="{21AA3253-6CFE-42C4-A28D-5CD7276AFA4F}" type="presParOf" srcId="{9835150E-A039-4896-AE54-F76C01DAF2DD}" destId="{951AC559-C735-4E4C-94B9-7CFACB57DE1A}" srcOrd="6" destOrd="0" presId="urn:microsoft.com/office/officeart/2005/8/layout/default"/>
    <dgm:cxn modelId="{837DC939-2C45-478E-A690-76F9689BDA2C}" type="presParOf" srcId="{9835150E-A039-4896-AE54-F76C01DAF2DD}" destId="{8ACDC47E-9AA4-4348-8562-F5160FC3A2F0}" srcOrd="7" destOrd="0" presId="urn:microsoft.com/office/officeart/2005/8/layout/default"/>
    <dgm:cxn modelId="{9487941B-7261-4699-B531-787858EC6F46}" type="presParOf" srcId="{9835150E-A039-4896-AE54-F76C01DAF2DD}" destId="{070F03F8-5BC8-4362-A051-9741437B1189}" srcOrd="8" destOrd="0" presId="urn:microsoft.com/office/officeart/2005/8/layout/default"/>
    <dgm:cxn modelId="{005E703E-0E66-44BD-B722-08C08BAA788A}" type="presParOf" srcId="{9835150E-A039-4896-AE54-F76C01DAF2DD}" destId="{AF957D3E-552E-4B28-992A-0795F844CE9E}" srcOrd="9" destOrd="0" presId="urn:microsoft.com/office/officeart/2005/8/layout/default"/>
    <dgm:cxn modelId="{98438321-EEC0-45F1-AD06-339AF8720F8E}" type="presParOf" srcId="{9835150E-A039-4896-AE54-F76C01DAF2DD}" destId="{313D7EC7-6B2C-4D73-ACA8-C37F54EF8516}" srcOrd="10" destOrd="0" presId="urn:microsoft.com/office/officeart/2005/8/layout/default"/>
    <dgm:cxn modelId="{D4D7CC8B-7E04-4375-A208-7D19A1C9C48C}" type="presParOf" srcId="{9835150E-A039-4896-AE54-F76C01DAF2DD}" destId="{B697F2C8-7DD8-499F-9E5A-FF5C8ECFFB34}" srcOrd="11" destOrd="0" presId="urn:microsoft.com/office/officeart/2005/8/layout/default"/>
    <dgm:cxn modelId="{B1372857-DDFB-4270-9FB7-5E91C8A7489D}" type="presParOf" srcId="{9835150E-A039-4896-AE54-F76C01DAF2DD}" destId="{7BAE25A8-8F9F-4E3D-BC4C-4388B303A6E8}" srcOrd="12" destOrd="0" presId="urn:microsoft.com/office/officeart/2005/8/layout/default"/>
    <dgm:cxn modelId="{277C3689-0A57-4D11-B520-46A43EDC3D7C}" type="presParOf" srcId="{9835150E-A039-4896-AE54-F76C01DAF2DD}" destId="{C8774C4E-3DA3-4A18-A65D-3B6A7D30864B}" srcOrd="13" destOrd="0" presId="urn:microsoft.com/office/officeart/2005/8/layout/default"/>
    <dgm:cxn modelId="{E75157C6-C28F-49E5-90B3-2835879483E3}" type="presParOf" srcId="{9835150E-A039-4896-AE54-F76C01DAF2DD}" destId="{5A413DE4-99AB-43AB-A2EA-373771EED7D1}" srcOrd="14" destOrd="0" presId="urn:microsoft.com/office/officeart/2005/8/layout/default"/>
    <dgm:cxn modelId="{6377DC26-0567-4F82-82B8-40535D05A8DA}" type="presParOf" srcId="{9835150E-A039-4896-AE54-F76C01DAF2DD}" destId="{0B53D832-7654-4A1A-963E-095FF4720435}" srcOrd="15" destOrd="0" presId="urn:microsoft.com/office/officeart/2005/8/layout/default"/>
    <dgm:cxn modelId="{8D2E9855-89CF-4C9C-8D14-CFA4660CF215}" type="presParOf" srcId="{9835150E-A039-4896-AE54-F76C01DAF2DD}" destId="{A3E8B224-B91C-49A9-89D4-A8B6A1C35D7B}" srcOrd="16" destOrd="0" presId="urn:microsoft.com/office/officeart/2005/8/layout/default"/>
    <dgm:cxn modelId="{67F7678C-F645-4000-A142-DE764B278BED}" type="presParOf" srcId="{9835150E-A039-4896-AE54-F76C01DAF2DD}" destId="{4F72E3FD-49CD-4469-817A-4658B2C2F6DF}" srcOrd="17" destOrd="0" presId="urn:microsoft.com/office/officeart/2005/8/layout/default"/>
    <dgm:cxn modelId="{D8C8E339-2CCD-4B54-8E45-3D852DD786C0}" type="presParOf" srcId="{9835150E-A039-4896-AE54-F76C01DAF2DD}" destId="{CB73B91A-04D4-4137-8B23-96CA3FDA9DE8}" srcOrd="18" destOrd="0" presId="urn:microsoft.com/office/officeart/2005/8/layout/default"/>
    <dgm:cxn modelId="{02EA863A-3EAC-4870-9D37-20516A91EBDA}" type="presParOf" srcId="{9835150E-A039-4896-AE54-F76C01DAF2DD}" destId="{2AD37FA9-89A8-44C7-9785-CB250C60425C}" srcOrd="19" destOrd="0" presId="urn:microsoft.com/office/officeart/2005/8/layout/default"/>
    <dgm:cxn modelId="{0B28E476-AD0E-4CD1-91D4-04F9BF6EFCB7}" type="presParOf" srcId="{9835150E-A039-4896-AE54-F76C01DAF2DD}" destId="{43E833D7-690D-448F-85C3-923E96687026}" srcOrd="20" destOrd="0" presId="urn:microsoft.com/office/officeart/2005/8/layout/default"/>
    <dgm:cxn modelId="{C5A9A1A0-A4C1-4594-8750-C3018ACDA6BA}" type="presParOf" srcId="{9835150E-A039-4896-AE54-F76C01DAF2DD}" destId="{A1428085-ADE0-49D3-A40F-C6360D4D6DA0}" srcOrd="21" destOrd="0" presId="urn:microsoft.com/office/officeart/2005/8/layout/default"/>
    <dgm:cxn modelId="{660062D4-68DA-4333-9C23-C1A338052AFB}" type="presParOf" srcId="{9835150E-A039-4896-AE54-F76C01DAF2DD}" destId="{1A224DDE-FED1-4BFB-B287-6032A9F53510}" srcOrd="22" destOrd="0" presId="urn:microsoft.com/office/officeart/2005/8/layout/default"/>
    <dgm:cxn modelId="{007F2420-FB54-445F-BBE6-4123EFD2DF18}" type="presParOf" srcId="{9835150E-A039-4896-AE54-F76C01DAF2DD}" destId="{3D67196A-E4AC-4DC5-B2E1-B059032937DC}" srcOrd="23" destOrd="0" presId="urn:microsoft.com/office/officeart/2005/8/layout/default"/>
    <dgm:cxn modelId="{27D577A6-F862-46D5-BD0D-AE36BC1C633E}" type="presParOf" srcId="{9835150E-A039-4896-AE54-F76C01DAF2DD}" destId="{AB32F5FD-E99A-4167-8D03-C152BF8F2A49}" srcOrd="24" destOrd="0" presId="urn:microsoft.com/office/officeart/2005/8/layout/default"/>
    <dgm:cxn modelId="{10CD67A7-5D66-4571-978E-5E0FFC6779C8}" type="presParOf" srcId="{9835150E-A039-4896-AE54-F76C01DAF2DD}" destId="{22FDE7AB-C553-4347-9751-74DED9ED47E4}" srcOrd="25" destOrd="0" presId="urn:microsoft.com/office/officeart/2005/8/layout/default"/>
    <dgm:cxn modelId="{A20419C3-093D-405B-B6A4-2790F4E2914C}" type="presParOf" srcId="{9835150E-A039-4896-AE54-F76C01DAF2DD}" destId="{FF0FAA5B-0A27-4960-8195-4AF59FA74AEB}" srcOrd="26" destOrd="0" presId="urn:microsoft.com/office/officeart/2005/8/layout/default"/>
    <dgm:cxn modelId="{FF4304CD-2D8D-4960-B1DB-F0E545D56767}" type="presParOf" srcId="{9835150E-A039-4896-AE54-F76C01DAF2DD}" destId="{E5A5B363-F894-4324-8994-A814917FBD14}" srcOrd="27" destOrd="0" presId="urn:microsoft.com/office/officeart/2005/8/layout/default"/>
    <dgm:cxn modelId="{90B51C89-D412-4D64-B3D0-F0ECD2800F8E}" type="presParOf" srcId="{9835150E-A039-4896-AE54-F76C01DAF2DD}" destId="{4EE2E24C-4B25-4924-ABF2-E0EB6CE6717B}" srcOrd="28" destOrd="0" presId="urn:microsoft.com/office/officeart/2005/8/layout/default"/>
    <dgm:cxn modelId="{D7B90681-0C3D-47E8-BE5E-57F81A587021}" type="presParOf" srcId="{9835150E-A039-4896-AE54-F76C01DAF2DD}" destId="{274BBBC9-6607-42EA-BACF-C3C9AF879FFB}" srcOrd="29" destOrd="0" presId="urn:microsoft.com/office/officeart/2005/8/layout/default"/>
    <dgm:cxn modelId="{B553ABE4-CD27-4E8F-9A5F-001220C81951}" type="presParOf" srcId="{9835150E-A039-4896-AE54-F76C01DAF2DD}" destId="{156B0D83-BF23-4AE6-B814-5014EA38E88B}" srcOrd="30" destOrd="0" presId="urn:microsoft.com/office/officeart/2005/8/layout/default"/>
    <dgm:cxn modelId="{C6A5CB6F-7356-4500-B367-5654A195A829}" type="presParOf" srcId="{9835150E-A039-4896-AE54-F76C01DAF2DD}" destId="{EF632FC8-48C7-4594-9DDE-1DAA73896CAB}" srcOrd="31" destOrd="0" presId="urn:microsoft.com/office/officeart/2005/8/layout/default"/>
    <dgm:cxn modelId="{F0684B48-3592-4E5E-92B0-7E6328AE4837}" type="presParOf" srcId="{9835150E-A039-4896-AE54-F76C01DAF2DD}" destId="{59DF4D45-78A9-43C9-882E-66011CE7D0B6}" srcOrd="32" destOrd="0" presId="urn:microsoft.com/office/officeart/2005/8/layout/default"/>
    <dgm:cxn modelId="{4E0D3606-7CB1-42E3-BC69-1A52B05D5E70}" type="presParOf" srcId="{9835150E-A039-4896-AE54-F76C01DAF2DD}" destId="{135F218E-EA60-432E-8A2A-77A1E2B7B4CF}" srcOrd="33" destOrd="0" presId="urn:microsoft.com/office/officeart/2005/8/layout/default"/>
    <dgm:cxn modelId="{4DEB3922-B453-4053-BAFE-CA33733AD9B7}" type="presParOf" srcId="{9835150E-A039-4896-AE54-F76C01DAF2DD}" destId="{12CE0243-1CA0-42A3-8495-8AD61FE8B326}" srcOrd="34" destOrd="0" presId="urn:microsoft.com/office/officeart/2005/8/layout/default"/>
    <dgm:cxn modelId="{85EDA2FE-9C91-46A9-8ACB-5A82D8621B71}" type="presParOf" srcId="{9835150E-A039-4896-AE54-F76C01DAF2DD}" destId="{7A4F7D20-D58A-47BF-8096-16E18E1C346F}" srcOrd="35" destOrd="0" presId="urn:microsoft.com/office/officeart/2005/8/layout/default"/>
    <dgm:cxn modelId="{0B1CC2D1-E516-4EFC-8E60-2856F0652D41}" type="presParOf" srcId="{9835150E-A039-4896-AE54-F76C01DAF2DD}" destId="{0B954BFB-5635-4FDA-A78A-57EFBE3445F5}" srcOrd="36" destOrd="0" presId="urn:microsoft.com/office/officeart/2005/8/layout/default"/>
    <dgm:cxn modelId="{570B86B3-ABB5-4863-B62C-E61E6DADA6FB}" type="presParOf" srcId="{9835150E-A039-4896-AE54-F76C01DAF2DD}" destId="{973E3AA4-8CD5-4743-9490-88381918D61F}" srcOrd="37" destOrd="0" presId="urn:microsoft.com/office/officeart/2005/8/layout/default"/>
    <dgm:cxn modelId="{A403A8EF-6E5F-434D-A308-E39BD92858F5}" type="presParOf" srcId="{9835150E-A039-4896-AE54-F76C01DAF2DD}" destId="{BA671FA1-37EA-487D-9C9C-8D6F12DD480E}" srcOrd="38" destOrd="0" presId="urn:microsoft.com/office/officeart/2005/8/layout/default"/>
    <dgm:cxn modelId="{F32EA60F-2264-4BB0-BE36-E3FAEAE5AC1D}" type="presParOf" srcId="{9835150E-A039-4896-AE54-F76C01DAF2DD}" destId="{5E0C3689-0752-4982-A869-039FA1B1310B}" srcOrd="39" destOrd="0" presId="urn:microsoft.com/office/officeart/2005/8/layout/default"/>
    <dgm:cxn modelId="{3591A2EA-F030-4EB6-A66A-2EC49B90E9C7}" type="presParOf" srcId="{9835150E-A039-4896-AE54-F76C01DAF2DD}" destId="{B926133B-1BBA-4B01-9365-930EE16BF1AA}" srcOrd="40" destOrd="0" presId="urn:microsoft.com/office/officeart/2005/8/layout/default"/>
    <dgm:cxn modelId="{BC47BABF-4B0C-4AA6-B317-0F615C8BFCD5}" type="presParOf" srcId="{9835150E-A039-4896-AE54-F76C01DAF2DD}" destId="{4EC04713-E149-41D9-A8FC-4597DA1DB545}" srcOrd="41" destOrd="0" presId="urn:microsoft.com/office/officeart/2005/8/layout/default"/>
    <dgm:cxn modelId="{8A36F9FF-6284-4AC2-9BBC-BF725CE67800}" type="presParOf" srcId="{9835150E-A039-4896-AE54-F76C01DAF2DD}" destId="{7EA8D836-0702-4017-AFAF-B0AD4625D02F}" srcOrd="42" destOrd="0" presId="urn:microsoft.com/office/officeart/2005/8/layout/default"/>
    <dgm:cxn modelId="{6D2D30EF-59AF-4D75-9DC4-A2F956E4E074}" type="presParOf" srcId="{9835150E-A039-4896-AE54-F76C01DAF2DD}" destId="{F7DDE534-A472-4496-A06D-00EAC568AF0E}" srcOrd="43" destOrd="0" presId="urn:microsoft.com/office/officeart/2005/8/layout/default"/>
    <dgm:cxn modelId="{54E1CC8B-D33A-44B8-B937-D6942B7B9BDE}" type="presParOf" srcId="{9835150E-A039-4896-AE54-F76C01DAF2DD}" destId="{BA4D6E76-B10C-4431-8CB9-71FC4D550741}" srcOrd="44" destOrd="0" presId="urn:microsoft.com/office/officeart/2005/8/layout/default"/>
    <dgm:cxn modelId="{C6576BA6-4FF3-4A30-AF37-2032551C9348}" type="presParOf" srcId="{9835150E-A039-4896-AE54-F76C01DAF2DD}" destId="{D8CA999B-B8C5-4190-A0E7-47A9E5C1BE87}" srcOrd="45" destOrd="0" presId="urn:microsoft.com/office/officeart/2005/8/layout/default"/>
    <dgm:cxn modelId="{9FEB0FEA-9150-412E-A040-455FF67B04A6}" type="presParOf" srcId="{9835150E-A039-4896-AE54-F76C01DAF2DD}" destId="{F6466267-73FA-4036-87CF-75D8B3A1DE36}" srcOrd="46" destOrd="0" presId="urn:microsoft.com/office/officeart/2005/8/layout/default"/>
    <dgm:cxn modelId="{FD8D66A8-844F-4B98-A6A2-714DD89B3D7E}" type="presParOf" srcId="{9835150E-A039-4896-AE54-F76C01DAF2DD}" destId="{B4F8D4DC-91B8-473E-959E-CF864555A57B}" srcOrd="47" destOrd="0" presId="urn:microsoft.com/office/officeart/2005/8/layout/default"/>
    <dgm:cxn modelId="{265CBBAA-EA48-46DE-A3D9-78E641934A68}" type="presParOf" srcId="{9835150E-A039-4896-AE54-F76C01DAF2DD}" destId="{0F6B80E0-3491-4D60-8295-1C8F59324672}" srcOrd="48" destOrd="0" presId="urn:microsoft.com/office/officeart/2005/8/layout/default"/>
    <dgm:cxn modelId="{3E07DE0B-F610-4B84-8398-89F627F81027}" type="presParOf" srcId="{9835150E-A039-4896-AE54-F76C01DAF2DD}" destId="{707E7CE7-5102-40F1-9365-FB587CE0C9D1}" srcOrd="49" destOrd="0" presId="urn:microsoft.com/office/officeart/2005/8/layout/default"/>
    <dgm:cxn modelId="{887ED289-9038-4CEE-94CA-457AB2A25B93}" type="presParOf" srcId="{9835150E-A039-4896-AE54-F76C01DAF2DD}" destId="{C738678D-5E84-4B21-BCDC-DC58C4172CF8}" srcOrd="5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EFA8DD-591F-4B64-9EAA-4482161E278B}" type="doc">
      <dgm:prSet loTypeId="urn:microsoft.com/office/officeart/2005/8/layout/default" loCatId="list" qsTypeId="urn:microsoft.com/office/officeart/2005/8/quickstyle/simple2" qsCatId="simple" csTypeId="urn:microsoft.com/office/officeart/2005/8/colors/accent1_3" csCatId="accent1" phldr="1"/>
      <dgm:spPr/>
      <dgm:t>
        <a:bodyPr/>
        <a:lstStyle/>
        <a:p>
          <a:endParaRPr kumimoji="1" lang="ja-JP" altLang="en-US"/>
        </a:p>
      </dgm:t>
    </dgm:pt>
    <dgm:pt modelId="{56E80957-8D75-4733-A2A7-49C1899EFD10}">
      <dgm:prSet phldrT="[テキスト]" custT="1"/>
      <dgm:spPr>
        <a:ln w="76200">
          <a:solidFill>
            <a:srgbClr val="F42F00"/>
          </a:solidFill>
        </a:ln>
      </dgm:spPr>
      <dgm:t>
        <a:bodyPr/>
        <a:lstStyle/>
        <a:p>
          <a:r>
            <a:rPr lang="en-US" altLang="ja-JP" sz="2400" b="1" dirty="0">
              <a:latin typeface="メイリオ" panose="020B0604030504040204" pitchFamily="50" charset="-128"/>
              <a:ea typeface="メイリオ" panose="020B0604030504040204" pitchFamily="50" charset="-128"/>
            </a:rPr>
            <a:t>01. </a:t>
          </a:r>
          <a:r>
            <a:rPr lang="ja-JP" altLang="en-US" sz="2400" b="1" dirty="0">
              <a:latin typeface="メイリオ" panose="020B0604030504040204" pitchFamily="50" charset="-128"/>
              <a:ea typeface="メイリオ" panose="020B0604030504040204" pitchFamily="50" charset="-128"/>
            </a:rPr>
            <a:t>会員数の増強</a:t>
          </a:r>
          <a:endParaRPr kumimoji="1" lang="ja-JP" altLang="en-US" sz="2400" dirty="0">
            <a:latin typeface="メイリオ" panose="020B0604030504040204" pitchFamily="50" charset="-128"/>
            <a:ea typeface="メイリオ" panose="020B0604030504040204" pitchFamily="50" charset="-128"/>
          </a:endParaRPr>
        </a:p>
      </dgm:t>
    </dgm:pt>
    <dgm:pt modelId="{E762965F-5232-4989-B657-193FCB2CBE6F}" type="parTrans" cxnId="{754BD582-7CF4-4830-B024-0E4D4DE9F91F}">
      <dgm:prSet/>
      <dgm:spPr/>
      <dgm:t>
        <a:bodyPr/>
        <a:lstStyle/>
        <a:p>
          <a:endParaRPr kumimoji="1" lang="ja-JP" altLang="en-US" sz="1200"/>
        </a:p>
      </dgm:t>
    </dgm:pt>
    <dgm:pt modelId="{574E79A3-8DA8-4838-8718-2338DC96B5E8}" type="sibTrans" cxnId="{754BD582-7CF4-4830-B024-0E4D4DE9F91F}">
      <dgm:prSet/>
      <dgm:spPr/>
      <dgm:t>
        <a:bodyPr/>
        <a:lstStyle/>
        <a:p>
          <a:endParaRPr kumimoji="1" lang="ja-JP" altLang="en-US" sz="1200"/>
        </a:p>
      </dgm:t>
    </dgm:pt>
    <dgm:pt modelId="{C415AAB5-2E4F-477F-B34A-BCE1FA875DE3}">
      <dgm:prSet custT="1"/>
      <dgm:spPr/>
      <dgm:t>
        <a:bodyPr/>
        <a:lstStyle/>
        <a:p>
          <a:r>
            <a:rPr lang="en-US" altLang="ja-JP" sz="2400" b="1" dirty="0">
              <a:latin typeface="メイリオ" panose="020B0604030504040204" pitchFamily="50" charset="-128"/>
              <a:ea typeface="メイリオ" panose="020B0604030504040204" pitchFamily="50" charset="-128"/>
            </a:rPr>
            <a:t>02. </a:t>
          </a:r>
          <a:r>
            <a:rPr lang="ja-JP" altLang="en-US" sz="2400" b="1" dirty="0">
              <a:latin typeface="メイリオ" panose="020B0604030504040204" pitchFamily="50" charset="-128"/>
              <a:ea typeface="メイリオ" panose="020B0604030504040204" pitchFamily="50" charset="-128"/>
            </a:rPr>
            <a:t>奉仕への参加</a:t>
          </a:r>
        </a:p>
      </dgm:t>
    </dgm:pt>
    <dgm:pt modelId="{785848EE-4B40-4DBC-BC46-78302B0B43B9}" type="parTrans" cxnId="{201FA18B-D84D-4523-A7A6-16FAD1627495}">
      <dgm:prSet/>
      <dgm:spPr/>
      <dgm:t>
        <a:bodyPr/>
        <a:lstStyle/>
        <a:p>
          <a:endParaRPr kumimoji="1" lang="ja-JP" altLang="en-US" sz="1200"/>
        </a:p>
      </dgm:t>
    </dgm:pt>
    <dgm:pt modelId="{3395438A-280D-42A4-BB1C-23F4EA323FA4}" type="sibTrans" cxnId="{201FA18B-D84D-4523-A7A6-16FAD1627495}">
      <dgm:prSet/>
      <dgm:spPr/>
      <dgm:t>
        <a:bodyPr/>
        <a:lstStyle/>
        <a:p>
          <a:endParaRPr kumimoji="1" lang="ja-JP" altLang="en-US" sz="1200"/>
        </a:p>
      </dgm:t>
    </dgm:pt>
    <dgm:pt modelId="{6C8B0625-43F0-4B92-8F0B-3E67C005D1EB}">
      <dgm:prSet custT="1"/>
      <dgm:spPr/>
      <dgm:t>
        <a:bodyPr/>
        <a:lstStyle/>
        <a:p>
          <a:r>
            <a:rPr lang="en-US" altLang="ja-JP" sz="2400" b="1" dirty="0">
              <a:latin typeface="メイリオ" panose="020B0604030504040204" pitchFamily="50" charset="-128"/>
              <a:ea typeface="メイリオ" panose="020B0604030504040204" pitchFamily="50" charset="-128"/>
            </a:rPr>
            <a:t>03. </a:t>
          </a:r>
          <a:r>
            <a:rPr lang="ja-JP" altLang="en-US" sz="2400" b="1" dirty="0">
              <a:latin typeface="メイリオ" panose="020B0604030504040204" pitchFamily="50" charset="-128"/>
              <a:ea typeface="メイリオ" panose="020B0604030504040204" pitchFamily="50" charset="-128"/>
            </a:rPr>
            <a:t>ロータリー行動グループへの参加</a:t>
          </a:r>
        </a:p>
      </dgm:t>
    </dgm:pt>
    <dgm:pt modelId="{5DFAC734-9D00-4587-A62F-428139EF5B30}" type="parTrans" cxnId="{AF23DF67-5FD9-48A6-8E21-A1A22DB0BEFD}">
      <dgm:prSet/>
      <dgm:spPr/>
      <dgm:t>
        <a:bodyPr/>
        <a:lstStyle/>
        <a:p>
          <a:endParaRPr kumimoji="1" lang="ja-JP" altLang="en-US" sz="1200"/>
        </a:p>
      </dgm:t>
    </dgm:pt>
    <dgm:pt modelId="{948DF8B6-C97A-476C-8DFE-527206C26625}" type="sibTrans" cxnId="{AF23DF67-5FD9-48A6-8E21-A1A22DB0BEFD}">
      <dgm:prSet/>
      <dgm:spPr/>
      <dgm:t>
        <a:bodyPr/>
        <a:lstStyle/>
        <a:p>
          <a:endParaRPr kumimoji="1" lang="ja-JP" altLang="en-US" sz="1200"/>
        </a:p>
      </dgm:t>
    </dgm:pt>
    <dgm:pt modelId="{8F82F265-3CB2-4CD1-94FC-83B1DF188CF7}">
      <dgm:prSet custT="1"/>
      <dgm:spPr/>
      <dgm:t>
        <a:bodyPr/>
        <a:lstStyle/>
        <a:p>
          <a:r>
            <a:rPr lang="en-US" altLang="ja-JP" sz="2400" b="1" dirty="0">
              <a:latin typeface="メイリオ" panose="020B0604030504040204" pitchFamily="50" charset="-128"/>
              <a:ea typeface="メイリオ" panose="020B0604030504040204" pitchFamily="50" charset="-128"/>
            </a:rPr>
            <a:t>04. </a:t>
          </a:r>
          <a:r>
            <a:rPr lang="ja-JP" altLang="en-US" sz="2400" b="1" dirty="0">
              <a:latin typeface="メイリオ" panose="020B0604030504040204" pitchFamily="50" charset="-128"/>
              <a:ea typeface="メイリオ" panose="020B0604030504040204" pitchFamily="50" charset="-128"/>
            </a:rPr>
            <a:t>リーダーシップ育成への参加</a:t>
          </a:r>
        </a:p>
      </dgm:t>
    </dgm:pt>
    <dgm:pt modelId="{1F11D7A3-9637-4420-881F-CE53DCFA74BD}" type="parTrans" cxnId="{DC36527C-5E00-4E0F-8015-9A47AB0DA375}">
      <dgm:prSet/>
      <dgm:spPr/>
      <dgm:t>
        <a:bodyPr/>
        <a:lstStyle/>
        <a:p>
          <a:endParaRPr kumimoji="1" lang="ja-JP" altLang="en-US" sz="1200"/>
        </a:p>
      </dgm:t>
    </dgm:pt>
    <dgm:pt modelId="{9502EFD7-3482-4978-8A9C-CEB1591E8336}" type="sibTrans" cxnId="{DC36527C-5E00-4E0F-8015-9A47AB0DA375}">
      <dgm:prSet/>
      <dgm:spPr/>
      <dgm:t>
        <a:bodyPr/>
        <a:lstStyle/>
        <a:p>
          <a:endParaRPr kumimoji="1" lang="ja-JP" altLang="en-US" sz="1200"/>
        </a:p>
      </dgm:t>
    </dgm:pt>
    <dgm:pt modelId="{9D675C0C-B193-44B2-AB18-55E224831B5D}">
      <dgm:prSet custT="1"/>
      <dgm:spPr/>
      <dgm:t>
        <a:bodyPr/>
        <a:lstStyle/>
        <a:p>
          <a:r>
            <a:rPr lang="en-US" altLang="ja-JP" sz="2400" b="1" dirty="0">
              <a:latin typeface="メイリオ" panose="020B0604030504040204" pitchFamily="50" charset="-128"/>
              <a:ea typeface="メイリオ" panose="020B0604030504040204" pitchFamily="50" charset="-128"/>
            </a:rPr>
            <a:t>05. </a:t>
          </a:r>
          <a:r>
            <a:rPr lang="ja-JP" altLang="en-US" sz="2400" b="1" dirty="0">
              <a:latin typeface="メイリオ" panose="020B0604030504040204" pitchFamily="50" charset="-128"/>
              <a:ea typeface="メイリオ" panose="020B0604030504040204" pitchFamily="50" charset="-128"/>
            </a:rPr>
            <a:t>地区大会への参加</a:t>
          </a:r>
        </a:p>
      </dgm:t>
    </dgm:pt>
    <dgm:pt modelId="{8F778F10-B889-4234-80E2-A602935F7BD9}" type="parTrans" cxnId="{FE2AE06E-17F5-4C00-BE3E-01A64021A768}">
      <dgm:prSet/>
      <dgm:spPr/>
      <dgm:t>
        <a:bodyPr/>
        <a:lstStyle/>
        <a:p>
          <a:endParaRPr kumimoji="1" lang="ja-JP" altLang="en-US" sz="1200"/>
        </a:p>
      </dgm:t>
    </dgm:pt>
    <dgm:pt modelId="{3ABB47BE-7E2E-4104-83A5-4F66DC3E419D}" type="sibTrans" cxnId="{FE2AE06E-17F5-4C00-BE3E-01A64021A768}">
      <dgm:prSet/>
      <dgm:spPr/>
      <dgm:t>
        <a:bodyPr/>
        <a:lstStyle/>
        <a:p>
          <a:endParaRPr kumimoji="1" lang="ja-JP" altLang="en-US" sz="1200"/>
        </a:p>
      </dgm:t>
    </dgm:pt>
    <dgm:pt modelId="{09EA27CB-7122-405F-A269-643589B1915B}">
      <dgm:prSet custT="1"/>
      <dgm:spPr/>
      <dgm:t>
        <a:bodyPr/>
        <a:lstStyle/>
        <a:p>
          <a:r>
            <a:rPr lang="en-US" altLang="ja-JP" sz="2400" b="1" dirty="0">
              <a:latin typeface="メイリオ" panose="020B0604030504040204" pitchFamily="50" charset="-128"/>
              <a:ea typeface="メイリオ" panose="020B0604030504040204" pitchFamily="50" charset="-128"/>
            </a:rPr>
            <a:t>06. </a:t>
          </a:r>
          <a:r>
            <a:rPr lang="ja-JP" altLang="en-US" sz="2400" b="1" dirty="0">
              <a:latin typeface="メイリオ" panose="020B0604030504040204" pitchFamily="50" charset="-128"/>
              <a:ea typeface="メイリオ" panose="020B0604030504040204" pitchFamily="50" charset="-128"/>
            </a:rPr>
            <a:t>ロータリー親睦活動グループへの参加</a:t>
          </a:r>
          <a:endParaRPr lang="en-US" altLang="ja-JP" sz="2400" b="1" dirty="0">
            <a:latin typeface="メイリオ" panose="020B0604030504040204" pitchFamily="50" charset="-128"/>
            <a:ea typeface="メイリオ" panose="020B0604030504040204" pitchFamily="50" charset="-128"/>
          </a:endParaRPr>
        </a:p>
      </dgm:t>
    </dgm:pt>
    <dgm:pt modelId="{A159E381-B3A7-46F8-B201-51B87A81BBCF}" type="parTrans" cxnId="{938054A6-4128-4227-BC47-62B7ABFA8382}">
      <dgm:prSet/>
      <dgm:spPr/>
      <dgm:t>
        <a:bodyPr/>
        <a:lstStyle/>
        <a:p>
          <a:endParaRPr kumimoji="1" lang="ja-JP" altLang="en-US" sz="1200"/>
        </a:p>
      </dgm:t>
    </dgm:pt>
    <dgm:pt modelId="{04EA9E41-1103-46A0-A603-926D2B702C82}" type="sibTrans" cxnId="{938054A6-4128-4227-BC47-62B7ABFA8382}">
      <dgm:prSet/>
      <dgm:spPr/>
      <dgm:t>
        <a:bodyPr/>
        <a:lstStyle/>
        <a:p>
          <a:endParaRPr kumimoji="1" lang="ja-JP" altLang="en-US" sz="1200"/>
        </a:p>
      </dgm:t>
    </dgm:pt>
    <dgm:pt modelId="{753C0DF8-A08F-4C70-9786-5FC6091B4D7B}">
      <dgm:prSet custT="1"/>
      <dgm:spPr/>
      <dgm:t>
        <a:bodyPr/>
        <a:lstStyle/>
        <a:p>
          <a:r>
            <a:rPr lang="en-US" altLang="ja-JP" sz="2400" b="1" dirty="0">
              <a:latin typeface="メイリオ" panose="020B0604030504040204" pitchFamily="50" charset="-128"/>
              <a:ea typeface="メイリオ" panose="020B0604030504040204" pitchFamily="50" charset="-128"/>
            </a:rPr>
            <a:t>07. </a:t>
          </a:r>
          <a:r>
            <a:rPr lang="ja-JP" altLang="en-US" sz="2400" b="1" dirty="0">
              <a:latin typeface="メイリオ" panose="020B0604030504040204" pitchFamily="50" charset="-128"/>
              <a:ea typeface="メイリオ" panose="020B0604030504040204" pitchFamily="50" charset="-128"/>
            </a:rPr>
            <a:t>地区研修への参加</a:t>
          </a:r>
          <a:endParaRPr lang="en-US" altLang="ja-JP" sz="2400" b="1" dirty="0">
            <a:latin typeface="メイリオ" panose="020B0604030504040204" pitchFamily="50" charset="-128"/>
            <a:ea typeface="メイリオ" panose="020B0604030504040204" pitchFamily="50" charset="-128"/>
          </a:endParaRPr>
        </a:p>
      </dgm:t>
    </dgm:pt>
    <dgm:pt modelId="{7F88FB34-18E0-4BC1-993A-178C27446720}" type="parTrans" cxnId="{1A992AC7-B9CE-4A79-8AF8-3B7ADBB45842}">
      <dgm:prSet/>
      <dgm:spPr/>
      <dgm:t>
        <a:bodyPr/>
        <a:lstStyle/>
        <a:p>
          <a:endParaRPr kumimoji="1" lang="ja-JP" altLang="en-US" sz="1200"/>
        </a:p>
      </dgm:t>
    </dgm:pt>
    <dgm:pt modelId="{58629ABA-D62C-4E16-9171-0008D5F61C19}" type="sibTrans" cxnId="{1A992AC7-B9CE-4A79-8AF8-3B7ADBB45842}">
      <dgm:prSet/>
      <dgm:spPr/>
      <dgm:t>
        <a:bodyPr/>
        <a:lstStyle/>
        <a:p>
          <a:endParaRPr kumimoji="1" lang="ja-JP" altLang="en-US" sz="1200"/>
        </a:p>
      </dgm:t>
    </dgm:pt>
    <dgm:pt modelId="{F30290CC-84CE-4325-97B1-6842B4198268}">
      <dgm:prSet custT="1"/>
      <dgm:spPr>
        <a:ln w="76200">
          <a:solidFill>
            <a:srgbClr val="FF0000"/>
          </a:solidFill>
        </a:ln>
      </dgm:spPr>
      <dgm:t>
        <a:bodyPr/>
        <a:lstStyle/>
        <a:p>
          <a:r>
            <a:rPr lang="en-US" altLang="ja-JP" sz="2400" b="1" dirty="0">
              <a:latin typeface="メイリオ" panose="020B0604030504040204" pitchFamily="50" charset="-128"/>
              <a:ea typeface="メイリオ" panose="020B0604030504040204" pitchFamily="50" charset="-128"/>
            </a:rPr>
            <a:t>08. </a:t>
          </a:r>
          <a:r>
            <a:rPr lang="ja-JP" altLang="en-US" sz="2400" b="1" dirty="0">
              <a:latin typeface="メイリオ" panose="020B0604030504040204" pitchFamily="50" charset="-128"/>
              <a:ea typeface="メイリオ" panose="020B0604030504040204" pitchFamily="50" charset="-128"/>
            </a:rPr>
            <a:t>新会員の推薦</a:t>
          </a:r>
        </a:p>
      </dgm:t>
    </dgm:pt>
    <dgm:pt modelId="{673E8A49-50CF-4CF7-A9E8-AE56E9E85237}" type="parTrans" cxnId="{12354EBE-842F-4644-BCA6-6AE62C9D8D1B}">
      <dgm:prSet/>
      <dgm:spPr/>
      <dgm:t>
        <a:bodyPr/>
        <a:lstStyle/>
        <a:p>
          <a:endParaRPr kumimoji="1" lang="ja-JP" altLang="en-US" sz="1200"/>
        </a:p>
      </dgm:t>
    </dgm:pt>
    <dgm:pt modelId="{C86698BE-151A-46B4-B9BB-9CD69D4C212E}" type="sibTrans" cxnId="{12354EBE-842F-4644-BCA6-6AE62C9D8D1B}">
      <dgm:prSet/>
      <dgm:spPr/>
      <dgm:t>
        <a:bodyPr/>
        <a:lstStyle/>
        <a:p>
          <a:endParaRPr kumimoji="1" lang="ja-JP" altLang="en-US" sz="1200"/>
        </a:p>
      </dgm:t>
    </dgm:pt>
    <dgm:pt modelId="{1C4B7E80-F4EA-4EFC-AE1F-F2833B44569F}">
      <dgm:prSet custT="1"/>
      <dgm:spPr/>
      <dgm:t>
        <a:bodyPr/>
        <a:lstStyle/>
        <a:p>
          <a:r>
            <a:rPr lang="en-US" altLang="ja-JP" sz="2400" b="1" dirty="0">
              <a:latin typeface="メイリオ" panose="020B0604030504040204" pitchFamily="50" charset="-128"/>
              <a:ea typeface="メイリオ" panose="020B0604030504040204" pitchFamily="50" charset="-128"/>
            </a:rPr>
            <a:t>09. </a:t>
          </a:r>
          <a:r>
            <a:rPr lang="ja-JP" altLang="en-US" sz="2400" b="1" dirty="0">
              <a:latin typeface="メイリオ" panose="020B0604030504040204" pitchFamily="50" charset="-128"/>
              <a:ea typeface="メイリオ" panose="020B0604030504040204" pitchFamily="50" charset="-128"/>
            </a:rPr>
            <a:t>年次基金への寄付</a:t>
          </a:r>
        </a:p>
      </dgm:t>
    </dgm:pt>
    <dgm:pt modelId="{EBAD214C-7827-4F5C-847D-D5BE7460474F}" type="parTrans" cxnId="{E4EABD78-0478-4042-82B2-7AB6B3F1332E}">
      <dgm:prSet/>
      <dgm:spPr/>
      <dgm:t>
        <a:bodyPr/>
        <a:lstStyle/>
        <a:p>
          <a:endParaRPr kumimoji="1" lang="ja-JP" altLang="en-US" sz="1200"/>
        </a:p>
      </dgm:t>
    </dgm:pt>
    <dgm:pt modelId="{C23766B1-9E91-40AE-8BFF-D386EA571ECF}" type="sibTrans" cxnId="{E4EABD78-0478-4042-82B2-7AB6B3F1332E}">
      <dgm:prSet/>
      <dgm:spPr/>
      <dgm:t>
        <a:bodyPr/>
        <a:lstStyle/>
        <a:p>
          <a:endParaRPr kumimoji="1" lang="ja-JP" altLang="en-US" sz="1200"/>
        </a:p>
      </dgm:t>
    </dgm:pt>
    <dgm:pt modelId="{D3F35CD4-AAC7-41F4-9BE1-2EBE87373C6B}">
      <dgm:prSet custT="1"/>
      <dgm:spPr/>
      <dgm:t>
        <a:bodyPr/>
        <a:lstStyle/>
        <a:p>
          <a:r>
            <a:rPr lang="en-US" altLang="ja-JP" sz="2400" b="1" dirty="0">
              <a:latin typeface="メイリオ" panose="020B0604030504040204" pitchFamily="50" charset="-128"/>
              <a:ea typeface="メイリオ" panose="020B0604030504040204" pitchFamily="50" charset="-128"/>
            </a:rPr>
            <a:t>10. </a:t>
          </a:r>
          <a:r>
            <a:rPr lang="ja-JP" altLang="en-US" sz="2400" b="1" dirty="0">
              <a:latin typeface="メイリオ" panose="020B0604030504040204" pitchFamily="50" charset="-128"/>
              <a:ea typeface="メイリオ" panose="020B0604030504040204" pitchFamily="50" charset="-128"/>
            </a:rPr>
            <a:t>ポリオプラス基金への寄付</a:t>
          </a:r>
        </a:p>
      </dgm:t>
    </dgm:pt>
    <dgm:pt modelId="{5C70FEB3-B42A-4699-AA22-71A460EF3E09}" type="parTrans" cxnId="{65349B32-AB4C-442D-935C-75AD1D1E2147}">
      <dgm:prSet/>
      <dgm:spPr/>
      <dgm:t>
        <a:bodyPr/>
        <a:lstStyle/>
        <a:p>
          <a:endParaRPr kumimoji="1" lang="ja-JP" altLang="en-US" sz="1200"/>
        </a:p>
      </dgm:t>
    </dgm:pt>
    <dgm:pt modelId="{64B2C44F-9CA3-4864-922C-27B363D307EE}" type="sibTrans" cxnId="{65349B32-AB4C-442D-935C-75AD1D1E2147}">
      <dgm:prSet/>
      <dgm:spPr/>
      <dgm:t>
        <a:bodyPr/>
        <a:lstStyle/>
        <a:p>
          <a:endParaRPr kumimoji="1" lang="ja-JP" altLang="en-US" sz="1200"/>
        </a:p>
      </dgm:t>
    </dgm:pt>
    <dgm:pt modelId="{E943CF96-7CF2-43A3-A05C-AFCA18C7D76E}">
      <dgm:prSet custT="1"/>
      <dgm:spPr/>
      <dgm:t>
        <a:bodyPr/>
        <a:lstStyle/>
        <a:p>
          <a:r>
            <a:rPr lang="en-US" altLang="ja-JP" sz="2400" b="1" dirty="0">
              <a:latin typeface="メイリオ" panose="020B0604030504040204" pitchFamily="50" charset="-128"/>
              <a:ea typeface="メイリオ" panose="020B0604030504040204" pitchFamily="50" charset="-128"/>
            </a:rPr>
            <a:t>11. </a:t>
          </a:r>
          <a:r>
            <a:rPr lang="ja-JP" altLang="en-US" sz="2400" b="1" dirty="0">
              <a:latin typeface="メイリオ" panose="020B0604030504040204" pitchFamily="50" charset="-128"/>
              <a:ea typeface="メイリオ" panose="020B0604030504040204" pitchFamily="50" charset="-128"/>
            </a:rPr>
            <a:t>奉仕プロジェクト</a:t>
          </a:r>
          <a:endParaRPr lang="en-US" altLang="ja-JP" sz="2400" b="1" dirty="0">
            <a:latin typeface="メイリオ" panose="020B0604030504040204" pitchFamily="50" charset="-128"/>
            <a:ea typeface="メイリオ" panose="020B0604030504040204" pitchFamily="50" charset="-128"/>
          </a:endParaRPr>
        </a:p>
      </dgm:t>
    </dgm:pt>
    <dgm:pt modelId="{3C1C1CB0-B2FC-42AA-AD51-7209ADB6981D}" type="parTrans" cxnId="{B7480CBC-8677-41A9-A490-43EFCD5C60C8}">
      <dgm:prSet/>
      <dgm:spPr/>
      <dgm:t>
        <a:bodyPr/>
        <a:lstStyle/>
        <a:p>
          <a:endParaRPr kumimoji="1" lang="ja-JP" altLang="en-US" sz="1200"/>
        </a:p>
      </dgm:t>
    </dgm:pt>
    <dgm:pt modelId="{1611C6D9-D316-427E-A08D-8B0C72F08E51}" type="sibTrans" cxnId="{B7480CBC-8677-41A9-A490-43EFCD5C60C8}">
      <dgm:prSet/>
      <dgm:spPr/>
      <dgm:t>
        <a:bodyPr/>
        <a:lstStyle/>
        <a:p>
          <a:endParaRPr kumimoji="1" lang="ja-JP" altLang="en-US" sz="1200"/>
        </a:p>
      </dgm:t>
    </dgm:pt>
    <dgm:pt modelId="{89B470B8-0E66-4164-A9F3-680290C6EF2E}">
      <dgm:prSet custT="1"/>
      <dgm:spPr/>
      <dgm:t>
        <a:bodyPr/>
        <a:lstStyle/>
        <a:p>
          <a:r>
            <a:rPr lang="en-US" altLang="ja-JP" sz="2800" b="1" dirty="0">
              <a:latin typeface="メイリオ" panose="020B0604030504040204" pitchFamily="50" charset="-128"/>
              <a:ea typeface="メイリオ" panose="020B0604030504040204" pitchFamily="50" charset="-128"/>
            </a:rPr>
            <a:t>12. </a:t>
          </a:r>
          <a:r>
            <a:rPr lang="ja-JP" altLang="en-US" sz="2800" b="1" dirty="0">
              <a:latin typeface="メイリオ" panose="020B0604030504040204" pitchFamily="50" charset="-128"/>
              <a:ea typeface="メイリオ" panose="020B0604030504040204" pitchFamily="50" charset="-128"/>
            </a:rPr>
            <a:t>ローターアクトクラブ</a:t>
          </a:r>
          <a:endParaRPr lang="ja-JP" altLang="en-US" sz="2800" dirty="0">
            <a:latin typeface="メイリオ" panose="020B0604030504040204" pitchFamily="50" charset="-128"/>
            <a:ea typeface="メイリオ" panose="020B0604030504040204" pitchFamily="50" charset="-128"/>
          </a:endParaRPr>
        </a:p>
      </dgm:t>
    </dgm:pt>
    <dgm:pt modelId="{8B31C3B5-1230-4E2F-A547-773A223948F7}" type="parTrans" cxnId="{920C8C35-627D-4335-A98E-881743E9E2C0}">
      <dgm:prSet/>
      <dgm:spPr/>
      <dgm:t>
        <a:bodyPr/>
        <a:lstStyle/>
        <a:p>
          <a:endParaRPr kumimoji="1" lang="ja-JP" altLang="en-US" sz="1200"/>
        </a:p>
      </dgm:t>
    </dgm:pt>
    <dgm:pt modelId="{46ABA437-148F-43B1-A9AC-F16AF990DA0B}" type="sibTrans" cxnId="{920C8C35-627D-4335-A98E-881743E9E2C0}">
      <dgm:prSet/>
      <dgm:spPr/>
      <dgm:t>
        <a:bodyPr/>
        <a:lstStyle/>
        <a:p>
          <a:endParaRPr kumimoji="1" lang="ja-JP" altLang="en-US" sz="1200"/>
        </a:p>
      </dgm:t>
    </dgm:pt>
    <dgm:pt modelId="{0076299B-AE3D-4129-B8FF-9EBDD0320A61}">
      <dgm:prSet custT="1"/>
      <dgm:spPr/>
      <dgm:t>
        <a:bodyPr/>
        <a:lstStyle/>
        <a:p>
          <a:r>
            <a:rPr lang="en-US" altLang="ja-JP" sz="2400" b="1" dirty="0">
              <a:latin typeface="メイリオ" panose="020B0604030504040204" pitchFamily="50" charset="-128"/>
              <a:ea typeface="メイリオ" panose="020B0604030504040204" pitchFamily="50" charset="-128"/>
            </a:rPr>
            <a:t>13. </a:t>
          </a:r>
          <a:r>
            <a:rPr lang="ja-JP" altLang="en-US" sz="2400" b="1" dirty="0">
              <a:latin typeface="メイリオ" panose="020B0604030504040204" pitchFamily="50" charset="-128"/>
              <a:ea typeface="メイリオ" panose="020B0604030504040204" pitchFamily="50" charset="-128"/>
            </a:rPr>
            <a:t>インターアクトクラブ</a:t>
          </a:r>
          <a:endParaRPr lang="ja-JP" altLang="en-US" sz="2400" dirty="0">
            <a:latin typeface="メイリオ" panose="020B0604030504040204" pitchFamily="50" charset="-128"/>
            <a:ea typeface="メイリオ" panose="020B0604030504040204" pitchFamily="50" charset="-128"/>
          </a:endParaRPr>
        </a:p>
      </dgm:t>
    </dgm:pt>
    <dgm:pt modelId="{55CBAD17-6CB8-49A8-A4C2-9DAF58081C17}" type="parTrans" cxnId="{87102257-17F3-4153-BE83-2E403EF66E53}">
      <dgm:prSet/>
      <dgm:spPr/>
      <dgm:t>
        <a:bodyPr/>
        <a:lstStyle/>
        <a:p>
          <a:endParaRPr kumimoji="1" lang="ja-JP" altLang="en-US" sz="1200"/>
        </a:p>
      </dgm:t>
    </dgm:pt>
    <dgm:pt modelId="{5E409E2B-1C61-4769-A237-6E477A5B720B}" type="sibTrans" cxnId="{87102257-17F3-4153-BE83-2E403EF66E53}">
      <dgm:prSet/>
      <dgm:spPr/>
      <dgm:t>
        <a:bodyPr/>
        <a:lstStyle/>
        <a:p>
          <a:endParaRPr kumimoji="1" lang="ja-JP" altLang="en-US" sz="1200"/>
        </a:p>
      </dgm:t>
    </dgm:pt>
    <dgm:pt modelId="{26B972C6-86BB-4176-9A0E-9D7BF14FFAF2}">
      <dgm:prSet custT="1"/>
      <dgm:spPr>
        <a:solidFill>
          <a:schemeClr val="accent1"/>
        </a:solidFill>
        <a:ln w="76200">
          <a:solidFill>
            <a:srgbClr val="FF0000"/>
          </a:solidFill>
        </a:ln>
      </dgm:spPr>
      <dgm:t>
        <a:bodyPr/>
        <a:lstStyle/>
        <a:p>
          <a:r>
            <a:rPr lang="en-US" altLang="ja-JP" sz="2400" b="1" dirty="0">
              <a:latin typeface="メイリオ" panose="020B0604030504040204" pitchFamily="50" charset="-128"/>
              <a:ea typeface="メイリオ" panose="020B0604030504040204" pitchFamily="50" charset="-128"/>
            </a:rPr>
            <a:t>14. </a:t>
          </a:r>
          <a:r>
            <a:rPr lang="ja-JP" altLang="en-US" sz="2400" b="1" dirty="0">
              <a:latin typeface="メイリオ" panose="020B0604030504040204" pitchFamily="50" charset="-128"/>
              <a:ea typeface="メイリオ" panose="020B0604030504040204" pitchFamily="50" charset="-128"/>
            </a:rPr>
            <a:t>来訪する青少年交換学生</a:t>
          </a:r>
        </a:p>
      </dgm:t>
    </dgm:pt>
    <dgm:pt modelId="{1C305C64-1337-4A5E-B226-5679C000EE08}" type="parTrans" cxnId="{EFEADDB1-BCE3-49DC-8CDB-76E027359330}">
      <dgm:prSet/>
      <dgm:spPr/>
      <dgm:t>
        <a:bodyPr/>
        <a:lstStyle/>
        <a:p>
          <a:endParaRPr kumimoji="1" lang="ja-JP" altLang="en-US" sz="1200"/>
        </a:p>
      </dgm:t>
    </dgm:pt>
    <dgm:pt modelId="{C9D27726-26F0-4E50-AD6D-1C9877DB891E}" type="sibTrans" cxnId="{EFEADDB1-BCE3-49DC-8CDB-76E027359330}">
      <dgm:prSet/>
      <dgm:spPr/>
      <dgm:t>
        <a:bodyPr/>
        <a:lstStyle/>
        <a:p>
          <a:endParaRPr kumimoji="1" lang="ja-JP" altLang="en-US" sz="1200"/>
        </a:p>
      </dgm:t>
    </dgm:pt>
    <dgm:pt modelId="{6871C816-40C4-405B-A0B3-003C2DF07A24}">
      <dgm:prSet custT="1"/>
      <dgm:spPr>
        <a:solidFill>
          <a:schemeClr val="accent1"/>
        </a:solidFill>
        <a:ln w="76200">
          <a:solidFill>
            <a:srgbClr val="FF0000"/>
          </a:solidFill>
        </a:ln>
      </dgm:spPr>
      <dgm:t>
        <a:bodyPr/>
        <a:lstStyle/>
        <a:p>
          <a:r>
            <a:rPr lang="en-US" altLang="ja-JP" sz="2400" b="1" dirty="0">
              <a:latin typeface="メイリオ" panose="020B0604030504040204" pitchFamily="50" charset="-128"/>
              <a:ea typeface="メイリオ" panose="020B0604030504040204" pitchFamily="50" charset="-128"/>
            </a:rPr>
            <a:t>15. </a:t>
          </a:r>
          <a:r>
            <a:rPr lang="ja-JP" altLang="en-US" sz="2400" b="1" dirty="0">
              <a:latin typeface="メイリオ" panose="020B0604030504040204" pitchFamily="50" charset="-128"/>
              <a:ea typeface="メイリオ" panose="020B0604030504040204" pitchFamily="50" charset="-128"/>
            </a:rPr>
            <a:t>派遣する青少年交換学生</a:t>
          </a:r>
          <a:endParaRPr lang="en-US" altLang="ja-JP" sz="2400" b="1" dirty="0">
            <a:latin typeface="メイリオ" panose="020B0604030504040204" pitchFamily="50" charset="-128"/>
            <a:ea typeface="メイリオ" panose="020B0604030504040204" pitchFamily="50" charset="-128"/>
          </a:endParaRPr>
        </a:p>
      </dgm:t>
    </dgm:pt>
    <dgm:pt modelId="{0B229459-C6BF-4BC1-84EA-CADE59C1E6C0}" type="parTrans" cxnId="{EDAE473F-1BD1-4371-A75C-79616B332552}">
      <dgm:prSet/>
      <dgm:spPr/>
      <dgm:t>
        <a:bodyPr/>
        <a:lstStyle/>
        <a:p>
          <a:endParaRPr kumimoji="1" lang="ja-JP" altLang="en-US" sz="1200"/>
        </a:p>
      </dgm:t>
    </dgm:pt>
    <dgm:pt modelId="{1526FF83-E3ED-4CF5-B722-D1303FED6161}" type="sibTrans" cxnId="{EDAE473F-1BD1-4371-A75C-79616B332552}">
      <dgm:prSet/>
      <dgm:spPr/>
      <dgm:t>
        <a:bodyPr/>
        <a:lstStyle/>
        <a:p>
          <a:endParaRPr kumimoji="1" lang="ja-JP" altLang="en-US" sz="1200"/>
        </a:p>
      </dgm:t>
    </dgm:pt>
    <dgm:pt modelId="{AFF0C676-B8E0-4633-91A8-16428B062199}">
      <dgm:prSet custT="1"/>
      <dgm:spPr>
        <a:solidFill>
          <a:schemeClr val="accent1"/>
        </a:solidFill>
        <a:ln w="76200">
          <a:solidFill>
            <a:srgbClr val="FF0000"/>
          </a:solidFill>
        </a:ln>
      </dgm:spPr>
      <dgm:t>
        <a:bodyPr/>
        <a:lstStyle/>
        <a:p>
          <a:r>
            <a:rPr lang="en-US" altLang="ja-JP" sz="2400" b="1" dirty="0">
              <a:latin typeface="メイリオ" panose="020B0604030504040204" pitchFamily="50" charset="-128"/>
              <a:ea typeface="メイリオ" panose="020B0604030504040204" pitchFamily="50" charset="-128"/>
            </a:rPr>
            <a:t>16.</a:t>
          </a:r>
          <a:r>
            <a:rPr lang="ja-JP" altLang="en-US" sz="2400" b="1" dirty="0">
              <a:latin typeface="メイリオ" panose="020B0604030504040204" pitchFamily="50" charset="-128"/>
              <a:ea typeface="メイリオ" panose="020B0604030504040204" pitchFamily="50" charset="-128"/>
            </a:rPr>
            <a:t>クラブ戦略計画</a:t>
          </a:r>
        </a:p>
      </dgm:t>
    </dgm:pt>
    <dgm:pt modelId="{27D7CBAB-1BCA-4FAF-9123-4117B220D0B0}" type="parTrans" cxnId="{1FA3021C-EFAC-45DF-8C54-8994CBB1DDD5}">
      <dgm:prSet/>
      <dgm:spPr/>
      <dgm:t>
        <a:bodyPr/>
        <a:lstStyle/>
        <a:p>
          <a:endParaRPr kumimoji="1" lang="ja-JP" altLang="en-US" sz="1200"/>
        </a:p>
      </dgm:t>
    </dgm:pt>
    <dgm:pt modelId="{38C976C3-843B-445D-98BA-45399A33DC3D}" type="sibTrans" cxnId="{1FA3021C-EFAC-45DF-8C54-8994CBB1DDD5}">
      <dgm:prSet/>
      <dgm:spPr/>
      <dgm:t>
        <a:bodyPr/>
        <a:lstStyle/>
        <a:p>
          <a:endParaRPr kumimoji="1" lang="ja-JP" altLang="en-US" sz="1200"/>
        </a:p>
      </dgm:t>
    </dgm:pt>
    <dgm:pt modelId="{223B8B20-9B55-4A7A-9953-EC8930B7756A}">
      <dgm:prSet custT="1"/>
      <dgm:spPr>
        <a:solidFill>
          <a:schemeClr val="accent1"/>
        </a:solidFill>
        <a:ln w="76200">
          <a:solidFill>
            <a:srgbClr val="FF0000"/>
          </a:solidFill>
        </a:ln>
      </dgm:spPr>
      <dgm:t>
        <a:bodyPr/>
        <a:lstStyle/>
        <a:p>
          <a:r>
            <a:rPr lang="en-US" altLang="ja-JP" sz="2400" b="1" dirty="0">
              <a:latin typeface="メイリオ" panose="020B0604030504040204" pitchFamily="50" charset="-128"/>
              <a:ea typeface="メイリオ" panose="020B0604030504040204" pitchFamily="50" charset="-128"/>
            </a:rPr>
            <a:t>17.</a:t>
          </a:r>
          <a:r>
            <a:rPr lang="ja-JP" altLang="en-US" sz="2400" b="1" dirty="0">
              <a:latin typeface="メイリオ" panose="020B0604030504040204" pitchFamily="50" charset="-128"/>
              <a:ea typeface="メイリオ" panose="020B0604030504040204" pitchFamily="50" charset="-128"/>
            </a:rPr>
            <a:t>インターネット上での存在感</a:t>
          </a:r>
        </a:p>
      </dgm:t>
    </dgm:pt>
    <dgm:pt modelId="{DB3CB108-80EA-47DA-9C18-39090697381D}" type="parTrans" cxnId="{3B1217B5-B03F-4B7F-BFA4-647031A3A874}">
      <dgm:prSet/>
      <dgm:spPr/>
      <dgm:t>
        <a:bodyPr/>
        <a:lstStyle/>
        <a:p>
          <a:endParaRPr kumimoji="1" lang="ja-JP" altLang="en-US" sz="1200"/>
        </a:p>
      </dgm:t>
    </dgm:pt>
    <dgm:pt modelId="{0AEFF8FF-86FE-4F6E-9478-0195407C693C}" type="sibTrans" cxnId="{3B1217B5-B03F-4B7F-BFA4-647031A3A874}">
      <dgm:prSet/>
      <dgm:spPr/>
      <dgm:t>
        <a:bodyPr/>
        <a:lstStyle/>
        <a:p>
          <a:endParaRPr kumimoji="1" lang="ja-JP" altLang="en-US" sz="1200"/>
        </a:p>
      </dgm:t>
    </dgm:pt>
    <dgm:pt modelId="{168DAEB5-5154-4A98-B018-514AA27C516A}">
      <dgm:prSet custT="1"/>
      <dgm:spPr>
        <a:solidFill>
          <a:schemeClr val="accent1"/>
        </a:solidFill>
        <a:ln w="76200">
          <a:solidFill>
            <a:srgbClr val="FF0000"/>
          </a:solidFill>
        </a:ln>
      </dgm:spPr>
      <dgm:t>
        <a:bodyPr/>
        <a:lstStyle/>
        <a:p>
          <a:r>
            <a:rPr lang="en-US" altLang="ja-JP" sz="2400" b="1" dirty="0">
              <a:latin typeface="メイリオ" panose="020B0604030504040204" pitchFamily="50" charset="-128"/>
              <a:ea typeface="メイリオ" panose="020B0604030504040204" pitchFamily="50" charset="-128"/>
            </a:rPr>
            <a:t>18. </a:t>
          </a:r>
          <a:r>
            <a:rPr lang="ja-JP" altLang="en-US" sz="2400" b="1" dirty="0">
              <a:latin typeface="メイリオ" panose="020B0604030504040204" pitchFamily="50" charset="-128"/>
              <a:ea typeface="メイリオ" panose="020B0604030504040204" pitchFamily="50" charset="-128"/>
            </a:rPr>
            <a:t>ウェブサイトとソシャルメディアの更新</a:t>
          </a:r>
          <a:endParaRPr lang="en-US" altLang="ja-JP" sz="2400" b="1" dirty="0">
            <a:latin typeface="メイリオ" panose="020B0604030504040204" pitchFamily="50" charset="-128"/>
            <a:ea typeface="メイリオ" panose="020B0604030504040204" pitchFamily="50" charset="-128"/>
          </a:endParaRPr>
        </a:p>
      </dgm:t>
    </dgm:pt>
    <dgm:pt modelId="{2EFDC936-E79F-4433-994A-787253826664}" type="parTrans" cxnId="{554CF3FD-2516-4BC3-8DB1-CDCC2A0568EB}">
      <dgm:prSet/>
      <dgm:spPr/>
      <dgm:t>
        <a:bodyPr/>
        <a:lstStyle/>
        <a:p>
          <a:endParaRPr kumimoji="1" lang="ja-JP" altLang="en-US" sz="1200"/>
        </a:p>
      </dgm:t>
    </dgm:pt>
    <dgm:pt modelId="{22A525B1-25C0-4A44-A27E-6B8F6216AF14}" type="sibTrans" cxnId="{554CF3FD-2516-4BC3-8DB1-CDCC2A0568EB}">
      <dgm:prSet/>
      <dgm:spPr/>
      <dgm:t>
        <a:bodyPr/>
        <a:lstStyle/>
        <a:p>
          <a:endParaRPr kumimoji="1" lang="ja-JP" altLang="en-US" sz="1200"/>
        </a:p>
      </dgm:t>
    </dgm:pt>
    <dgm:pt modelId="{5A1F4698-D8A6-4B2D-86A7-1E2D5E7D659D}">
      <dgm:prSet custT="1"/>
      <dgm:spPr>
        <a:solidFill>
          <a:schemeClr val="accent1"/>
        </a:solidFill>
        <a:ln w="76200">
          <a:solidFill>
            <a:srgbClr val="FF0000"/>
          </a:solidFill>
        </a:ln>
      </dgm:spPr>
      <dgm:t>
        <a:bodyPr/>
        <a:lstStyle/>
        <a:p>
          <a:r>
            <a:rPr lang="en-US" altLang="ja-JP" sz="2400" b="1" dirty="0">
              <a:latin typeface="メイリオ" panose="020B0604030504040204" pitchFamily="50" charset="-128"/>
              <a:ea typeface="メイリオ" panose="020B0604030504040204" pitchFamily="50" charset="-128"/>
            </a:rPr>
            <a:t>19. </a:t>
          </a:r>
          <a:r>
            <a:rPr lang="ja-JP" altLang="en-US" sz="2400" b="1" dirty="0">
              <a:latin typeface="メイリオ" panose="020B0604030504040204" pitchFamily="50" charset="-128"/>
              <a:ea typeface="メイリオ" panose="020B0604030504040204" pitchFamily="50" charset="-128"/>
            </a:rPr>
            <a:t>親睦のための</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活動</a:t>
          </a:r>
        </a:p>
      </dgm:t>
    </dgm:pt>
    <dgm:pt modelId="{EC3649B5-E9EC-4BAA-93F1-1A4E8D5E3D25}" type="parTrans" cxnId="{07CFC747-484B-4D72-BBA2-2F5E99EB06B2}">
      <dgm:prSet/>
      <dgm:spPr/>
      <dgm:t>
        <a:bodyPr/>
        <a:lstStyle/>
        <a:p>
          <a:endParaRPr kumimoji="1" lang="ja-JP" altLang="en-US" sz="1200"/>
        </a:p>
      </dgm:t>
    </dgm:pt>
    <dgm:pt modelId="{304B9D1C-1014-4E6B-9542-FFD813721CC8}" type="sibTrans" cxnId="{07CFC747-484B-4D72-BBA2-2F5E99EB06B2}">
      <dgm:prSet/>
      <dgm:spPr/>
      <dgm:t>
        <a:bodyPr/>
        <a:lstStyle/>
        <a:p>
          <a:endParaRPr kumimoji="1" lang="ja-JP" altLang="en-US" sz="1200"/>
        </a:p>
      </dgm:t>
    </dgm:pt>
    <dgm:pt modelId="{BA3AA549-3500-4C2A-AB1C-4E0B060B305C}">
      <dgm:prSet custT="1"/>
      <dgm:spPr>
        <a:solidFill>
          <a:schemeClr val="accent1"/>
        </a:solidFill>
        <a:ln w="76200">
          <a:solidFill>
            <a:srgbClr val="FF0000"/>
          </a:solidFill>
        </a:ln>
      </dgm:spPr>
      <dgm:t>
        <a:bodyPr/>
        <a:lstStyle/>
        <a:p>
          <a:r>
            <a:rPr lang="en-US" altLang="ja-JP" sz="2400" b="1" dirty="0">
              <a:latin typeface="メイリオ" panose="020B0604030504040204" pitchFamily="50" charset="-128"/>
              <a:ea typeface="メイリオ" panose="020B0604030504040204" pitchFamily="50" charset="-128"/>
            </a:rPr>
            <a:t>20. </a:t>
          </a:r>
          <a:r>
            <a:rPr lang="ja-JP" altLang="en-US" sz="2400" b="1" dirty="0">
              <a:latin typeface="メイリオ" panose="020B0604030504040204" pitchFamily="50" charset="-128"/>
              <a:ea typeface="メイリオ" panose="020B0604030504040204" pitchFamily="50" charset="-128"/>
            </a:rPr>
            <a:t>クラブのプロジェクトのメディア掲載</a:t>
          </a:r>
          <a:endParaRPr lang="en-US" altLang="ja-JP" sz="2400" b="1" dirty="0">
            <a:latin typeface="メイリオ" panose="020B0604030504040204" pitchFamily="50" charset="-128"/>
            <a:ea typeface="メイリオ" panose="020B0604030504040204" pitchFamily="50" charset="-128"/>
          </a:endParaRPr>
        </a:p>
      </dgm:t>
    </dgm:pt>
    <dgm:pt modelId="{E36838C5-CE02-4068-A2FB-2F25897CD941}" type="parTrans" cxnId="{923DFFA9-3599-4734-BCE0-D9077DAC686D}">
      <dgm:prSet/>
      <dgm:spPr/>
      <dgm:t>
        <a:bodyPr/>
        <a:lstStyle/>
        <a:p>
          <a:endParaRPr kumimoji="1" lang="ja-JP" altLang="en-US" sz="1200"/>
        </a:p>
      </dgm:t>
    </dgm:pt>
    <dgm:pt modelId="{2B2E1DD2-D0D4-4575-B334-66A8FB4068FC}" type="sibTrans" cxnId="{923DFFA9-3599-4734-BCE0-D9077DAC686D}">
      <dgm:prSet/>
      <dgm:spPr/>
      <dgm:t>
        <a:bodyPr/>
        <a:lstStyle/>
        <a:p>
          <a:endParaRPr kumimoji="1" lang="ja-JP" altLang="en-US" sz="1200"/>
        </a:p>
      </dgm:t>
    </dgm:pt>
    <dgm:pt modelId="{12AB8361-8EC2-4B85-A564-6B24B5BB62A9}">
      <dgm:prSet custT="1"/>
      <dgm:spPr>
        <a:solidFill>
          <a:schemeClr val="accent1"/>
        </a:solidFill>
      </dgm:spPr>
      <dgm:t>
        <a:bodyPr/>
        <a:lstStyle/>
        <a:p>
          <a:r>
            <a:rPr lang="en-US" altLang="ja-JP" sz="2400" b="1" dirty="0">
              <a:latin typeface="メイリオ" panose="020B0604030504040204" pitchFamily="50" charset="-128"/>
              <a:ea typeface="メイリオ" panose="020B0604030504040204" pitchFamily="50" charset="-128"/>
            </a:rPr>
            <a:t>21. </a:t>
          </a:r>
          <a:r>
            <a:rPr lang="ja-JP" altLang="en-US" sz="2400" b="1" dirty="0">
              <a:latin typeface="メイリオ" panose="020B0604030504040204" pitchFamily="50" charset="-128"/>
              <a:ea typeface="メイリオ" panose="020B0604030504040204" pitchFamily="50" charset="-128"/>
            </a:rPr>
            <a:t>ロータリー作成の公式推進資料の</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利用</a:t>
          </a:r>
        </a:p>
      </dgm:t>
    </dgm:pt>
    <dgm:pt modelId="{05639DE1-72AD-4B36-8C94-64D61049517B}" type="parTrans" cxnId="{FF7B0199-4A49-48C7-9D16-5A671A0021FC}">
      <dgm:prSet/>
      <dgm:spPr/>
      <dgm:t>
        <a:bodyPr/>
        <a:lstStyle/>
        <a:p>
          <a:endParaRPr kumimoji="1" lang="ja-JP" altLang="en-US" sz="1200"/>
        </a:p>
      </dgm:t>
    </dgm:pt>
    <dgm:pt modelId="{50124B2C-7150-4A44-AB2B-C556E3284B60}" type="sibTrans" cxnId="{FF7B0199-4A49-48C7-9D16-5A671A0021FC}">
      <dgm:prSet/>
      <dgm:spPr/>
      <dgm:t>
        <a:bodyPr/>
        <a:lstStyle/>
        <a:p>
          <a:endParaRPr kumimoji="1" lang="ja-JP" altLang="en-US" sz="1200"/>
        </a:p>
      </dgm:t>
    </dgm:pt>
    <dgm:pt modelId="{2BC05FBE-2BCB-4B20-BFCA-54A798BA9275}">
      <dgm:prSet custT="1"/>
      <dgm:spPr>
        <a:solidFill>
          <a:schemeClr val="accent1"/>
        </a:solidFill>
        <a:ln w="57150">
          <a:solidFill>
            <a:srgbClr val="FF0000"/>
          </a:solidFill>
        </a:ln>
      </dgm:spPr>
      <dgm:t>
        <a:bodyPr/>
        <a:lstStyle/>
        <a:p>
          <a:r>
            <a:rPr lang="en-US" altLang="ja-JP" sz="2400" b="1" dirty="0">
              <a:latin typeface="メイリオ" panose="020B0604030504040204" pitchFamily="50" charset="-128"/>
              <a:ea typeface="メイリオ" panose="020B0604030504040204" pitchFamily="50" charset="-128"/>
            </a:rPr>
            <a:t>22. </a:t>
          </a:r>
          <a:r>
            <a:rPr lang="ja-JP" altLang="en-US" sz="2400" b="1" dirty="0">
              <a:latin typeface="メイリオ" panose="020B0604030504040204" pitchFamily="50" charset="-128"/>
              <a:ea typeface="メイリオ" panose="020B0604030504040204" pitchFamily="50" charset="-128"/>
            </a:rPr>
            <a:t>クラブ最速の</a:t>
          </a:r>
          <a:endParaRPr lang="en-US" altLang="ja-JP"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見直し</a:t>
          </a:r>
        </a:p>
      </dgm:t>
    </dgm:pt>
    <dgm:pt modelId="{80C74AE4-05A1-4E27-BE4E-6F96F6D21AE2}" type="parTrans" cxnId="{9E64E1BD-CFC0-4F2A-A3C5-7B1EEDF5FE01}">
      <dgm:prSet/>
      <dgm:spPr/>
      <dgm:t>
        <a:bodyPr/>
        <a:lstStyle/>
        <a:p>
          <a:endParaRPr kumimoji="1" lang="ja-JP" altLang="en-US" sz="1200"/>
        </a:p>
      </dgm:t>
    </dgm:pt>
    <dgm:pt modelId="{AD0274E0-177A-4BE7-8C77-AD5F584BB083}" type="sibTrans" cxnId="{9E64E1BD-CFC0-4F2A-A3C5-7B1EEDF5FE01}">
      <dgm:prSet/>
      <dgm:spPr/>
      <dgm:t>
        <a:bodyPr/>
        <a:lstStyle/>
        <a:p>
          <a:endParaRPr kumimoji="1" lang="ja-JP" altLang="en-US" sz="1200"/>
        </a:p>
      </dgm:t>
    </dgm:pt>
    <dgm:pt modelId="{9835150E-A039-4896-AE54-F76C01DAF2DD}" type="pres">
      <dgm:prSet presAssocID="{3BEFA8DD-591F-4B64-9EAA-4482161E278B}" presName="diagram" presStyleCnt="0">
        <dgm:presLayoutVars>
          <dgm:dir/>
          <dgm:resizeHandles val="exact"/>
        </dgm:presLayoutVars>
      </dgm:prSet>
      <dgm:spPr/>
    </dgm:pt>
    <dgm:pt modelId="{A9A25B5F-5696-4A27-A3CF-58411E8DF718}" type="pres">
      <dgm:prSet presAssocID="{56E80957-8D75-4733-A2A7-49C1899EFD10}" presName="node" presStyleLbl="node1" presStyleIdx="0" presStyleCnt="22">
        <dgm:presLayoutVars>
          <dgm:bulletEnabled val="1"/>
        </dgm:presLayoutVars>
      </dgm:prSet>
      <dgm:spPr/>
    </dgm:pt>
    <dgm:pt modelId="{FEBD6A03-7FB5-44CC-8CB0-69EDF9408F08}" type="pres">
      <dgm:prSet presAssocID="{574E79A3-8DA8-4838-8718-2338DC96B5E8}" presName="sibTrans" presStyleCnt="0"/>
      <dgm:spPr/>
    </dgm:pt>
    <dgm:pt modelId="{EC8FB35C-0C1B-4D86-A82C-2244C988A1A2}" type="pres">
      <dgm:prSet presAssocID="{C415AAB5-2E4F-477F-B34A-BCE1FA875DE3}" presName="node" presStyleLbl="node1" presStyleIdx="1" presStyleCnt="22">
        <dgm:presLayoutVars>
          <dgm:bulletEnabled val="1"/>
        </dgm:presLayoutVars>
      </dgm:prSet>
      <dgm:spPr/>
    </dgm:pt>
    <dgm:pt modelId="{CA56F575-4A18-4B5E-88D2-F04118914DB6}" type="pres">
      <dgm:prSet presAssocID="{3395438A-280D-42A4-BB1C-23F4EA323FA4}" presName="sibTrans" presStyleCnt="0"/>
      <dgm:spPr/>
    </dgm:pt>
    <dgm:pt modelId="{D09F15EB-19F9-42BB-8A05-E4AD2BCC7F2E}" type="pres">
      <dgm:prSet presAssocID="{6C8B0625-43F0-4B92-8F0B-3E67C005D1EB}" presName="node" presStyleLbl="node1" presStyleIdx="2" presStyleCnt="22">
        <dgm:presLayoutVars>
          <dgm:bulletEnabled val="1"/>
        </dgm:presLayoutVars>
      </dgm:prSet>
      <dgm:spPr/>
    </dgm:pt>
    <dgm:pt modelId="{7BF3CA16-7922-4548-BCB5-33EF51661F32}" type="pres">
      <dgm:prSet presAssocID="{948DF8B6-C97A-476C-8DFE-527206C26625}" presName="sibTrans" presStyleCnt="0"/>
      <dgm:spPr/>
    </dgm:pt>
    <dgm:pt modelId="{02354C36-4A39-4A5A-B399-2060A343274F}" type="pres">
      <dgm:prSet presAssocID="{8F82F265-3CB2-4CD1-94FC-83B1DF188CF7}" presName="node" presStyleLbl="node1" presStyleIdx="3" presStyleCnt="22" custLinFactNeighborY="1575">
        <dgm:presLayoutVars>
          <dgm:bulletEnabled val="1"/>
        </dgm:presLayoutVars>
      </dgm:prSet>
      <dgm:spPr/>
    </dgm:pt>
    <dgm:pt modelId="{11AE6BC9-DF5B-4B40-9A6D-79B3C26A95C6}" type="pres">
      <dgm:prSet presAssocID="{9502EFD7-3482-4978-8A9C-CEB1591E8336}" presName="sibTrans" presStyleCnt="0"/>
      <dgm:spPr/>
    </dgm:pt>
    <dgm:pt modelId="{44096136-CCA4-48DD-962D-9ED5B4007FB7}" type="pres">
      <dgm:prSet presAssocID="{9D675C0C-B193-44B2-AB18-55E224831B5D}" presName="node" presStyleLbl="node1" presStyleIdx="4" presStyleCnt="22" custLinFactNeighborX="1028" custLinFactNeighborY="-743">
        <dgm:presLayoutVars>
          <dgm:bulletEnabled val="1"/>
        </dgm:presLayoutVars>
      </dgm:prSet>
      <dgm:spPr/>
    </dgm:pt>
    <dgm:pt modelId="{B0B68EC3-152F-4CA4-83ED-EF1781B8396C}" type="pres">
      <dgm:prSet presAssocID="{3ABB47BE-7E2E-4104-83A5-4F66DC3E419D}" presName="sibTrans" presStyleCnt="0"/>
      <dgm:spPr/>
    </dgm:pt>
    <dgm:pt modelId="{A9BF710E-A2B0-453E-B246-B8682E02911A}" type="pres">
      <dgm:prSet presAssocID="{09EA27CB-7122-405F-A269-643589B1915B}" presName="node" presStyleLbl="node1" presStyleIdx="5" presStyleCnt="22">
        <dgm:presLayoutVars>
          <dgm:bulletEnabled val="1"/>
        </dgm:presLayoutVars>
      </dgm:prSet>
      <dgm:spPr/>
    </dgm:pt>
    <dgm:pt modelId="{42D64C9E-9ADF-44D6-8BC5-3D6FDA20E6B4}" type="pres">
      <dgm:prSet presAssocID="{04EA9E41-1103-46A0-A603-926D2B702C82}" presName="sibTrans" presStyleCnt="0"/>
      <dgm:spPr/>
    </dgm:pt>
    <dgm:pt modelId="{63CC9FEC-9A21-4F6B-8747-DEE75764782B}" type="pres">
      <dgm:prSet presAssocID="{753C0DF8-A08F-4C70-9786-5FC6091B4D7B}" presName="node" presStyleLbl="node1" presStyleIdx="6" presStyleCnt="22" custLinFactNeighborX="630" custLinFactNeighborY="-525">
        <dgm:presLayoutVars>
          <dgm:bulletEnabled val="1"/>
        </dgm:presLayoutVars>
      </dgm:prSet>
      <dgm:spPr/>
    </dgm:pt>
    <dgm:pt modelId="{FA5B6936-7A3E-486B-B305-6BADA0A31874}" type="pres">
      <dgm:prSet presAssocID="{58629ABA-D62C-4E16-9171-0008D5F61C19}" presName="sibTrans" presStyleCnt="0"/>
      <dgm:spPr/>
    </dgm:pt>
    <dgm:pt modelId="{49233930-06FA-4B09-B77B-0AE5D6E57570}" type="pres">
      <dgm:prSet presAssocID="{F30290CC-84CE-4325-97B1-6842B4198268}" presName="node" presStyleLbl="node1" presStyleIdx="7" presStyleCnt="22" custLinFactNeighborX="1838" custLinFactNeighborY="618">
        <dgm:presLayoutVars>
          <dgm:bulletEnabled val="1"/>
        </dgm:presLayoutVars>
      </dgm:prSet>
      <dgm:spPr/>
    </dgm:pt>
    <dgm:pt modelId="{893D6CA3-F118-45C3-9FC3-72A8C9D17696}" type="pres">
      <dgm:prSet presAssocID="{C86698BE-151A-46B4-B9BB-9CD69D4C212E}" presName="sibTrans" presStyleCnt="0"/>
      <dgm:spPr/>
    </dgm:pt>
    <dgm:pt modelId="{881B5FB6-F704-4341-A400-1CA9E568A2A0}" type="pres">
      <dgm:prSet presAssocID="{1C4B7E80-F4EA-4EFC-AE1F-F2833B44569F}" presName="node" presStyleLbl="node1" presStyleIdx="8" presStyleCnt="22">
        <dgm:presLayoutVars>
          <dgm:bulletEnabled val="1"/>
        </dgm:presLayoutVars>
      </dgm:prSet>
      <dgm:spPr/>
    </dgm:pt>
    <dgm:pt modelId="{9F91025D-5481-430E-9111-5A9553C04404}" type="pres">
      <dgm:prSet presAssocID="{C23766B1-9E91-40AE-8BFF-D386EA571ECF}" presName="sibTrans" presStyleCnt="0"/>
      <dgm:spPr/>
    </dgm:pt>
    <dgm:pt modelId="{4E228262-37D2-4049-8397-08EDA347CBD6}" type="pres">
      <dgm:prSet presAssocID="{D3F35CD4-AAC7-41F4-9BE1-2EBE87373C6B}" presName="node" presStyleLbl="node1" presStyleIdx="9" presStyleCnt="22">
        <dgm:presLayoutVars>
          <dgm:bulletEnabled val="1"/>
        </dgm:presLayoutVars>
      </dgm:prSet>
      <dgm:spPr/>
    </dgm:pt>
    <dgm:pt modelId="{53D8081A-DE3F-414E-A895-28EFE026C8AA}" type="pres">
      <dgm:prSet presAssocID="{64B2C44F-9CA3-4864-922C-27B363D307EE}" presName="sibTrans" presStyleCnt="0"/>
      <dgm:spPr/>
    </dgm:pt>
    <dgm:pt modelId="{5BF07BE1-AB30-41BE-9DE9-68D6CCF1CD9F}" type="pres">
      <dgm:prSet presAssocID="{E943CF96-7CF2-43A3-A05C-AFCA18C7D76E}" presName="node" presStyleLbl="node1" presStyleIdx="10" presStyleCnt="22">
        <dgm:presLayoutVars>
          <dgm:bulletEnabled val="1"/>
        </dgm:presLayoutVars>
      </dgm:prSet>
      <dgm:spPr/>
    </dgm:pt>
    <dgm:pt modelId="{5AF404E0-EABA-4F12-8F2D-1FB012B24D41}" type="pres">
      <dgm:prSet presAssocID="{1611C6D9-D316-427E-A08D-8B0C72F08E51}" presName="sibTrans" presStyleCnt="0"/>
      <dgm:spPr/>
    </dgm:pt>
    <dgm:pt modelId="{6BED01B5-6453-40BF-8426-72BC9950566B}" type="pres">
      <dgm:prSet presAssocID="{89B470B8-0E66-4164-A9F3-680290C6EF2E}" presName="node" presStyleLbl="node1" presStyleIdx="11" presStyleCnt="22">
        <dgm:presLayoutVars>
          <dgm:bulletEnabled val="1"/>
        </dgm:presLayoutVars>
      </dgm:prSet>
      <dgm:spPr/>
    </dgm:pt>
    <dgm:pt modelId="{108612FE-F7DA-4439-8B33-25FF6DBC7C43}" type="pres">
      <dgm:prSet presAssocID="{46ABA437-148F-43B1-A9AC-F16AF990DA0B}" presName="sibTrans" presStyleCnt="0"/>
      <dgm:spPr/>
    </dgm:pt>
    <dgm:pt modelId="{6E6DFA4B-3ABD-4235-8E78-025D9BA2E9F6}" type="pres">
      <dgm:prSet presAssocID="{0076299B-AE3D-4129-B8FF-9EBDD0320A61}" presName="node" presStyleLbl="node1" presStyleIdx="12" presStyleCnt="22">
        <dgm:presLayoutVars>
          <dgm:bulletEnabled val="1"/>
        </dgm:presLayoutVars>
      </dgm:prSet>
      <dgm:spPr/>
    </dgm:pt>
    <dgm:pt modelId="{4BDBBB1D-54EB-47BB-B745-4C5425C57728}" type="pres">
      <dgm:prSet presAssocID="{5E409E2B-1C61-4769-A237-6E477A5B720B}" presName="sibTrans" presStyleCnt="0"/>
      <dgm:spPr/>
    </dgm:pt>
    <dgm:pt modelId="{8C28B00A-C5D1-4E37-8049-BC0B407C7BE9}" type="pres">
      <dgm:prSet presAssocID="{26B972C6-86BB-4176-9A0E-9D7BF14FFAF2}" presName="node" presStyleLbl="node1" presStyleIdx="13" presStyleCnt="22" custScaleY="97797">
        <dgm:presLayoutVars>
          <dgm:bulletEnabled val="1"/>
        </dgm:presLayoutVars>
      </dgm:prSet>
      <dgm:spPr/>
    </dgm:pt>
    <dgm:pt modelId="{763CFF06-28F3-4FD6-B260-B63B043D317F}" type="pres">
      <dgm:prSet presAssocID="{C9D27726-26F0-4E50-AD6D-1C9877DB891E}" presName="sibTrans" presStyleCnt="0"/>
      <dgm:spPr/>
    </dgm:pt>
    <dgm:pt modelId="{433CBC96-2D7E-4263-973E-A6F6EAA78D8A}" type="pres">
      <dgm:prSet presAssocID="{6871C816-40C4-405B-A0B3-003C2DF07A24}" presName="node" presStyleLbl="node1" presStyleIdx="14" presStyleCnt="22" custLinFactNeighborX="964">
        <dgm:presLayoutVars>
          <dgm:bulletEnabled val="1"/>
        </dgm:presLayoutVars>
      </dgm:prSet>
      <dgm:spPr/>
    </dgm:pt>
    <dgm:pt modelId="{899614A9-01C7-4D47-9B0D-8CD41DE9B5F5}" type="pres">
      <dgm:prSet presAssocID="{1526FF83-E3ED-4CF5-B722-D1303FED6161}" presName="sibTrans" presStyleCnt="0"/>
      <dgm:spPr/>
    </dgm:pt>
    <dgm:pt modelId="{3F32D89F-4898-4D80-B227-871BD1D141C0}" type="pres">
      <dgm:prSet presAssocID="{AFF0C676-B8E0-4633-91A8-16428B062199}" presName="node" presStyleLbl="node1" presStyleIdx="15" presStyleCnt="22">
        <dgm:presLayoutVars>
          <dgm:bulletEnabled val="1"/>
        </dgm:presLayoutVars>
      </dgm:prSet>
      <dgm:spPr/>
    </dgm:pt>
    <dgm:pt modelId="{837A518D-A9BD-49DB-9204-FC9D329EAA4E}" type="pres">
      <dgm:prSet presAssocID="{38C976C3-843B-445D-98BA-45399A33DC3D}" presName="sibTrans" presStyleCnt="0"/>
      <dgm:spPr/>
    </dgm:pt>
    <dgm:pt modelId="{F0AD54C9-F4E2-4B9F-A5B6-DC249C9DA312}" type="pres">
      <dgm:prSet presAssocID="{223B8B20-9B55-4A7A-9953-EC8930B7756A}" presName="node" presStyleLbl="node1" presStyleIdx="16" presStyleCnt="22" custLinFactNeighborX="-235" custLinFactNeighborY="-1849">
        <dgm:presLayoutVars>
          <dgm:bulletEnabled val="1"/>
        </dgm:presLayoutVars>
      </dgm:prSet>
      <dgm:spPr/>
    </dgm:pt>
    <dgm:pt modelId="{8C3D3755-E385-46FA-BF4F-FE912CF0FDCC}" type="pres">
      <dgm:prSet presAssocID="{0AEFF8FF-86FE-4F6E-9478-0195407C693C}" presName="sibTrans" presStyleCnt="0"/>
      <dgm:spPr/>
    </dgm:pt>
    <dgm:pt modelId="{27FA6419-AD7B-4653-ACC8-A15CDDCC0CA1}" type="pres">
      <dgm:prSet presAssocID="{168DAEB5-5154-4A98-B018-514AA27C516A}" presName="node" presStyleLbl="node1" presStyleIdx="17" presStyleCnt="22">
        <dgm:presLayoutVars>
          <dgm:bulletEnabled val="1"/>
        </dgm:presLayoutVars>
      </dgm:prSet>
      <dgm:spPr/>
    </dgm:pt>
    <dgm:pt modelId="{832359B5-F3E5-45A7-B2EA-169A8395B58A}" type="pres">
      <dgm:prSet presAssocID="{22A525B1-25C0-4A44-A27E-6B8F6216AF14}" presName="sibTrans" presStyleCnt="0"/>
      <dgm:spPr/>
    </dgm:pt>
    <dgm:pt modelId="{FB5F6B77-94B5-4247-AB5E-736FD41D721F}" type="pres">
      <dgm:prSet presAssocID="{5A1F4698-D8A6-4B2D-86A7-1E2D5E7D659D}" presName="node" presStyleLbl="node1" presStyleIdx="18" presStyleCnt="22" custLinFactNeighborX="1096" custLinFactNeighborY="-1849">
        <dgm:presLayoutVars>
          <dgm:bulletEnabled val="1"/>
        </dgm:presLayoutVars>
      </dgm:prSet>
      <dgm:spPr/>
    </dgm:pt>
    <dgm:pt modelId="{308E6199-0CB6-4524-AA8C-1742105DE65F}" type="pres">
      <dgm:prSet presAssocID="{304B9D1C-1014-4E6B-9542-FFD813721CC8}" presName="sibTrans" presStyleCnt="0"/>
      <dgm:spPr/>
    </dgm:pt>
    <dgm:pt modelId="{6490EB82-35D7-4C3F-A533-1CB7AB23F58D}" type="pres">
      <dgm:prSet presAssocID="{BA3AA549-3500-4C2A-AB1C-4E0B060B305C}" presName="node" presStyleLbl="node1" presStyleIdx="19" presStyleCnt="22" custScaleY="94288" custLinFactNeighborX="-1342" custLinFactNeighborY="1913">
        <dgm:presLayoutVars>
          <dgm:bulletEnabled val="1"/>
        </dgm:presLayoutVars>
      </dgm:prSet>
      <dgm:spPr/>
    </dgm:pt>
    <dgm:pt modelId="{087B1A12-F7DD-4471-822A-385A7EB0868D}" type="pres">
      <dgm:prSet presAssocID="{2B2E1DD2-D0D4-4575-B334-66A8FB4068FC}" presName="sibTrans" presStyleCnt="0"/>
      <dgm:spPr/>
    </dgm:pt>
    <dgm:pt modelId="{B97FCDE5-3946-4109-97DD-F381A527A2A3}" type="pres">
      <dgm:prSet presAssocID="{12AB8361-8EC2-4B85-A564-6B24B5BB62A9}" presName="node" presStyleLbl="node1" presStyleIdx="20" presStyleCnt="22">
        <dgm:presLayoutVars>
          <dgm:bulletEnabled val="1"/>
        </dgm:presLayoutVars>
      </dgm:prSet>
      <dgm:spPr/>
    </dgm:pt>
    <dgm:pt modelId="{4DD756DA-BA61-4DBF-B8F9-B9D231598D07}" type="pres">
      <dgm:prSet presAssocID="{50124B2C-7150-4A44-AB2B-C556E3284B60}" presName="sibTrans" presStyleCnt="0"/>
      <dgm:spPr/>
    </dgm:pt>
    <dgm:pt modelId="{C3A256D7-689A-4141-A694-A476BCE97E55}" type="pres">
      <dgm:prSet presAssocID="{2BC05FBE-2BCB-4B20-BFCA-54A798BA9275}" presName="node" presStyleLbl="node1" presStyleIdx="21" presStyleCnt="22" custScaleY="93162">
        <dgm:presLayoutVars>
          <dgm:bulletEnabled val="1"/>
        </dgm:presLayoutVars>
      </dgm:prSet>
      <dgm:spPr/>
    </dgm:pt>
  </dgm:ptLst>
  <dgm:cxnLst>
    <dgm:cxn modelId="{1FA3021C-EFAC-45DF-8C54-8994CBB1DDD5}" srcId="{3BEFA8DD-591F-4B64-9EAA-4482161E278B}" destId="{AFF0C676-B8E0-4633-91A8-16428B062199}" srcOrd="15" destOrd="0" parTransId="{27D7CBAB-1BCA-4FAF-9123-4117B220D0B0}" sibTransId="{38C976C3-843B-445D-98BA-45399A33DC3D}"/>
    <dgm:cxn modelId="{53B4CD28-066A-41D1-9D82-6F4D5590DED5}" type="presOf" srcId="{5A1F4698-D8A6-4B2D-86A7-1E2D5E7D659D}" destId="{FB5F6B77-94B5-4247-AB5E-736FD41D721F}" srcOrd="0" destOrd="0" presId="urn:microsoft.com/office/officeart/2005/8/layout/default"/>
    <dgm:cxn modelId="{9204CB2A-B549-4F7A-834B-C07B6D7243CE}" type="presOf" srcId="{12AB8361-8EC2-4B85-A564-6B24B5BB62A9}" destId="{B97FCDE5-3946-4109-97DD-F381A527A2A3}" srcOrd="0" destOrd="0" presId="urn:microsoft.com/office/officeart/2005/8/layout/default"/>
    <dgm:cxn modelId="{65349B32-AB4C-442D-935C-75AD1D1E2147}" srcId="{3BEFA8DD-591F-4B64-9EAA-4482161E278B}" destId="{D3F35CD4-AAC7-41F4-9BE1-2EBE87373C6B}" srcOrd="9" destOrd="0" parTransId="{5C70FEB3-B42A-4699-AA22-71A460EF3E09}" sibTransId="{64B2C44F-9CA3-4864-922C-27B363D307EE}"/>
    <dgm:cxn modelId="{2185E333-7AB4-4B78-86B9-7280D7225956}" type="presOf" srcId="{AFF0C676-B8E0-4633-91A8-16428B062199}" destId="{3F32D89F-4898-4D80-B227-871BD1D141C0}" srcOrd="0" destOrd="0" presId="urn:microsoft.com/office/officeart/2005/8/layout/default"/>
    <dgm:cxn modelId="{920C8C35-627D-4335-A98E-881743E9E2C0}" srcId="{3BEFA8DD-591F-4B64-9EAA-4482161E278B}" destId="{89B470B8-0E66-4164-A9F3-680290C6EF2E}" srcOrd="11" destOrd="0" parTransId="{8B31C3B5-1230-4E2F-A547-773A223948F7}" sibTransId="{46ABA437-148F-43B1-A9AC-F16AF990DA0B}"/>
    <dgm:cxn modelId="{EDAE473F-1BD1-4371-A75C-79616B332552}" srcId="{3BEFA8DD-591F-4B64-9EAA-4482161E278B}" destId="{6871C816-40C4-405B-A0B3-003C2DF07A24}" srcOrd="14" destOrd="0" parTransId="{0B229459-C6BF-4BC1-84EA-CADE59C1E6C0}" sibTransId="{1526FF83-E3ED-4CF5-B722-D1303FED6161}"/>
    <dgm:cxn modelId="{6A514E66-6654-4AD0-8A9E-C612BD28C1B8}" type="presOf" srcId="{C415AAB5-2E4F-477F-B34A-BCE1FA875DE3}" destId="{EC8FB35C-0C1B-4D86-A82C-2244C988A1A2}" srcOrd="0" destOrd="0" presId="urn:microsoft.com/office/officeart/2005/8/layout/default"/>
    <dgm:cxn modelId="{07CFC747-484B-4D72-BBA2-2F5E99EB06B2}" srcId="{3BEFA8DD-591F-4B64-9EAA-4482161E278B}" destId="{5A1F4698-D8A6-4B2D-86A7-1E2D5E7D659D}" srcOrd="18" destOrd="0" parTransId="{EC3649B5-E9EC-4BAA-93F1-1A4E8D5E3D25}" sibTransId="{304B9D1C-1014-4E6B-9542-FFD813721CC8}"/>
    <dgm:cxn modelId="{AF23DF67-5FD9-48A6-8E21-A1A22DB0BEFD}" srcId="{3BEFA8DD-591F-4B64-9EAA-4482161E278B}" destId="{6C8B0625-43F0-4B92-8F0B-3E67C005D1EB}" srcOrd="2" destOrd="0" parTransId="{5DFAC734-9D00-4587-A62F-428139EF5B30}" sibTransId="{948DF8B6-C97A-476C-8DFE-527206C26625}"/>
    <dgm:cxn modelId="{DDB4CE4C-FABC-4F7B-B831-DA3E3B7FE7D0}" type="presOf" srcId="{223B8B20-9B55-4A7A-9953-EC8930B7756A}" destId="{F0AD54C9-F4E2-4B9F-A5B6-DC249C9DA312}" srcOrd="0" destOrd="0" presId="urn:microsoft.com/office/officeart/2005/8/layout/default"/>
    <dgm:cxn modelId="{FE2AE06E-17F5-4C00-BE3E-01A64021A768}" srcId="{3BEFA8DD-591F-4B64-9EAA-4482161E278B}" destId="{9D675C0C-B193-44B2-AB18-55E224831B5D}" srcOrd="4" destOrd="0" parTransId="{8F778F10-B889-4234-80E2-A602935F7BD9}" sibTransId="{3ABB47BE-7E2E-4104-83A5-4F66DC3E419D}"/>
    <dgm:cxn modelId="{87102257-17F3-4153-BE83-2E403EF66E53}" srcId="{3BEFA8DD-591F-4B64-9EAA-4482161E278B}" destId="{0076299B-AE3D-4129-B8FF-9EBDD0320A61}" srcOrd="12" destOrd="0" parTransId="{55CBAD17-6CB8-49A8-A4C2-9DAF58081C17}" sibTransId="{5E409E2B-1C61-4769-A237-6E477A5B720B}"/>
    <dgm:cxn modelId="{CE9D4158-6C05-4BA0-ACA9-85EA2316D56B}" type="presOf" srcId="{89B470B8-0E66-4164-A9F3-680290C6EF2E}" destId="{6BED01B5-6453-40BF-8426-72BC9950566B}" srcOrd="0" destOrd="0" presId="urn:microsoft.com/office/officeart/2005/8/layout/default"/>
    <dgm:cxn modelId="{D34E6778-D864-4AA0-AE9C-AE3F244680DE}" type="presOf" srcId="{09EA27CB-7122-405F-A269-643589B1915B}" destId="{A9BF710E-A2B0-453E-B246-B8682E02911A}" srcOrd="0" destOrd="0" presId="urn:microsoft.com/office/officeart/2005/8/layout/default"/>
    <dgm:cxn modelId="{E4EABD78-0478-4042-82B2-7AB6B3F1332E}" srcId="{3BEFA8DD-591F-4B64-9EAA-4482161E278B}" destId="{1C4B7E80-F4EA-4EFC-AE1F-F2833B44569F}" srcOrd="8" destOrd="0" parTransId="{EBAD214C-7827-4F5C-847D-D5BE7460474F}" sibTransId="{C23766B1-9E91-40AE-8BFF-D386EA571ECF}"/>
    <dgm:cxn modelId="{6114137A-3F8A-4895-A84D-7F8C86DEC685}" type="presOf" srcId="{8F82F265-3CB2-4CD1-94FC-83B1DF188CF7}" destId="{02354C36-4A39-4A5A-B399-2060A343274F}" srcOrd="0" destOrd="0" presId="urn:microsoft.com/office/officeart/2005/8/layout/default"/>
    <dgm:cxn modelId="{DC36527C-5E00-4E0F-8015-9A47AB0DA375}" srcId="{3BEFA8DD-591F-4B64-9EAA-4482161E278B}" destId="{8F82F265-3CB2-4CD1-94FC-83B1DF188CF7}" srcOrd="3" destOrd="0" parTransId="{1F11D7A3-9637-4420-881F-CE53DCFA74BD}" sibTransId="{9502EFD7-3482-4978-8A9C-CEB1591E8336}"/>
    <dgm:cxn modelId="{E72AE27C-9C2C-4E91-B763-2B608AD80437}" type="presOf" srcId="{753C0DF8-A08F-4C70-9786-5FC6091B4D7B}" destId="{63CC9FEC-9A21-4F6B-8747-DEE75764782B}" srcOrd="0" destOrd="0" presId="urn:microsoft.com/office/officeart/2005/8/layout/default"/>
    <dgm:cxn modelId="{A568AA80-BF00-49CE-A14B-F5BCFEBFF5D6}" type="presOf" srcId="{26B972C6-86BB-4176-9A0E-9D7BF14FFAF2}" destId="{8C28B00A-C5D1-4E37-8049-BC0B407C7BE9}" srcOrd="0" destOrd="0" presId="urn:microsoft.com/office/officeart/2005/8/layout/default"/>
    <dgm:cxn modelId="{754BD582-7CF4-4830-B024-0E4D4DE9F91F}" srcId="{3BEFA8DD-591F-4B64-9EAA-4482161E278B}" destId="{56E80957-8D75-4733-A2A7-49C1899EFD10}" srcOrd="0" destOrd="0" parTransId="{E762965F-5232-4989-B657-193FCB2CBE6F}" sibTransId="{574E79A3-8DA8-4838-8718-2338DC96B5E8}"/>
    <dgm:cxn modelId="{201FA18B-D84D-4523-A7A6-16FAD1627495}" srcId="{3BEFA8DD-591F-4B64-9EAA-4482161E278B}" destId="{C415AAB5-2E4F-477F-B34A-BCE1FA875DE3}" srcOrd="1" destOrd="0" parTransId="{785848EE-4B40-4DBC-BC46-78302B0B43B9}" sibTransId="{3395438A-280D-42A4-BB1C-23F4EA323FA4}"/>
    <dgm:cxn modelId="{99362593-3B82-4FDA-8BCD-1444DD7DE3B3}" type="presOf" srcId="{9D675C0C-B193-44B2-AB18-55E224831B5D}" destId="{44096136-CCA4-48DD-962D-9ED5B4007FB7}" srcOrd="0" destOrd="0" presId="urn:microsoft.com/office/officeart/2005/8/layout/default"/>
    <dgm:cxn modelId="{63B3E293-5325-4D0F-ADF1-F313C1942CC0}" type="presOf" srcId="{F30290CC-84CE-4325-97B1-6842B4198268}" destId="{49233930-06FA-4B09-B77B-0AE5D6E57570}" srcOrd="0" destOrd="0" presId="urn:microsoft.com/office/officeart/2005/8/layout/default"/>
    <dgm:cxn modelId="{FF7B0199-4A49-48C7-9D16-5A671A0021FC}" srcId="{3BEFA8DD-591F-4B64-9EAA-4482161E278B}" destId="{12AB8361-8EC2-4B85-A564-6B24B5BB62A9}" srcOrd="20" destOrd="0" parTransId="{05639DE1-72AD-4B36-8C94-64D61049517B}" sibTransId="{50124B2C-7150-4A44-AB2B-C556E3284B60}"/>
    <dgm:cxn modelId="{933FBEA1-624B-418F-8E1C-ED572F906565}" type="presOf" srcId="{D3F35CD4-AAC7-41F4-9BE1-2EBE87373C6B}" destId="{4E228262-37D2-4049-8397-08EDA347CBD6}" srcOrd="0" destOrd="0" presId="urn:microsoft.com/office/officeart/2005/8/layout/default"/>
    <dgm:cxn modelId="{938054A6-4128-4227-BC47-62B7ABFA8382}" srcId="{3BEFA8DD-591F-4B64-9EAA-4482161E278B}" destId="{09EA27CB-7122-405F-A269-643589B1915B}" srcOrd="5" destOrd="0" parTransId="{A159E381-B3A7-46F8-B201-51B87A81BBCF}" sibTransId="{04EA9E41-1103-46A0-A603-926D2B702C82}"/>
    <dgm:cxn modelId="{923DFFA9-3599-4734-BCE0-D9077DAC686D}" srcId="{3BEFA8DD-591F-4B64-9EAA-4482161E278B}" destId="{BA3AA549-3500-4C2A-AB1C-4E0B060B305C}" srcOrd="19" destOrd="0" parTransId="{E36838C5-CE02-4068-A2FB-2F25897CD941}" sibTransId="{2B2E1DD2-D0D4-4575-B334-66A8FB4068FC}"/>
    <dgm:cxn modelId="{EC0A87AA-D9CA-426A-9F15-FFF789BD4E4F}" type="presOf" srcId="{6871C816-40C4-405B-A0B3-003C2DF07A24}" destId="{433CBC96-2D7E-4263-973E-A6F6EAA78D8A}" srcOrd="0" destOrd="0" presId="urn:microsoft.com/office/officeart/2005/8/layout/default"/>
    <dgm:cxn modelId="{EFEADDB1-BCE3-49DC-8CDB-76E027359330}" srcId="{3BEFA8DD-591F-4B64-9EAA-4482161E278B}" destId="{26B972C6-86BB-4176-9A0E-9D7BF14FFAF2}" srcOrd="13" destOrd="0" parTransId="{1C305C64-1337-4A5E-B226-5679C000EE08}" sibTransId="{C9D27726-26F0-4E50-AD6D-1C9877DB891E}"/>
    <dgm:cxn modelId="{3B1217B5-B03F-4B7F-BFA4-647031A3A874}" srcId="{3BEFA8DD-591F-4B64-9EAA-4482161E278B}" destId="{223B8B20-9B55-4A7A-9953-EC8930B7756A}" srcOrd="16" destOrd="0" parTransId="{DB3CB108-80EA-47DA-9C18-39090697381D}" sibTransId="{0AEFF8FF-86FE-4F6E-9478-0195407C693C}"/>
    <dgm:cxn modelId="{B7480CBC-8677-41A9-A490-43EFCD5C60C8}" srcId="{3BEFA8DD-591F-4B64-9EAA-4482161E278B}" destId="{E943CF96-7CF2-43A3-A05C-AFCA18C7D76E}" srcOrd="10" destOrd="0" parTransId="{3C1C1CB0-B2FC-42AA-AD51-7209ADB6981D}" sibTransId="{1611C6D9-D316-427E-A08D-8B0C72F08E51}"/>
    <dgm:cxn modelId="{9E64E1BD-CFC0-4F2A-A3C5-7B1EEDF5FE01}" srcId="{3BEFA8DD-591F-4B64-9EAA-4482161E278B}" destId="{2BC05FBE-2BCB-4B20-BFCA-54A798BA9275}" srcOrd="21" destOrd="0" parTransId="{80C74AE4-05A1-4E27-BE4E-6F96F6D21AE2}" sibTransId="{AD0274E0-177A-4BE7-8C77-AD5F584BB083}"/>
    <dgm:cxn modelId="{12354EBE-842F-4644-BCA6-6AE62C9D8D1B}" srcId="{3BEFA8DD-591F-4B64-9EAA-4482161E278B}" destId="{F30290CC-84CE-4325-97B1-6842B4198268}" srcOrd="7" destOrd="0" parTransId="{673E8A49-50CF-4CF7-A9E8-AE56E9E85237}" sibTransId="{C86698BE-151A-46B4-B9BB-9CD69D4C212E}"/>
    <dgm:cxn modelId="{1A992AC7-B9CE-4A79-8AF8-3B7ADBB45842}" srcId="{3BEFA8DD-591F-4B64-9EAA-4482161E278B}" destId="{753C0DF8-A08F-4C70-9786-5FC6091B4D7B}" srcOrd="6" destOrd="0" parTransId="{7F88FB34-18E0-4BC1-993A-178C27446720}" sibTransId="{58629ABA-D62C-4E16-9171-0008D5F61C19}"/>
    <dgm:cxn modelId="{77702ED1-D611-41DE-A2B0-710F28847721}" type="presOf" srcId="{E943CF96-7CF2-43A3-A05C-AFCA18C7D76E}" destId="{5BF07BE1-AB30-41BE-9DE9-68D6CCF1CD9F}" srcOrd="0" destOrd="0" presId="urn:microsoft.com/office/officeart/2005/8/layout/default"/>
    <dgm:cxn modelId="{4CD942E0-B928-4CE3-9F1E-0F650C7355F3}" type="presOf" srcId="{BA3AA549-3500-4C2A-AB1C-4E0B060B305C}" destId="{6490EB82-35D7-4C3F-A533-1CB7AB23F58D}" srcOrd="0" destOrd="0" presId="urn:microsoft.com/office/officeart/2005/8/layout/default"/>
    <dgm:cxn modelId="{8F3988E2-2A98-46A4-9D19-1DEF9602AC96}" type="presOf" srcId="{56E80957-8D75-4733-A2A7-49C1899EFD10}" destId="{A9A25B5F-5696-4A27-A3CF-58411E8DF718}" srcOrd="0" destOrd="0" presId="urn:microsoft.com/office/officeart/2005/8/layout/default"/>
    <dgm:cxn modelId="{362307E9-247D-4160-A7B6-53F4BFB5FCD8}" type="presOf" srcId="{2BC05FBE-2BCB-4B20-BFCA-54A798BA9275}" destId="{C3A256D7-689A-4141-A694-A476BCE97E55}" srcOrd="0" destOrd="0" presId="urn:microsoft.com/office/officeart/2005/8/layout/default"/>
    <dgm:cxn modelId="{D27E92E9-DD60-44F3-8535-90EC36C1AFD1}" type="presOf" srcId="{6C8B0625-43F0-4B92-8F0B-3E67C005D1EB}" destId="{D09F15EB-19F9-42BB-8A05-E4AD2BCC7F2E}" srcOrd="0" destOrd="0" presId="urn:microsoft.com/office/officeart/2005/8/layout/default"/>
    <dgm:cxn modelId="{7F214DEA-8FF1-4D7B-8884-AF772F81EA23}" type="presOf" srcId="{0076299B-AE3D-4129-B8FF-9EBDD0320A61}" destId="{6E6DFA4B-3ABD-4235-8E78-025D9BA2E9F6}" srcOrd="0" destOrd="0" presId="urn:microsoft.com/office/officeart/2005/8/layout/default"/>
    <dgm:cxn modelId="{41DA02F2-040D-4CD1-9398-69C684560501}" type="presOf" srcId="{3BEFA8DD-591F-4B64-9EAA-4482161E278B}" destId="{9835150E-A039-4896-AE54-F76C01DAF2DD}" srcOrd="0" destOrd="0" presId="urn:microsoft.com/office/officeart/2005/8/layout/default"/>
    <dgm:cxn modelId="{7AB93CF3-6AC7-405E-A7AB-367281192154}" type="presOf" srcId="{1C4B7E80-F4EA-4EFC-AE1F-F2833B44569F}" destId="{881B5FB6-F704-4341-A400-1CA9E568A2A0}" srcOrd="0" destOrd="0" presId="urn:microsoft.com/office/officeart/2005/8/layout/default"/>
    <dgm:cxn modelId="{5DDD29FB-919B-489C-BE05-E375B39373F9}" type="presOf" srcId="{168DAEB5-5154-4A98-B018-514AA27C516A}" destId="{27FA6419-AD7B-4653-ACC8-A15CDDCC0CA1}" srcOrd="0" destOrd="0" presId="urn:microsoft.com/office/officeart/2005/8/layout/default"/>
    <dgm:cxn modelId="{554CF3FD-2516-4BC3-8DB1-CDCC2A0568EB}" srcId="{3BEFA8DD-591F-4B64-9EAA-4482161E278B}" destId="{168DAEB5-5154-4A98-B018-514AA27C516A}" srcOrd="17" destOrd="0" parTransId="{2EFDC936-E79F-4433-994A-787253826664}" sibTransId="{22A525B1-25C0-4A44-A27E-6B8F6216AF14}"/>
    <dgm:cxn modelId="{5D4EA254-9878-48B2-8AEE-37A58588C979}" type="presParOf" srcId="{9835150E-A039-4896-AE54-F76C01DAF2DD}" destId="{A9A25B5F-5696-4A27-A3CF-58411E8DF718}" srcOrd="0" destOrd="0" presId="urn:microsoft.com/office/officeart/2005/8/layout/default"/>
    <dgm:cxn modelId="{51158C2E-CEF3-489C-A089-2B15D0FE34B2}" type="presParOf" srcId="{9835150E-A039-4896-AE54-F76C01DAF2DD}" destId="{FEBD6A03-7FB5-44CC-8CB0-69EDF9408F08}" srcOrd="1" destOrd="0" presId="urn:microsoft.com/office/officeart/2005/8/layout/default"/>
    <dgm:cxn modelId="{C8BF73D9-481B-412F-BC2A-D1B47BC1A77C}" type="presParOf" srcId="{9835150E-A039-4896-AE54-F76C01DAF2DD}" destId="{EC8FB35C-0C1B-4D86-A82C-2244C988A1A2}" srcOrd="2" destOrd="0" presId="urn:microsoft.com/office/officeart/2005/8/layout/default"/>
    <dgm:cxn modelId="{FCEA76AA-8751-4816-B69A-5818B69821B5}" type="presParOf" srcId="{9835150E-A039-4896-AE54-F76C01DAF2DD}" destId="{CA56F575-4A18-4B5E-88D2-F04118914DB6}" srcOrd="3" destOrd="0" presId="urn:microsoft.com/office/officeart/2005/8/layout/default"/>
    <dgm:cxn modelId="{E7291388-B8D5-47AB-B178-56E421544D5D}" type="presParOf" srcId="{9835150E-A039-4896-AE54-F76C01DAF2DD}" destId="{D09F15EB-19F9-42BB-8A05-E4AD2BCC7F2E}" srcOrd="4" destOrd="0" presId="urn:microsoft.com/office/officeart/2005/8/layout/default"/>
    <dgm:cxn modelId="{9EE69642-6CB7-4EC5-A8F2-CCD3567C3DE9}" type="presParOf" srcId="{9835150E-A039-4896-AE54-F76C01DAF2DD}" destId="{7BF3CA16-7922-4548-BCB5-33EF51661F32}" srcOrd="5" destOrd="0" presId="urn:microsoft.com/office/officeart/2005/8/layout/default"/>
    <dgm:cxn modelId="{048B5326-DF4C-416E-A376-0D62B4DABE89}" type="presParOf" srcId="{9835150E-A039-4896-AE54-F76C01DAF2DD}" destId="{02354C36-4A39-4A5A-B399-2060A343274F}" srcOrd="6" destOrd="0" presId="urn:microsoft.com/office/officeart/2005/8/layout/default"/>
    <dgm:cxn modelId="{3180A724-4626-4A25-88AF-B5397997CCCF}" type="presParOf" srcId="{9835150E-A039-4896-AE54-F76C01DAF2DD}" destId="{11AE6BC9-DF5B-4B40-9A6D-79B3C26A95C6}" srcOrd="7" destOrd="0" presId="urn:microsoft.com/office/officeart/2005/8/layout/default"/>
    <dgm:cxn modelId="{BAEDAB99-5E24-4A30-9BD8-C56ECAFC02AC}" type="presParOf" srcId="{9835150E-A039-4896-AE54-F76C01DAF2DD}" destId="{44096136-CCA4-48DD-962D-9ED5B4007FB7}" srcOrd="8" destOrd="0" presId="urn:microsoft.com/office/officeart/2005/8/layout/default"/>
    <dgm:cxn modelId="{9881CF37-1148-475A-A501-0048A291735C}" type="presParOf" srcId="{9835150E-A039-4896-AE54-F76C01DAF2DD}" destId="{B0B68EC3-152F-4CA4-83ED-EF1781B8396C}" srcOrd="9" destOrd="0" presId="urn:microsoft.com/office/officeart/2005/8/layout/default"/>
    <dgm:cxn modelId="{6FC40ECA-1B12-497A-8ABC-44D1898C11DF}" type="presParOf" srcId="{9835150E-A039-4896-AE54-F76C01DAF2DD}" destId="{A9BF710E-A2B0-453E-B246-B8682E02911A}" srcOrd="10" destOrd="0" presId="urn:microsoft.com/office/officeart/2005/8/layout/default"/>
    <dgm:cxn modelId="{423B0E16-FAF1-4FB7-8DDD-2559EF5C54F1}" type="presParOf" srcId="{9835150E-A039-4896-AE54-F76C01DAF2DD}" destId="{42D64C9E-9ADF-44D6-8BC5-3D6FDA20E6B4}" srcOrd="11" destOrd="0" presId="urn:microsoft.com/office/officeart/2005/8/layout/default"/>
    <dgm:cxn modelId="{148A3C73-6580-48B8-B2D7-16A2CD03DAB1}" type="presParOf" srcId="{9835150E-A039-4896-AE54-F76C01DAF2DD}" destId="{63CC9FEC-9A21-4F6B-8747-DEE75764782B}" srcOrd="12" destOrd="0" presId="urn:microsoft.com/office/officeart/2005/8/layout/default"/>
    <dgm:cxn modelId="{1BCEE6AE-1CE7-4068-ABF2-3C2B2EBA0351}" type="presParOf" srcId="{9835150E-A039-4896-AE54-F76C01DAF2DD}" destId="{FA5B6936-7A3E-486B-B305-6BADA0A31874}" srcOrd="13" destOrd="0" presId="urn:microsoft.com/office/officeart/2005/8/layout/default"/>
    <dgm:cxn modelId="{A036CC2F-7C61-46F2-862C-1B63E13F3767}" type="presParOf" srcId="{9835150E-A039-4896-AE54-F76C01DAF2DD}" destId="{49233930-06FA-4B09-B77B-0AE5D6E57570}" srcOrd="14" destOrd="0" presId="urn:microsoft.com/office/officeart/2005/8/layout/default"/>
    <dgm:cxn modelId="{EE939188-025D-409F-939C-153CF5B7ECF9}" type="presParOf" srcId="{9835150E-A039-4896-AE54-F76C01DAF2DD}" destId="{893D6CA3-F118-45C3-9FC3-72A8C9D17696}" srcOrd="15" destOrd="0" presId="urn:microsoft.com/office/officeart/2005/8/layout/default"/>
    <dgm:cxn modelId="{4F71414F-1AA0-4C11-8EAF-94F3356AE167}" type="presParOf" srcId="{9835150E-A039-4896-AE54-F76C01DAF2DD}" destId="{881B5FB6-F704-4341-A400-1CA9E568A2A0}" srcOrd="16" destOrd="0" presId="urn:microsoft.com/office/officeart/2005/8/layout/default"/>
    <dgm:cxn modelId="{44AE7985-062D-4DCF-878F-53609AD5AB77}" type="presParOf" srcId="{9835150E-A039-4896-AE54-F76C01DAF2DD}" destId="{9F91025D-5481-430E-9111-5A9553C04404}" srcOrd="17" destOrd="0" presId="urn:microsoft.com/office/officeart/2005/8/layout/default"/>
    <dgm:cxn modelId="{7CDC7D25-48C3-4856-85DB-1520602A6FF7}" type="presParOf" srcId="{9835150E-A039-4896-AE54-F76C01DAF2DD}" destId="{4E228262-37D2-4049-8397-08EDA347CBD6}" srcOrd="18" destOrd="0" presId="urn:microsoft.com/office/officeart/2005/8/layout/default"/>
    <dgm:cxn modelId="{032947AE-4AE4-464A-A091-215942CF7122}" type="presParOf" srcId="{9835150E-A039-4896-AE54-F76C01DAF2DD}" destId="{53D8081A-DE3F-414E-A895-28EFE026C8AA}" srcOrd="19" destOrd="0" presId="urn:microsoft.com/office/officeart/2005/8/layout/default"/>
    <dgm:cxn modelId="{11B71A85-680E-4179-997C-F0F41423863C}" type="presParOf" srcId="{9835150E-A039-4896-AE54-F76C01DAF2DD}" destId="{5BF07BE1-AB30-41BE-9DE9-68D6CCF1CD9F}" srcOrd="20" destOrd="0" presId="urn:microsoft.com/office/officeart/2005/8/layout/default"/>
    <dgm:cxn modelId="{F8BA004C-0689-43DA-9E35-263C4D6FC10E}" type="presParOf" srcId="{9835150E-A039-4896-AE54-F76C01DAF2DD}" destId="{5AF404E0-EABA-4F12-8F2D-1FB012B24D41}" srcOrd="21" destOrd="0" presId="urn:microsoft.com/office/officeart/2005/8/layout/default"/>
    <dgm:cxn modelId="{5FF4C41A-5984-4294-90D3-E65E278B580F}" type="presParOf" srcId="{9835150E-A039-4896-AE54-F76C01DAF2DD}" destId="{6BED01B5-6453-40BF-8426-72BC9950566B}" srcOrd="22" destOrd="0" presId="urn:microsoft.com/office/officeart/2005/8/layout/default"/>
    <dgm:cxn modelId="{9F572A70-7AAE-420F-AE4A-4CFD7ED2378F}" type="presParOf" srcId="{9835150E-A039-4896-AE54-F76C01DAF2DD}" destId="{108612FE-F7DA-4439-8B33-25FF6DBC7C43}" srcOrd="23" destOrd="0" presId="urn:microsoft.com/office/officeart/2005/8/layout/default"/>
    <dgm:cxn modelId="{7B36C2A0-2334-4AB1-9369-1F7E85896734}" type="presParOf" srcId="{9835150E-A039-4896-AE54-F76C01DAF2DD}" destId="{6E6DFA4B-3ABD-4235-8E78-025D9BA2E9F6}" srcOrd="24" destOrd="0" presId="urn:microsoft.com/office/officeart/2005/8/layout/default"/>
    <dgm:cxn modelId="{EEF6B0B1-7481-478C-A16A-9DA2D45DEB75}" type="presParOf" srcId="{9835150E-A039-4896-AE54-F76C01DAF2DD}" destId="{4BDBBB1D-54EB-47BB-B745-4C5425C57728}" srcOrd="25" destOrd="0" presId="urn:microsoft.com/office/officeart/2005/8/layout/default"/>
    <dgm:cxn modelId="{5EF0AB15-BCE5-4F66-9FCC-33920E6208A6}" type="presParOf" srcId="{9835150E-A039-4896-AE54-F76C01DAF2DD}" destId="{8C28B00A-C5D1-4E37-8049-BC0B407C7BE9}" srcOrd="26" destOrd="0" presId="urn:microsoft.com/office/officeart/2005/8/layout/default"/>
    <dgm:cxn modelId="{6F4B5BAA-60CD-40D1-83A3-9553D79A11C9}" type="presParOf" srcId="{9835150E-A039-4896-AE54-F76C01DAF2DD}" destId="{763CFF06-28F3-4FD6-B260-B63B043D317F}" srcOrd="27" destOrd="0" presId="urn:microsoft.com/office/officeart/2005/8/layout/default"/>
    <dgm:cxn modelId="{B13696ED-8DE9-4B23-9AC9-ECF066C89E0D}" type="presParOf" srcId="{9835150E-A039-4896-AE54-F76C01DAF2DD}" destId="{433CBC96-2D7E-4263-973E-A6F6EAA78D8A}" srcOrd="28" destOrd="0" presId="urn:microsoft.com/office/officeart/2005/8/layout/default"/>
    <dgm:cxn modelId="{6255BE15-26E9-4D59-9DA2-B016CFBABB54}" type="presParOf" srcId="{9835150E-A039-4896-AE54-F76C01DAF2DD}" destId="{899614A9-01C7-4D47-9B0D-8CD41DE9B5F5}" srcOrd="29" destOrd="0" presId="urn:microsoft.com/office/officeart/2005/8/layout/default"/>
    <dgm:cxn modelId="{1CF90C54-003E-4575-AD5B-F3060C77C10A}" type="presParOf" srcId="{9835150E-A039-4896-AE54-F76C01DAF2DD}" destId="{3F32D89F-4898-4D80-B227-871BD1D141C0}" srcOrd="30" destOrd="0" presId="urn:microsoft.com/office/officeart/2005/8/layout/default"/>
    <dgm:cxn modelId="{3DE5B755-98F6-45BA-B70D-049B152A9BF6}" type="presParOf" srcId="{9835150E-A039-4896-AE54-F76C01DAF2DD}" destId="{837A518D-A9BD-49DB-9204-FC9D329EAA4E}" srcOrd="31" destOrd="0" presId="urn:microsoft.com/office/officeart/2005/8/layout/default"/>
    <dgm:cxn modelId="{5CDA66D5-ED5F-4255-BB08-3D4CC939C59D}" type="presParOf" srcId="{9835150E-A039-4896-AE54-F76C01DAF2DD}" destId="{F0AD54C9-F4E2-4B9F-A5B6-DC249C9DA312}" srcOrd="32" destOrd="0" presId="urn:microsoft.com/office/officeart/2005/8/layout/default"/>
    <dgm:cxn modelId="{0DB1C7B3-C261-4A5B-850C-424DFB9721AD}" type="presParOf" srcId="{9835150E-A039-4896-AE54-F76C01DAF2DD}" destId="{8C3D3755-E385-46FA-BF4F-FE912CF0FDCC}" srcOrd="33" destOrd="0" presId="urn:microsoft.com/office/officeart/2005/8/layout/default"/>
    <dgm:cxn modelId="{136D4A82-D13D-44A7-B098-C6FD2DA4C92C}" type="presParOf" srcId="{9835150E-A039-4896-AE54-F76C01DAF2DD}" destId="{27FA6419-AD7B-4653-ACC8-A15CDDCC0CA1}" srcOrd="34" destOrd="0" presId="urn:microsoft.com/office/officeart/2005/8/layout/default"/>
    <dgm:cxn modelId="{22DD14B8-9E8C-4B4F-BBF6-B3AAC3537946}" type="presParOf" srcId="{9835150E-A039-4896-AE54-F76C01DAF2DD}" destId="{832359B5-F3E5-45A7-B2EA-169A8395B58A}" srcOrd="35" destOrd="0" presId="urn:microsoft.com/office/officeart/2005/8/layout/default"/>
    <dgm:cxn modelId="{D11658F2-F0A1-42C5-9A7F-87DD6EE94B1C}" type="presParOf" srcId="{9835150E-A039-4896-AE54-F76C01DAF2DD}" destId="{FB5F6B77-94B5-4247-AB5E-736FD41D721F}" srcOrd="36" destOrd="0" presId="urn:microsoft.com/office/officeart/2005/8/layout/default"/>
    <dgm:cxn modelId="{2961210C-0666-4C23-BE3F-1736BFD93D5F}" type="presParOf" srcId="{9835150E-A039-4896-AE54-F76C01DAF2DD}" destId="{308E6199-0CB6-4524-AA8C-1742105DE65F}" srcOrd="37" destOrd="0" presId="urn:microsoft.com/office/officeart/2005/8/layout/default"/>
    <dgm:cxn modelId="{E1963176-49B8-40A3-AA2F-E1DD311F1537}" type="presParOf" srcId="{9835150E-A039-4896-AE54-F76C01DAF2DD}" destId="{6490EB82-35D7-4C3F-A533-1CB7AB23F58D}" srcOrd="38" destOrd="0" presId="urn:microsoft.com/office/officeart/2005/8/layout/default"/>
    <dgm:cxn modelId="{FC800F6D-8C95-4C32-B66B-2DAEFF0D8582}" type="presParOf" srcId="{9835150E-A039-4896-AE54-F76C01DAF2DD}" destId="{087B1A12-F7DD-4471-822A-385A7EB0868D}" srcOrd="39" destOrd="0" presId="urn:microsoft.com/office/officeart/2005/8/layout/default"/>
    <dgm:cxn modelId="{5320A58F-6D1A-44D8-A5D4-22E64AAC26D3}" type="presParOf" srcId="{9835150E-A039-4896-AE54-F76C01DAF2DD}" destId="{B97FCDE5-3946-4109-97DD-F381A527A2A3}" srcOrd="40" destOrd="0" presId="urn:microsoft.com/office/officeart/2005/8/layout/default"/>
    <dgm:cxn modelId="{DACD4A71-D2B2-47AA-A03E-D3D42E876D95}" type="presParOf" srcId="{9835150E-A039-4896-AE54-F76C01DAF2DD}" destId="{4DD756DA-BA61-4DBF-B8F9-B9D231598D07}" srcOrd="41" destOrd="0" presId="urn:microsoft.com/office/officeart/2005/8/layout/default"/>
    <dgm:cxn modelId="{EB409F93-E8F6-4E42-AA81-0CD0DFF79641}" type="presParOf" srcId="{9835150E-A039-4896-AE54-F76C01DAF2DD}" destId="{C3A256D7-689A-4141-A694-A476BCE97E55}" srcOrd="4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25B5F-5696-4A27-A3CF-58411E8DF718}">
      <dsp:nvSpPr>
        <dsp:cNvPr id="0" name=""/>
        <dsp:cNvSpPr/>
      </dsp:nvSpPr>
      <dsp:spPr>
        <a:xfrm>
          <a:off x="610061" y="32009"/>
          <a:ext cx="3052814" cy="1831688"/>
        </a:xfrm>
        <a:prstGeom prst="rect">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01. </a:t>
          </a:r>
          <a:r>
            <a:rPr lang="ja-JP" altLang="en-US" sz="2400" b="1" kern="1200" dirty="0">
              <a:latin typeface="メイリオ" panose="020B0604030504040204" pitchFamily="50" charset="-128"/>
              <a:ea typeface="メイリオ" panose="020B0604030504040204" pitchFamily="50" charset="-128"/>
            </a:rPr>
            <a:t>会員増強</a:t>
          </a:r>
          <a:endParaRPr kumimoji="1" lang="ja-JP" altLang="en-US" sz="2400" kern="1200" dirty="0">
            <a:latin typeface="メイリオ" panose="020B0604030504040204" pitchFamily="50" charset="-128"/>
            <a:ea typeface="メイリオ" panose="020B0604030504040204" pitchFamily="50" charset="-128"/>
          </a:endParaRPr>
        </a:p>
      </dsp:txBody>
      <dsp:txXfrm>
        <a:off x="610061" y="32009"/>
        <a:ext cx="3052814" cy="1831688"/>
      </dsp:txXfrm>
    </dsp:sp>
    <dsp:sp modelId="{C1F8A533-C4C4-446E-AA2B-D6468C7E493D}">
      <dsp:nvSpPr>
        <dsp:cNvPr id="0" name=""/>
        <dsp:cNvSpPr/>
      </dsp:nvSpPr>
      <dsp:spPr>
        <a:xfrm>
          <a:off x="3921144" y="1017"/>
          <a:ext cx="3052814" cy="1831688"/>
        </a:xfrm>
        <a:prstGeom prst="rect">
          <a:avLst/>
        </a:prstGeom>
        <a:solidFill>
          <a:schemeClr val="accent1">
            <a:shade val="80000"/>
            <a:hueOff val="28382"/>
            <a:satOff val="-1594"/>
            <a:lumOff val="137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02. </a:t>
          </a:r>
          <a:r>
            <a:rPr lang="ja-JP" altLang="en-US" sz="2400" b="1" kern="1200" dirty="0">
              <a:latin typeface="メイリオ" panose="020B0604030504040204" pitchFamily="50" charset="-128"/>
              <a:ea typeface="メイリオ" panose="020B0604030504040204" pitchFamily="50" charset="-128"/>
            </a:rPr>
            <a:t>奉仕活動への</a:t>
          </a:r>
          <a:endParaRPr lang="en-US" altLang="ja-JP" sz="2400" b="1" kern="1200" dirty="0">
            <a:latin typeface="メイリオ" panose="020B0604030504040204" pitchFamily="50" charset="-128"/>
            <a:ea typeface="メイリオ" panose="020B0604030504040204" pitchFamily="50" charset="-128"/>
          </a:endParaRPr>
        </a:p>
        <a:p>
          <a:pPr marL="0" lvl="0" indent="0" algn="ctr" defTabSz="1066800">
            <a:lnSpc>
              <a:spcPct val="90000"/>
            </a:lnSpc>
            <a:spcBef>
              <a:spcPct val="0"/>
            </a:spcBef>
            <a:spcAft>
              <a:spcPct val="35000"/>
            </a:spcAft>
            <a:buNone/>
          </a:pPr>
          <a:r>
            <a:rPr lang="ja-JP" altLang="en-US" sz="2400" b="1" kern="1200" dirty="0">
              <a:latin typeface="メイリオ" panose="020B0604030504040204" pitchFamily="50" charset="-128"/>
              <a:ea typeface="メイリオ" panose="020B0604030504040204" pitchFamily="50" charset="-128"/>
            </a:rPr>
            <a:t>参加</a:t>
          </a:r>
        </a:p>
      </dsp:txBody>
      <dsp:txXfrm>
        <a:off x="3921144" y="1017"/>
        <a:ext cx="3052814" cy="1831688"/>
      </dsp:txXfrm>
    </dsp:sp>
    <dsp:sp modelId="{553DF76C-9FE9-4561-8C96-65319CAAC2CA}">
      <dsp:nvSpPr>
        <dsp:cNvPr id="0" name=""/>
        <dsp:cNvSpPr/>
      </dsp:nvSpPr>
      <dsp:spPr>
        <a:xfrm>
          <a:off x="7279239" y="1017"/>
          <a:ext cx="3052814" cy="1831688"/>
        </a:xfrm>
        <a:prstGeom prst="rect">
          <a:avLst/>
        </a:prstGeom>
        <a:solidFill>
          <a:schemeClr val="accent1">
            <a:shade val="80000"/>
            <a:hueOff val="56765"/>
            <a:satOff val="-3188"/>
            <a:lumOff val="2749"/>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03. </a:t>
          </a:r>
          <a:r>
            <a:rPr lang="ja-JP" altLang="en-US" sz="2400" b="1" kern="1200" dirty="0">
              <a:latin typeface="メイリオ" panose="020B0604030504040204" pitchFamily="50" charset="-128"/>
              <a:ea typeface="メイリオ" panose="020B0604030504040204" pitchFamily="50" charset="-128"/>
            </a:rPr>
            <a:t>新会員の推薦</a:t>
          </a:r>
        </a:p>
      </dsp:txBody>
      <dsp:txXfrm>
        <a:off x="7279239" y="1017"/>
        <a:ext cx="3052814" cy="1831688"/>
      </dsp:txXfrm>
    </dsp:sp>
    <dsp:sp modelId="{951AC559-C735-4E4C-94B9-7CFACB57DE1A}">
      <dsp:nvSpPr>
        <dsp:cNvPr id="0" name=""/>
        <dsp:cNvSpPr/>
      </dsp:nvSpPr>
      <dsp:spPr>
        <a:xfrm>
          <a:off x="10637335" y="1017"/>
          <a:ext cx="3052814" cy="1831688"/>
        </a:xfrm>
        <a:prstGeom prst="rect">
          <a:avLst/>
        </a:prstGeom>
        <a:solidFill>
          <a:schemeClr val="accent1">
            <a:shade val="80000"/>
            <a:hueOff val="85147"/>
            <a:satOff val="-4781"/>
            <a:lumOff val="4123"/>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04. </a:t>
          </a:r>
          <a:r>
            <a:rPr lang="ja-JP" altLang="en-US" sz="2400" b="1" kern="1200" dirty="0">
              <a:latin typeface="メイリオ" panose="020B0604030504040204" pitchFamily="50" charset="-128"/>
              <a:ea typeface="メイリオ" panose="020B0604030504040204" pitchFamily="50" charset="-128"/>
            </a:rPr>
            <a:t>ロータリー行動グループへの参加</a:t>
          </a:r>
        </a:p>
      </dsp:txBody>
      <dsp:txXfrm>
        <a:off x="10637335" y="1017"/>
        <a:ext cx="3052814" cy="1831688"/>
      </dsp:txXfrm>
    </dsp:sp>
    <dsp:sp modelId="{070F03F8-5BC8-4362-A051-9741437B1189}">
      <dsp:nvSpPr>
        <dsp:cNvPr id="0" name=""/>
        <dsp:cNvSpPr/>
      </dsp:nvSpPr>
      <dsp:spPr>
        <a:xfrm>
          <a:off x="13995431" y="1017"/>
          <a:ext cx="3052814" cy="1831688"/>
        </a:xfrm>
        <a:prstGeom prst="rect">
          <a:avLst/>
        </a:prstGeom>
        <a:solidFill>
          <a:schemeClr val="accent1">
            <a:shade val="80000"/>
            <a:hueOff val="113529"/>
            <a:satOff val="-6375"/>
            <a:lumOff val="549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05. </a:t>
          </a:r>
          <a:r>
            <a:rPr lang="ja-JP" altLang="en-US" sz="2400" b="1" kern="1200" dirty="0">
              <a:latin typeface="メイリオ" panose="020B0604030504040204" pitchFamily="50" charset="-128"/>
              <a:ea typeface="メイリオ" panose="020B0604030504040204" pitchFamily="50" charset="-128"/>
            </a:rPr>
            <a:t>リーダーシップ育成への参加</a:t>
          </a:r>
        </a:p>
      </dsp:txBody>
      <dsp:txXfrm>
        <a:off x="13995431" y="1017"/>
        <a:ext cx="3052814" cy="1831688"/>
      </dsp:txXfrm>
    </dsp:sp>
    <dsp:sp modelId="{313D7EC7-6B2C-4D73-ACA8-C37F54EF8516}">
      <dsp:nvSpPr>
        <dsp:cNvPr id="0" name=""/>
        <dsp:cNvSpPr/>
      </dsp:nvSpPr>
      <dsp:spPr>
        <a:xfrm>
          <a:off x="17353527" y="1017"/>
          <a:ext cx="3052814" cy="1831688"/>
        </a:xfrm>
        <a:prstGeom prst="rect">
          <a:avLst/>
        </a:prstGeom>
        <a:solidFill>
          <a:schemeClr val="accent1">
            <a:shade val="80000"/>
            <a:hueOff val="141911"/>
            <a:satOff val="-7969"/>
            <a:lumOff val="6872"/>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06. </a:t>
          </a:r>
          <a:r>
            <a:rPr lang="ja-JP" altLang="en-US" sz="2400" b="1" kern="1200" dirty="0">
              <a:latin typeface="メイリオ" panose="020B0604030504040204" pitchFamily="50" charset="-128"/>
              <a:ea typeface="メイリオ" panose="020B0604030504040204" pitchFamily="50" charset="-128"/>
            </a:rPr>
            <a:t>地区大会への</a:t>
          </a:r>
          <a:endParaRPr lang="en-US" altLang="ja-JP" sz="2400" b="1" kern="1200" dirty="0">
            <a:latin typeface="メイリオ" panose="020B0604030504040204" pitchFamily="50" charset="-128"/>
            <a:ea typeface="メイリオ" panose="020B0604030504040204" pitchFamily="50" charset="-128"/>
          </a:endParaRPr>
        </a:p>
        <a:p>
          <a:pPr marL="0" lvl="0" indent="0" algn="ctr" defTabSz="1066800">
            <a:lnSpc>
              <a:spcPct val="90000"/>
            </a:lnSpc>
            <a:spcBef>
              <a:spcPct val="0"/>
            </a:spcBef>
            <a:spcAft>
              <a:spcPct val="35000"/>
            </a:spcAft>
            <a:buNone/>
          </a:pPr>
          <a:r>
            <a:rPr lang="ja-JP" altLang="en-US" sz="2400" b="1" kern="1200" dirty="0">
              <a:latin typeface="メイリオ" panose="020B0604030504040204" pitchFamily="50" charset="-128"/>
              <a:ea typeface="メイリオ" panose="020B0604030504040204" pitchFamily="50" charset="-128"/>
            </a:rPr>
            <a:t>出席</a:t>
          </a:r>
        </a:p>
      </dsp:txBody>
      <dsp:txXfrm>
        <a:off x="17353527" y="1017"/>
        <a:ext cx="3052814" cy="1831688"/>
      </dsp:txXfrm>
    </dsp:sp>
    <dsp:sp modelId="{7BAE25A8-8F9F-4E3D-BC4C-4388B303A6E8}">
      <dsp:nvSpPr>
        <dsp:cNvPr id="0" name=""/>
        <dsp:cNvSpPr/>
      </dsp:nvSpPr>
      <dsp:spPr>
        <a:xfrm>
          <a:off x="20711623" y="58852"/>
          <a:ext cx="3052814" cy="1716017"/>
        </a:xfrm>
        <a:prstGeom prst="rect">
          <a:avLst/>
        </a:prstGeom>
        <a:solidFill>
          <a:schemeClr val="accent1">
            <a:shade val="80000"/>
            <a:hueOff val="170294"/>
            <a:satOff val="-9563"/>
            <a:lumOff val="824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07. </a:t>
          </a:r>
          <a:r>
            <a:rPr lang="ja-JP" altLang="en-US" sz="2200" b="1" kern="1200" dirty="0">
              <a:latin typeface="メイリオ" panose="020B0604030504040204" pitchFamily="50" charset="-128"/>
              <a:ea typeface="メイリオ" panose="020B0604030504040204" pitchFamily="50" charset="-128"/>
            </a:rPr>
            <a:t>ロータリー親睦　　活動グループへの参加</a:t>
          </a:r>
          <a:endParaRPr lang="en-US" altLang="ja-JP" sz="2200" b="1" kern="1200" dirty="0">
            <a:latin typeface="メイリオ" panose="020B0604030504040204" pitchFamily="50" charset="-128"/>
            <a:ea typeface="メイリオ" panose="020B0604030504040204" pitchFamily="50" charset="-128"/>
          </a:endParaRPr>
        </a:p>
      </dsp:txBody>
      <dsp:txXfrm>
        <a:off x="20711623" y="58852"/>
        <a:ext cx="3052814" cy="1716017"/>
      </dsp:txXfrm>
    </dsp:sp>
    <dsp:sp modelId="{5A413DE4-99AB-43AB-A2EA-373771EED7D1}">
      <dsp:nvSpPr>
        <dsp:cNvPr id="0" name=""/>
        <dsp:cNvSpPr/>
      </dsp:nvSpPr>
      <dsp:spPr>
        <a:xfrm>
          <a:off x="563048" y="2137987"/>
          <a:ext cx="3052814" cy="1831688"/>
        </a:xfrm>
        <a:prstGeom prst="rect">
          <a:avLst/>
        </a:prstGeom>
        <a:solidFill>
          <a:schemeClr val="accent1">
            <a:shade val="80000"/>
            <a:hueOff val="198676"/>
            <a:satOff val="-11156"/>
            <a:lumOff val="962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08. </a:t>
          </a:r>
          <a:r>
            <a:rPr lang="ja-JP" altLang="en-US" sz="2400" b="1" kern="1200" dirty="0">
              <a:latin typeface="メイリオ" panose="020B0604030504040204" pitchFamily="50" charset="-128"/>
              <a:ea typeface="メイリオ" panose="020B0604030504040204" pitchFamily="50" charset="-128"/>
            </a:rPr>
            <a:t>地区研修への</a:t>
          </a:r>
          <a:endParaRPr lang="en-US" altLang="ja-JP" sz="2400" b="1" kern="1200" dirty="0">
            <a:latin typeface="メイリオ" panose="020B0604030504040204" pitchFamily="50" charset="-128"/>
            <a:ea typeface="メイリオ" panose="020B0604030504040204" pitchFamily="50" charset="-128"/>
          </a:endParaRPr>
        </a:p>
        <a:p>
          <a:pPr marL="0" lvl="0" indent="0" algn="ctr" defTabSz="1066800">
            <a:lnSpc>
              <a:spcPct val="90000"/>
            </a:lnSpc>
            <a:spcBef>
              <a:spcPct val="0"/>
            </a:spcBef>
            <a:spcAft>
              <a:spcPct val="35000"/>
            </a:spcAft>
            <a:buNone/>
          </a:pPr>
          <a:r>
            <a:rPr lang="ja-JP" altLang="en-US" sz="2400" b="1" kern="1200" dirty="0">
              <a:latin typeface="メイリオ" panose="020B0604030504040204" pitchFamily="50" charset="-128"/>
              <a:ea typeface="メイリオ" panose="020B0604030504040204" pitchFamily="50" charset="-128"/>
            </a:rPr>
            <a:t>参加</a:t>
          </a:r>
        </a:p>
      </dsp:txBody>
      <dsp:txXfrm>
        <a:off x="563048" y="2137987"/>
        <a:ext cx="3052814" cy="1831688"/>
      </dsp:txXfrm>
    </dsp:sp>
    <dsp:sp modelId="{A3E8B224-B91C-49A9-89D4-A8B6A1C35D7B}">
      <dsp:nvSpPr>
        <dsp:cNvPr id="0" name=""/>
        <dsp:cNvSpPr/>
      </dsp:nvSpPr>
      <dsp:spPr>
        <a:xfrm>
          <a:off x="3921144" y="2137987"/>
          <a:ext cx="3052814" cy="1831688"/>
        </a:xfrm>
        <a:prstGeom prst="rect">
          <a:avLst/>
        </a:prstGeom>
        <a:solidFill>
          <a:schemeClr val="accent1">
            <a:shade val="80000"/>
            <a:hueOff val="227058"/>
            <a:satOff val="-12750"/>
            <a:lumOff val="1099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09. </a:t>
          </a:r>
          <a:r>
            <a:rPr lang="ja-JP" altLang="en-US" sz="2400" b="1" kern="1200" dirty="0">
              <a:latin typeface="メイリオ" panose="020B0604030504040204" pitchFamily="50" charset="-128"/>
              <a:ea typeface="メイリオ" panose="020B0604030504040204" pitchFamily="50" charset="-128"/>
            </a:rPr>
            <a:t>年次基金への</a:t>
          </a:r>
          <a:endParaRPr lang="en-US" altLang="ja-JP" sz="2400" b="1" kern="1200" dirty="0">
            <a:latin typeface="メイリオ" panose="020B0604030504040204" pitchFamily="50" charset="-128"/>
            <a:ea typeface="メイリオ" panose="020B0604030504040204" pitchFamily="50" charset="-128"/>
          </a:endParaRPr>
        </a:p>
        <a:p>
          <a:pPr marL="0" lvl="0" indent="0" algn="ctr" defTabSz="1066800">
            <a:lnSpc>
              <a:spcPct val="90000"/>
            </a:lnSpc>
            <a:spcBef>
              <a:spcPct val="0"/>
            </a:spcBef>
            <a:spcAft>
              <a:spcPct val="35000"/>
            </a:spcAft>
            <a:buNone/>
          </a:pPr>
          <a:r>
            <a:rPr lang="ja-JP" altLang="en-US" sz="2400" b="1" kern="1200" dirty="0">
              <a:latin typeface="メイリオ" panose="020B0604030504040204" pitchFamily="50" charset="-128"/>
              <a:ea typeface="メイリオ" panose="020B0604030504040204" pitchFamily="50" charset="-128"/>
            </a:rPr>
            <a:t>寄付</a:t>
          </a:r>
        </a:p>
      </dsp:txBody>
      <dsp:txXfrm>
        <a:off x="3921144" y="2137987"/>
        <a:ext cx="3052814" cy="1831688"/>
      </dsp:txXfrm>
    </dsp:sp>
    <dsp:sp modelId="{CB73B91A-04D4-4137-8B23-96CA3FDA9DE8}">
      <dsp:nvSpPr>
        <dsp:cNvPr id="0" name=""/>
        <dsp:cNvSpPr/>
      </dsp:nvSpPr>
      <dsp:spPr>
        <a:xfrm>
          <a:off x="7279239" y="2137987"/>
          <a:ext cx="3052814" cy="1831688"/>
        </a:xfrm>
        <a:prstGeom prst="rect">
          <a:avLst/>
        </a:prstGeom>
        <a:solidFill>
          <a:schemeClr val="accent1">
            <a:shade val="80000"/>
            <a:hueOff val="255440"/>
            <a:satOff val="-14344"/>
            <a:lumOff val="1237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10. </a:t>
          </a:r>
          <a:r>
            <a:rPr lang="ja-JP" altLang="en-US" sz="2400" b="1" kern="1200" dirty="0">
              <a:latin typeface="メイリオ" panose="020B0604030504040204" pitchFamily="50" charset="-128"/>
              <a:ea typeface="メイリオ" panose="020B0604030504040204" pitchFamily="50" charset="-128"/>
            </a:rPr>
            <a:t>ポリオプラス基金への寄付</a:t>
          </a:r>
        </a:p>
      </dsp:txBody>
      <dsp:txXfrm>
        <a:off x="7279239" y="2137987"/>
        <a:ext cx="3052814" cy="1831688"/>
      </dsp:txXfrm>
    </dsp:sp>
    <dsp:sp modelId="{43E833D7-690D-448F-85C3-923E96687026}">
      <dsp:nvSpPr>
        <dsp:cNvPr id="0" name=""/>
        <dsp:cNvSpPr/>
      </dsp:nvSpPr>
      <dsp:spPr>
        <a:xfrm>
          <a:off x="10637335" y="2137987"/>
          <a:ext cx="3052814" cy="1831688"/>
        </a:xfrm>
        <a:prstGeom prst="rect">
          <a:avLst/>
        </a:prstGeom>
        <a:solidFill>
          <a:schemeClr val="accent1">
            <a:shade val="80000"/>
            <a:hueOff val="283823"/>
            <a:satOff val="-15938"/>
            <a:lumOff val="13744"/>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11. </a:t>
          </a:r>
          <a:r>
            <a:rPr lang="ja-JP" altLang="en-US" sz="2400" b="1" kern="1200" dirty="0">
              <a:latin typeface="メイリオ" panose="020B0604030504040204" pitchFamily="50" charset="-128"/>
              <a:ea typeface="メイリオ" panose="020B0604030504040204" pitchFamily="50" charset="-128"/>
            </a:rPr>
            <a:t>大口寄付</a:t>
          </a:r>
        </a:p>
      </dsp:txBody>
      <dsp:txXfrm>
        <a:off x="10637335" y="2137987"/>
        <a:ext cx="3052814" cy="1831688"/>
      </dsp:txXfrm>
    </dsp:sp>
    <dsp:sp modelId="{1A224DDE-FED1-4BFB-B287-6032A9F53510}">
      <dsp:nvSpPr>
        <dsp:cNvPr id="0" name=""/>
        <dsp:cNvSpPr/>
      </dsp:nvSpPr>
      <dsp:spPr>
        <a:xfrm>
          <a:off x="14074652" y="2199257"/>
          <a:ext cx="3052814" cy="1831688"/>
        </a:xfrm>
        <a:prstGeom prst="rect">
          <a:avLst/>
        </a:prstGeom>
        <a:solidFill>
          <a:schemeClr val="accent1">
            <a:shade val="80000"/>
            <a:hueOff val="312205"/>
            <a:satOff val="-17531"/>
            <a:lumOff val="15119"/>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12. </a:t>
          </a:r>
          <a:r>
            <a:rPr lang="ja-JP" altLang="en-US" sz="2400" b="1" kern="1200" dirty="0">
              <a:latin typeface="メイリオ" panose="020B0604030504040204" pitchFamily="50" charset="-128"/>
              <a:ea typeface="メイリオ" panose="020B0604030504040204" pitchFamily="50" charset="-128"/>
            </a:rPr>
            <a:t>遺贈友の会会員</a:t>
          </a:r>
          <a:endParaRPr lang="en-US" altLang="ja-JP" sz="2400" b="1" kern="1200" dirty="0">
            <a:latin typeface="メイリオ" panose="020B0604030504040204" pitchFamily="50" charset="-128"/>
            <a:ea typeface="メイリオ" panose="020B0604030504040204" pitchFamily="50" charset="-128"/>
          </a:endParaRPr>
        </a:p>
      </dsp:txBody>
      <dsp:txXfrm>
        <a:off x="14074652" y="2199257"/>
        <a:ext cx="3052814" cy="1831688"/>
      </dsp:txXfrm>
    </dsp:sp>
    <dsp:sp modelId="{AB32F5FD-E99A-4167-8D03-C152BF8F2A49}">
      <dsp:nvSpPr>
        <dsp:cNvPr id="0" name=""/>
        <dsp:cNvSpPr/>
      </dsp:nvSpPr>
      <dsp:spPr>
        <a:xfrm>
          <a:off x="17365341" y="2199257"/>
          <a:ext cx="3052814" cy="1831688"/>
        </a:xfrm>
        <a:prstGeom prst="rect">
          <a:avLst/>
        </a:prstGeom>
        <a:solidFill>
          <a:schemeClr val="accent1">
            <a:shade val="80000"/>
            <a:hueOff val="340587"/>
            <a:satOff val="-19125"/>
            <a:lumOff val="16493"/>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13. </a:t>
          </a:r>
          <a:r>
            <a:rPr lang="ja-JP" altLang="en-US" sz="2400" b="1" kern="1200" dirty="0">
              <a:latin typeface="メイリオ" panose="020B0604030504040204" pitchFamily="50" charset="-128"/>
              <a:ea typeface="メイリオ" panose="020B0604030504040204" pitchFamily="50" charset="-128"/>
            </a:rPr>
            <a:t>ベネファクター</a:t>
          </a:r>
          <a:endParaRPr lang="ja-JP" altLang="en-US" sz="2400" kern="1200" dirty="0">
            <a:latin typeface="メイリオ" panose="020B0604030504040204" pitchFamily="50" charset="-128"/>
            <a:ea typeface="メイリオ" panose="020B0604030504040204" pitchFamily="50" charset="-128"/>
          </a:endParaRPr>
        </a:p>
      </dsp:txBody>
      <dsp:txXfrm>
        <a:off x="17365341" y="2199257"/>
        <a:ext cx="3052814" cy="1831688"/>
      </dsp:txXfrm>
    </dsp:sp>
    <dsp:sp modelId="{FF0FAA5B-0A27-4960-8195-4AF59FA74AEB}">
      <dsp:nvSpPr>
        <dsp:cNvPr id="0" name=""/>
        <dsp:cNvSpPr/>
      </dsp:nvSpPr>
      <dsp:spPr>
        <a:xfrm>
          <a:off x="20711623" y="2137987"/>
          <a:ext cx="3052814" cy="1831688"/>
        </a:xfrm>
        <a:prstGeom prst="rect">
          <a:avLst/>
        </a:prstGeom>
        <a:solidFill>
          <a:schemeClr val="accent1">
            <a:shade val="80000"/>
            <a:hueOff val="368969"/>
            <a:satOff val="-20719"/>
            <a:lumOff val="17868"/>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14. </a:t>
          </a:r>
          <a:r>
            <a:rPr lang="ja-JP" altLang="en-US" sz="2400" b="1" kern="1200" dirty="0">
              <a:latin typeface="メイリオ" panose="020B0604030504040204" pitchFamily="50" charset="-128"/>
              <a:ea typeface="メイリオ" panose="020B0604030504040204" pitchFamily="50" charset="-128"/>
            </a:rPr>
            <a:t>奉仕プロジェクト</a:t>
          </a:r>
          <a:endParaRPr lang="ja-JP" altLang="en-US" sz="2400" kern="1200" dirty="0">
            <a:latin typeface="メイリオ" panose="020B0604030504040204" pitchFamily="50" charset="-128"/>
            <a:ea typeface="メイリオ" panose="020B0604030504040204" pitchFamily="50" charset="-128"/>
          </a:endParaRPr>
        </a:p>
      </dsp:txBody>
      <dsp:txXfrm>
        <a:off x="20711623" y="2137987"/>
        <a:ext cx="3052814" cy="1831688"/>
      </dsp:txXfrm>
    </dsp:sp>
    <dsp:sp modelId="{4EE2E24C-4B25-4924-ABF2-E0EB6CE6717B}">
      <dsp:nvSpPr>
        <dsp:cNvPr id="0" name=""/>
        <dsp:cNvSpPr/>
      </dsp:nvSpPr>
      <dsp:spPr>
        <a:xfrm>
          <a:off x="563048" y="4274957"/>
          <a:ext cx="3052814" cy="1831688"/>
        </a:xfrm>
        <a:prstGeom prst="rect">
          <a:avLst/>
        </a:prstGeom>
        <a:solidFill>
          <a:schemeClr val="accent1">
            <a:shade val="80000"/>
            <a:hueOff val="397352"/>
            <a:satOff val="-22313"/>
            <a:lumOff val="19242"/>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15. </a:t>
          </a:r>
          <a:r>
            <a:rPr lang="ja-JP" altLang="en-US" sz="2400" b="1" kern="1200" dirty="0">
              <a:latin typeface="メイリオ" panose="020B0604030504040204" pitchFamily="50" charset="-128"/>
              <a:ea typeface="メイリオ" panose="020B0604030504040204" pitchFamily="50" charset="-128"/>
            </a:rPr>
            <a:t>ローターアクトクラブ</a:t>
          </a:r>
        </a:p>
      </dsp:txBody>
      <dsp:txXfrm>
        <a:off x="563048" y="4274957"/>
        <a:ext cx="3052814" cy="1831688"/>
      </dsp:txXfrm>
    </dsp:sp>
    <dsp:sp modelId="{156B0D83-BF23-4AE6-B814-5014EA38E88B}">
      <dsp:nvSpPr>
        <dsp:cNvPr id="0" name=""/>
        <dsp:cNvSpPr/>
      </dsp:nvSpPr>
      <dsp:spPr>
        <a:xfrm>
          <a:off x="3921144" y="4274957"/>
          <a:ext cx="3052814" cy="1831688"/>
        </a:xfrm>
        <a:prstGeom prst="rect">
          <a:avLst/>
        </a:prstGeom>
        <a:solidFill>
          <a:schemeClr val="accent1"/>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16. </a:t>
          </a:r>
          <a:r>
            <a:rPr lang="ja-JP" altLang="en-US" sz="2400" b="1" kern="1200" dirty="0">
              <a:latin typeface="メイリオ" panose="020B0604030504040204" pitchFamily="50" charset="-128"/>
              <a:ea typeface="メイリオ" panose="020B0604030504040204" pitchFamily="50" charset="-128"/>
            </a:rPr>
            <a:t>インターアクトクラブ</a:t>
          </a:r>
        </a:p>
      </dsp:txBody>
      <dsp:txXfrm>
        <a:off x="3921144" y="4274957"/>
        <a:ext cx="3052814" cy="1831688"/>
      </dsp:txXfrm>
    </dsp:sp>
    <dsp:sp modelId="{59DF4D45-78A9-43C9-882E-66011CE7D0B6}">
      <dsp:nvSpPr>
        <dsp:cNvPr id="0" name=""/>
        <dsp:cNvSpPr/>
      </dsp:nvSpPr>
      <dsp:spPr>
        <a:xfrm>
          <a:off x="7279239" y="4274957"/>
          <a:ext cx="3052814" cy="1831688"/>
        </a:xfrm>
        <a:prstGeom prst="rect">
          <a:avLst/>
        </a:prstGeom>
        <a:solidFill>
          <a:schemeClr val="accent1"/>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17. </a:t>
          </a:r>
          <a:r>
            <a:rPr lang="ja-JP" altLang="en-US" sz="2400" b="1" kern="1200" dirty="0">
              <a:latin typeface="メイリオ" panose="020B0604030504040204" pitchFamily="50" charset="-128"/>
              <a:ea typeface="メイリオ" panose="020B0604030504040204" pitchFamily="50" charset="-128"/>
            </a:rPr>
            <a:t>来訪する青少年交換学生</a:t>
          </a:r>
        </a:p>
      </dsp:txBody>
      <dsp:txXfrm>
        <a:off x="7279239" y="4274957"/>
        <a:ext cx="3052814" cy="1831688"/>
      </dsp:txXfrm>
    </dsp:sp>
    <dsp:sp modelId="{12CE0243-1CA0-42A3-8495-8AD61FE8B326}">
      <dsp:nvSpPr>
        <dsp:cNvPr id="0" name=""/>
        <dsp:cNvSpPr/>
      </dsp:nvSpPr>
      <dsp:spPr>
        <a:xfrm>
          <a:off x="10671283" y="4286277"/>
          <a:ext cx="3052814" cy="1831688"/>
        </a:xfrm>
        <a:prstGeom prst="rect">
          <a:avLst/>
        </a:prstGeom>
        <a:solidFill>
          <a:schemeClr val="accent1"/>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18. </a:t>
          </a:r>
          <a:r>
            <a:rPr lang="ja-JP" altLang="en-US" sz="2400" b="1" kern="1200" dirty="0">
              <a:latin typeface="メイリオ" panose="020B0604030504040204" pitchFamily="50" charset="-128"/>
              <a:ea typeface="メイリオ" panose="020B0604030504040204" pitchFamily="50" charset="-128"/>
            </a:rPr>
            <a:t>派遣する青少年交換学生</a:t>
          </a:r>
        </a:p>
      </dsp:txBody>
      <dsp:txXfrm>
        <a:off x="10671283" y="4286277"/>
        <a:ext cx="3052814" cy="1831688"/>
      </dsp:txXfrm>
    </dsp:sp>
    <dsp:sp modelId="{0B954BFB-5635-4FDA-A78A-57EFBE3445F5}">
      <dsp:nvSpPr>
        <dsp:cNvPr id="0" name=""/>
        <dsp:cNvSpPr/>
      </dsp:nvSpPr>
      <dsp:spPr>
        <a:xfrm>
          <a:off x="13995431" y="4274957"/>
          <a:ext cx="3052814" cy="1831688"/>
        </a:xfrm>
        <a:prstGeom prst="rect">
          <a:avLst/>
        </a:prstGeom>
        <a:solidFill>
          <a:schemeClr val="accent1"/>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19. RYLA</a:t>
          </a:r>
          <a:r>
            <a:rPr lang="ja-JP" altLang="en-US" sz="2400" b="1" kern="1200" dirty="0">
              <a:latin typeface="メイリオ" panose="020B0604030504040204" pitchFamily="50" charset="-128"/>
              <a:ea typeface="メイリオ" panose="020B0604030504040204" pitchFamily="50" charset="-128"/>
            </a:rPr>
            <a:t>参加者</a:t>
          </a:r>
        </a:p>
      </dsp:txBody>
      <dsp:txXfrm>
        <a:off x="13995431" y="4274957"/>
        <a:ext cx="3052814" cy="1831688"/>
      </dsp:txXfrm>
    </dsp:sp>
    <dsp:sp modelId="{BA671FA1-37EA-487D-9C9C-8D6F12DD480E}">
      <dsp:nvSpPr>
        <dsp:cNvPr id="0" name=""/>
        <dsp:cNvSpPr/>
      </dsp:nvSpPr>
      <dsp:spPr>
        <a:xfrm>
          <a:off x="17398800" y="4274957"/>
          <a:ext cx="3052814" cy="1831688"/>
        </a:xfrm>
        <a:prstGeom prst="rect">
          <a:avLst/>
        </a:prstGeom>
        <a:solidFill>
          <a:schemeClr val="accent1"/>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20. </a:t>
          </a:r>
          <a:r>
            <a:rPr lang="ja-JP" altLang="en-US" sz="2400" b="1" kern="1200" dirty="0">
              <a:latin typeface="メイリオ" panose="020B0604030504040204" pitchFamily="50" charset="-128"/>
              <a:ea typeface="メイリオ" panose="020B0604030504040204" pitchFamily="50" charset="-128"/>
            </a:rPr>
            <a:t>クラブ戦略計画</a:t>
          </a:r>
        </a:p>
      </dsp:txBody>
      <dsp:txXfrm>
        <a:off x="17398800" y="4274957"/>
        <a:ext cx="3052814" cy="1831688"/>
      </dsp:txXfrm>
    </dsp:sp>
    <dsp:sp modelId="{B926133B-1BBA-4B01-9365-930EE16BF1AA}">
      <dsp:nvSpPr>
        <dsp:cNvPr id="0" name=""/>
        <dsp:cNvSpPr/>
      </dsp:nvSpPr>
      <dsp:spPr>
        <a:xfrm>
          <a:off x="20713088" y="4286277"/>
          <a:ext cx="3052814" cy="1831688"/>
        </a:xfrm>
        <a:prstGeom prst="rect">
          <a:avLst/>
        </a:prstGeom>
        <a:solidFill>
          <a:schemeClr val="accent1"/>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21. </a:t>
          </a:r>
          <a:r>
            <a:rPr lang="ja-JP" altLang="en-US" sz="2400" b="1" kern="1200" dirty="0">
              <a:latin typeface="メイリオ" panose="020B0604030504040204" pitchFamily="50" charset="-128"/>
              <a:ea typeface="メイリオ" panose="020B0604030504040204" pitchFamily="50" charset="-128"/>
            </a:rPr>
            <a:t>インターネット上の存在感</a:t>
          </a:r>
        </a:p>
      </dsp:txBody>
      <dsp:txXfrm>
        <a:off x="20713088" y="4286277"/>
        <a:ext cx="3052814" cy="1831688"/>
      </dsp:txXfrm>
    </dsp:sp>
    <dsp:sp modelId="{7EA8D836-0702-4017-AFAF-B0AD4625D02F}">
      <dsp:nvSpPr>
        <dsp:cNvPr id="0" name=""/>
        <dsp:cNvSpPr/>
      </dsp:nvSpPr>
      <dsp:spPr>
        <a:xfrm>
          <a:off x="3943994" y="6411927"/>
          <a:ext cx="3052814" cy="1831688"/>
        </a:xfrm>
        <a:prstGeom prst="rect">
          <a:avLst/>
        </a:prstGeom>
        <a:solidFill>
          <a:schemeClr val="accent1"/>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22. </a:t>
          </a:r>
          <a:r>
            <a:rPr lang="ja-JP" altLang="en-US" sz="2400" b="1" kern="1200" dirty="0">
              <a:latin typeface="メイリオ" panose="020B0604030504040204" pitchFamily="50" charset="-128"/>
              <a:ea typeface="メイリオ" panose="020B0604030504040204" pitchFamily="50" charset="-128"/>
            </a:rPr>
            <a:t>親睦のための</a:t>
          </a:r>
          <a:endParaRPr lang="en-US" altLang="ja-JP" sz="2400" b="1" kern="1200" dirty="0">
            <a:latin typeface="メイリオ" panose="020B0604030504040204" pitchFamily="50" charset="-128"/>
            <a:ea typeface="メイリオ" panose="020B0604030504040204" pitchFamily="50" charset="-128"/>
          </a:endParaRPr>
        </a:p>
        <a:p>
          <a:pPr marL="0" lvl="0" indent="0" algn="ctr" defTabSz="1066800">
            <a:lnSpc>
              <a:spcPct val="90000"/>
            </a:lnSpc>
            <a:spcBef>
              <a:spcPct val="0"/>
            </a:spcBef>
            <a:spcAft>
              <a:spcPct val="35000"/>
            </a:spcAft>
            <a:buNone/>
          </a:pPr>
          <a:r>
            <a:rPr lang="ja-JP" altLang="en-US" sz="2400" b="1" kern="1200" dirty="0">
              <a:latin typeface="メイリオ" panose="020B0604030504040204" pitchFamily="50" charset="-128"/>
              <a:ea typeface="メイリオ" panose="020B0604030504040204" pitchFamily="50" charset="-128"/>
            </a:rPr>
            <a:t>活動</a:t>
          </a:r>
        </a:p>
      </dsp:txBody>
      <dsp:txXfrm>
        <a:off x="3943994" y="6411927"/>
        <a:ext cx="3052814" cy="1831688"/>
      </dsp:txXfrm>
    </dsp:sp>
    <dsp:sp modelId="{BA4D6E76-B10C-4431-8CB9-71FC4D550741}">
      <dsp:nvSpPr>
        <dsp:cNvPr id="0" name=""/>
        <dsp:cNvSpPr/>
      </dsp:nvSpPr>
      <dsp:spPr>
        <a:xfrm>
          <a:off x="7302090" y="6411927"/>
          <a:ext cx="3052814" cy="1831688"/>
        </a:xfrm>
        <a:prstGeom prst="rect">
          <a:avLst/>
        </a:prstGeom>
        <a:solidFill>
          <a:schemeClr val="accent1"/>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23. </a:t>
          </a:r>
          <a:r>
            <a:rPr lang="ja-JP" altLang="en-US" sz="2400" b="1" kern="1200" dirty="0">
              <a:latin typeface="メイリオ" panose="020B0604030504040204" pitchFamily="50" charset="-128"/>
              <a:ea typeface="メイリオ" panose="020B0604030504040204" pitchFamily="50" charset="-128"/>
            </a:rPr>
            <a:t>ウェブサイトとソーシャルメディアの更新</a:t>
          </a:r>
          <a:endParaRPr lang="en-US" altLang="ja-JP" sz="2400" b="1" kern="1200" dirty="0">
            <a:latin typeface="メイリオ" panose="020B0604030504040204" pitchFamily="50" charset="-128"/>
            <a:ea typeface="メイリオ" panose="020B0604030504040204" pitchFamily="50" charset="-128"/>
          </a:endParaRPr>
        </a:p>
      </dsp:txBody>
      <dsp:txXfrm>
        <a:off x="7302090" y="6411927"/>
        <a:ext cx="3052814" cy="1831688"/>
      </dsp:txXfrm>
    </dsp:sp>
    <dsp:sp modelId="{F6466267-73FA-4036-87CF-75D8B3A1DE36}">
      <dsp:nvSpPr>
        <dsp:cNvPr id="0" name=""/>
        <dsp:cNvSpPr/>
      </dsp:nvSpPr>
      <dsp:spPr>
        <a:xfrm>
          <a:off x="10660186" y="6411927"/>
          <a:ext cx="3052814" cy="1831688"/>
        </a:xfrm>
        <a:prstGeom prst="rect">
          <a:avLst/>
        </a:prstGeom>
        <a:solidFill>
          <a:schemeClr val="accent1"/>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24. </a:t>
          </a:r>
          <a:r>
            <a:rPr lang="ja-JP" altLang="en-US" sz="2400" b="1" kern="1200" dirty="0">
              <a:latin typeface="メイリオ" panose="020B0604030504040204" pitchFamily="50" charset="-128"/>
              <a:ea typeface="メイリオ" panose="020B0604030504040204" pitchFamily="50" charset="-128"/>
            </a:rPr>
            <a:t>クラブのプロジェクトのメディア掲載</a:t>
          </a:r>
        </a:p>
      </dsp:txBody>
      <dsp:txXfrm>
        <a:off x="10660186" y="6411927"/>
        <a:ext cx="3052814" cy="1831688"/>
      </dsp:txXfrm>
    </dsp:sp>
    <dsp:sp modelId="{0F6B80E0-3491-4D60-8295-1C8F59324672}">
      <dsp:nvSpPr>
        <dsp:cNvPr id="0" name=""/>
        <dsp:cNvSpPr/>
      </dsp:nvSpPr>
      <dsp:spPr>
        <a:xfrm>
          <a:off x="14018281" y="6411927"/>
          <a:ext cx="3052814" cy="1831688"/>
        </a:xfrm>
        <a:prstGeom prst="rect">
          <a:avLst/>
        </a:prstGeom>
        <a:solidFill>
          <a:schemeClr val="accent1"/>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25. </a:t>
          </a:r>
          <a:r>
            <a:rPr lang="ja-JP" altLang="en-US" sz="2400" b="1" kern="1200" dirty="0">
              <a:latin typeface="メイリオ" panose="020B0604030504040204" pitchFamily="50" charset="-128"/>
              <a:ea typeface="メイリオ" panose="020B0604030504040204" pitchFamily="50" charset="-128"/>
            </a:rPr>
            <a:t>ロータリー作成の公式推進用資料の使用</a:t>
          </a:r>
          <a:endParaRPr lang="en-US" altLang="ja-JP" sz="2400" b="1" kern="1200" dirty="0">
            <a:latin typeface="メイリオ" panose="020B0604030504040204" pitchFamily="50" charset="-128"/>
            <a:ea typeface="メイリオ" panose="020B0604030504040204" pitchFamily="50" charset="-128"/>
          </a:endParaRPr>
        </a:p>
      </dsp:txBody>
      <dsp:txXfrm>
        <a:off x="14018281" y="6411927"/>
        <a:ext cx="3052814" cy="1831688"/>
      </dsp:txXfrm>
    </dsp:sp>
    <dsp:sp modelId="{C738678D-5E84-4B21-BCDC-DC58C4172CF8}">
      <dsp:nvSpPr>
        <dsp:cNvPr id="0" name=""/>
        <dsp:cNvSpPr/>
      </dsp:nvSpPr>
      <dsp:spPr>
        <a:xfrm>
          <a:off x="17477303" y="6475615"/>
          <a:ext cx="3007113" cy="1735085"/>
        </a:xfrm>
        <a:prstGeom prst="rect">
          <a:avLst/>
        </a:prstGeom>
        <a:solidFill>
          <a:schemeClr val="accent1"/>
        </a:solidFill>
        <a:ln w="76200" cap="flat" cmpd="sng" algn="ctr">
          <a:solidFill>
            <a:srgbClr val="FF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26.</a:t>
          </a:r>
          <a:r>
            <a:rPr lang="ja-JP" altLang="en-US" sz="2400" b="1" kern="1200" dirty="0">
              <a:latin typeface="メイリオ" panose="020B0604030504040204" pitchFamily="50" charset="-128"/>
              <a:ea typeface="メイリオ" panose="020B0604030504040204" pitchFamily="50" charset="-128"/>
            </a:rPr>
            <a:t>クラブ細則の見直し</a:t>
          </a:r>
        </a:p>
      </dsp:txBody>
      <dsp:txXfrm>
        <a:off x="17477303" y="6475615"/>
        <a:ext cx="3007113" cy="1735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25B5F-5696-4A27-A3CF-58411E8DF718}">
      <dsp:nvSpPr>
        <dsp:cNvPr id="0" name=""/>
        <dsp:cNvSpPr/>
      </dsp:nvSpPr>
      <dsp:spPr>
        <a:xfrm>
          <a:off x="61346" y="5326"/>
          <a:ext cx="2935889" cy="1761533"/>
        </a:xfrm>
        <a:prstGeom prst="rect">
          <a:avLst/>
        </a:prstGeom>
        <a:solidFill>
          <a:schemeClr val="accent1">
            <a:shade val="80000"/>
            <a:hueOff val="0"/>
            <a:satOff val="0"/>
            <a:lumOff val="0"/>
            <a:alphaOff val="0"/>
          </a:schemeClr>
        </a:solidFill>
        <a:ln w="76200" cap="flat" cmpd="sng" algn="ctr">
          <a:solidFill>
            <a:srgbClr val="F42F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01. </a:t>
          </a:r>
          <a:r>
            <a:rPr lang="ja-JP" altLang="en-US" sz="2400" b="1" kern="1200" dirty="0">
              <a:latin typeface="メイリオ" panose="020B0604030504040204" pitchFamily="50" charset="-128"/>
              <a:ea typeface="メイリオ" panose="020B0604030504040204" pitchFamily="50" charset="-128"/>
            </a:rPr>
            <a:t>会員数の増強</a:t>
          </a:r>
          <a:endParaRPr kumimoji="1" lang="ja-JP" altLang="en-US" sz="2400" kern="1200" dirty="0">
            <a:latin typeface="メイリオ" panose="020B0604030504040204" pitchFamily="50" charset="-128"/>
            <a:ea typeface="メイリオ" panose="020B0604030504040204" pitchFamily="50" charset="-128"/>
          </a:endParaRPr>
        </a:p>
      </dsp:txBody>
      <dsp:txXfrm>
        <a:off x="61346" y="5326"/>
        <a:ext cx="2935889" cy="1761533"/>
      </dsp:txXfrm>
    </dsp:sp>
    <dsp:sp modelId="{EC8FB35C-0C1B-4D86-A82C-2244C988A1A2}">
      <dsp:nvSpPr>
        <dsp:cNvPr id="0" name=""/>
        <dsp:cNvSpPr/>
      </dsp:nvSpPr>
      <dsp:spPr>
        <a:xfrm>
          <a:off x="3290825" y="5326"/>
          <a:ext cx="2935889" cy="1761533"/>
        </a:xfrm>
        <a:prstGeom prst="rect">
          <a:avLst/>
        </a:prstGeom>
        <a:solidFill>
          <a:schemeClr val="accent1">
            <a:shade val="80000"/>
            <a:hueOff val="33788"/>
            <a:satOff val="-1897"/>
            <a:lumOff val="163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02. </a:t>
          </a:r>
          <a:r>
            <a:rPr lang="ja-JP" altLang="en-US" sz="2400" b="1" kern="1200" dirty="0">
              <a:latin typeface="メイリオ" panose="020B0604030504040204" pitchFamily="50" charset="-128"/>
              <a:ea typeface="メイリオ" panose="020B0604030504040204" pitchFamily="50" charset="-128"/>
            </a:rPr>
            <a:t>奉仕への参加</a:t>
          </a:r>
        </a:p>
      </dsp:txBody>
      <dsp:txXfrm>
        <a:off x="3290825" y="5326"/>
        <a:ext cx="2935889" cy="1761533"/>
      </dsp:txXfrm>
    </dsp:sp>
    <dsp:sp modelId="{D09F15EB-19F9-42BB-8A05-E4AD2BCC7F2E}">
      <dsp:nvSpPr>
        <dsp:cNvPr id="0" name=""/>
        <dsp:cNvSpPr/>
      </dsp:nvSpPr>
      <dsp:spPr>
        <a:xfrm>
          <a:off x="6520304" y="5326"/>
          <a:ext cx="2935889" cy="1761533"/>
        </a:xfrm>
        <a:prstGeom prst="rect">
          <a:avLst/>
        </a:prstGeom>
        <a:solidFill>
          <a:schemeClr val="accent1">
            <a:shade val="80000"/>
            <a:hueOff val="67577"/>
            <a:satOff val="-3795"/>
            <a:lumOff val="3272"/>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03. </a:t>
          </a:r>
          <a:r>
            <a:rPr lang="ja-JP" altLang="en-US" sz="2400" b="1" kern="1200" dirty="0">
              <a:latin typeface="メイリオ" panose="020B0604030504040204" pitchFamily="50" charset="-128"/>
              <a:ea typeface="メイリオ" panose="020B0604030504040204" pitchFamily="50" charset="-128"/>
            </a:rPr>
            <a:t>ロータリー行動グループへの参加</a:t>
          </a:r>
        </a:p>
      </dsp:txBody>
      <dsp:txXfrm>
        <a:off x="6520304" y="5326"/>
        <a:ext cx="2935889" cy="1761533"/>
      </dsp:txXfrm>
    </dsp:sp>
    <dsp:sp modelId="{02354C36-4A39-4A5A-B399-2060A343274F}">
      <dsp:nvSpPr>
        <dsp:cNvPr id="0" name=""/>
        <dsp:cNvSpPr/>
      </dsp:nvSpPr>
      <dsp:spPr>
        <a:xfrm>
          <a:off x="9749783" y="33070"/>
          <a:ext cx="2935889" cy="1761533"/>
        </a:xfrm>
        <a:prstGeom prst="rect">
          <a:avLst/>
        </a:prstGeom>
        <a:solidFill>
          <a:schemeClr val="accent1">
            <a:shade val="80000"/>
            <a:hueOff val="101365"/>
            <a:satOff val="-5692"/>
            <a:lumOff val="4909"/>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04. </a:t>
          </a:r>
          <a:r>
            <a:rPr lang="ja-JP" altLang="en-US" sz="2400" b="1" kern="1200" dirty="0">
              <a:latin typeface="メイリオ" panose="020B0604030504040204" pitchFamily="50" charset="-128"/>
              <a:ea typeface="メイリオ" panose="020B0604030504040204" pitchFamily="50" charset="-128"/>
            </a:rPr>
            <a:t>リーダーシップ育成への参加</a:t>
          </a:r>
        </a:p>
      </dsp:txBody>
      <dsp:txXfrm>
        <a:off x="9749783" y="33070"/>
        <a:ext cx="2935889" cy="1761533"/>
      </dsp:txXfrm>
    </dsp:sp>
    <dsp:sp modelId="{44096136-CCA4-48DD-962D-9ED5B4007FB7}">
      <dsp:nvSpPr>
        <dsp:cNvPr id="0" name=""/>
        <dsp:cNvSpPr/>
      </dsp:nvSpPr>
      <dsp:spPr>
        <a:xfrm>
          <a:off x="13009443" y="0"/>
          <a:ext cx="2935889" cy="1761533"/>
        </a:xfrm>
        <a:prstGeom prst="rect">
          <a:avLst/>
        </a:prstGeom>
        <a:solidFill>
          <a:schemeClr val="accent1">
            <a:shade val="80000"/>
            <a:hueOff val="135154"/>
            <a:satOff val="-7589"/>
            <a:lumOff val="6545"/>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05. </a:t>
          </a:r>
          <a:r>
            <a:rPr lang="ja-JP" altLang="en-US" sz="2400" b="1" kern="1200" dirty="0">
              <a:latin typeface="メイリオ" panose="020B0604030504040204" pitchFamily="50" charset="-128"/>
              <a:ea typeface="メイリオ" panose="020B0604030504040204" pitchFamily="50" charset="-128"/>
            </a:rPr>
            <a:t>地区大会への参加</a:t>
          </a:r>
        </a:p>
      </dsp:txBody>
      <dsp:txXfrm>
        <a:off x="13009443" y="0"/>
        <a:ext cx="2935889" cy="1761533"/>
      </dsp:txXfrm>
    </dsp:sp>
    <dsp:sp modelId="{A9BF710E-A2B0-453E-B246-B8682E02911A}">
      <dsp:nvSpPr>
        <dsp:cNvPr id="0" name=""/>
        <dsp:cNvSpPr/>
      </dsp:nvSpPr>
      <dsp:spPr>
        <a:xfrm>
          <a:off x="16208741" y="5326"/>
          <a:ext cx="2935889" cy="1761533"/>
        </a:xfrm>
        <a:prstGeom prst="rect">
          <a:avLst/>
        </a:prstGeom>
        <a:solidFill>
          <a:schemeClr val="accent1">
            <a:shade val="80000"/>
            <a:hueOff val="168942"/>
            <a:satOff val="-9487"/>
            <a:lumOff val="8181"/>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06. </a:t>
          </a:r>
          <a:r>
            <a:rPr lang="ja-JP" altLang="en-US" sz="2400" b="1" kern="1200" dirty="0">
              <a:latin typeface="メイリオ" panose="020B0604030504040204" pitchFamily="50" charset="-128"/>
              <a:ea typeface="メイリオ" panose="020B0604030504040204" pitchFamily="50" charset="-128"/>
            </a:rPr>
            <a:t>ロータリー親睦活動グループへの参加</a:t>
          </a:r>
          <a:endParaRPr lang="en-US" altLang="ja-JP" sz="2400" b="1" kern="1200" dirty="0">
            <a:latin typeface="メイリオ" panose="020B0604030504040204" pitchFamily="50" charset="-128"/>
            <a:ea typeface="メイリオ" panose="020B0604030504040204" pitchFamily="50" charset="-128"/>
          </a:endParaRPr>
        </a:p>
      </dsp:txBody>
      <dsp:txXfrm>
        <a:off x="16208741" y="5326"/>
        <a:ext cx="2935889" cy="1761533"/>
      </dsp:txXfrm>
    </dsp:sp>
    <dsp:sp modelId="{63CC9FEC-9A21-4F6B-8747-DEE75764782B}">
      <dsp:nvSpPr>
        <dsp:cNvPr id="0" name=""/>
        <dsp:cNvSpPr/>
      </dsp:nvSpPr>
      <dsp:spPr>
        <a:xfrm>
          <a:off x="19456716" y="0"/>
          <a:ext cx="2935889" cy="1761533"/>
        </a:xfrm>
        <a:prstGeom prst="rect">
          <a:avLst/>
        </a:prstGeom>
        <a:solidFill>
          <a:schemeClr val="accent1">
            <a:shade val="80000"/>
            <a:hueOff val="202730"/>
            <a:satOff val="-11384"/>
            <a:lumOff val="9817"/>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07. </a:t>
          </a:r>
          <a:r>
            <a:rPr lang="ja-JP" altLang="en-US" sz="2400" b="1" kern="1200" dirty="0">
              <a:latin typeface="メイリオ" panose="020B0604030504040204" pitchFamily="50" charset="-128"/>
              <a:ea typeface="メイリオ" panose="020B0604030504040204" pitchFamily="50" charset="-128"/>
            </a:rPr>
            <a:t>地区研修への参加</a:t>
          </a:r>
          <a:endParaRPr lang="en-US" altLang="ja-JP" sz="2400" b="1" kern="1200" dirty="0">
            <a:latin typeface="メイリオ" panose="020B0604030504040204" pitchFamily="50" charset="-128"/>
            <a:ea typeface="メイリオ" panose="020B0604030504040204" pitchFamily="50" charset="-128"/>
          </a:endParaRPr>
        </a:p>
      </dsp:txBody>
      <dsp:txXfrm>
        <a:off x="19456716" y="0"/>
        <a:ext cx="2935889" cy="1761533"/>
      </dsp:txXfrm>
    </dsp:sp>
    <dsp:sp modelId="{49233930-06FA-4B09-B77B-0AE5D6E57570}">
      <dsp:nvSpPr>
        <dsp:cNvPr id="0" name=""/>
        <dsp:cNvSpPr/>
      </dsp:nvSpPr>
      <dsp:spPr>
        <a:xfrm>
          <a:off x="115308" y="2071335"/>
          <a:ext cx="2935889" cy="1761533"/>
        </a:xfrm>
        <a:prstGeom prst="rect">
          <a:avLst/>
        </a:prstGeom>
        <a:solidFill>
          <a:schemeClr val="accent1">
            <a:shade val="80000"/>
            <a:hueOff val="236519"/>
            <a:satOff val="-13281"/>
            <a:lumOff val="11454"/>
            <a:alphaOff val="0"/>
          </a:schemeClr>
        </a:solidFill>
        <a:ln w="76200" cap="flat" cmpd="sng" algn="ctr">
          <a:solidFill>
            <a:srgbClr val="FF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08. </a:t>
          </a:r>
          <a:r>
            <a:rPr lang="ja-JP" altLang="en-US" sz="2400" b="1" kern="1200" dirty="0">
              <a:latin typeface="メイリオ" panose="020B0604030504040204" pitchFamily="50" charset="-128"/>
              <a:ea typeface="メイリオ" panose="020B0604030504040204" pitchFamily="50" charset="-128"/>
            </a:rPr>
            <a:t>新会員の推薦</a:t>
          </a:r>
        </a:p>
      </dsp:txBody>
      <dsp:txXfrm>
        <a:off x="115308" y="2071335"/>
        <a:ext cx="2935889" cy="1761533"/>
      </dsp:txXfrm>
    </dsp:sp>
    <dsp:sp modelId="{881B5FB6-F704-4341-A400-1CA9E568A2A0}">
      <dsp:nvSpPr>
        <dsp:cNvPr id="0" name=""/>
        <dsp:cNvSpPr/>
      </dsp:nvSpPr>
      <dsp:spPr>
        <a:xfrm>
          <a:off x="3290825" y="2060448"/>
          <a:ext cx="2935889" cy="1761533"/>
        </a:xfrm>
        <a:prstGeom prst="rect">
          <a:avLst/>
        </a:prstGeom>
        <a:solidFill>
          <a:schemeClr val="accent1">
            <a:shade val="80000"/>
            <a:hueOff val="270307"/>
            <a:satOff val="-15179"/>
            <a:lumOff val="1309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09. </a:t>
          </a:r>
          <a:r>
            <a:rPr lang="ja-JP" altLang="en-US" sz="2400" b="1" kern="1200" dirty="0">
              <a:latin typeface="メイリオ" panose="020B0604030504040204" pitchFamily="50" charset="-128"/>
              <a:ea typeface="メイリオ" panose="020B0604030504040204" pitchFamily="50" charset="-128"/>
            </a:rPr>
            <a:t>年次基金への寄付</a:t>
          </a:r>
        </a:p>
      </dsp:txBody>
      <dsp:txXfrm>
        <a:off x="3290825" y="2060448"/>
        <a:ext cx="2935889" cy="1761533"/>
      </dsp:txXfrm>
    </dsp:sp>
    <dsp:sp modelId="{4E228262-37D2-4049-8397-08EDA347CBD6}">
      <dsp:nvSpPr>
        <dsp:cNvPr id="0" name=""/>
        <dsp:cNvSpPr/>
      </dsp:nvSpPr>
      <dsp:spPr>
        <a:xfrm>
          <a:off x="6520304" y="2060448"/>
          <a:ext cx="2935889" cy="1761533"/>
        </a:xfrm>
        <a:prstGeom prst="rect">
          <a:avLst/>
        </a:prstGeom>
        <a:solidFill>
          <a:schemeClr val="accent1">
            <a:shade val="80000"/>
            <a:hueOff val="304096"/>
            <a:satOff val="-17076"/>
            <a:lumOff val="14726"/>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10. </a:t>
          </a:r>
          <a:r>
            <a:rPr lang="ja-JP" altLang="en-US" sz="2400" b="1" kern="1200" dirty="0">
              <a:latin typeface="メイリオ" panose="020B0604030504040204" pitchFamily="50" charset="-128"/>
              <a:ea typeface="メイリオ" panose="020B0604030504040204" pitchFamily="50" charset="-128"/>
            </a:rPr>
            <a:t>ポリオプラス基金への寄付</a:t>
          </a:r>
        </a:p>
      </dsp:txBody>
      <dsp:txXfrm>
        <a:off x="6520304" y="2060448"/>
        <a:ext cx="2935889" cy="1761533"/>
      </dsp:txXfrm>
    </dsp:sp>
    <dsp:sp modelId="{5BF07BE1-AB30-41BE-9DE9-68D6CCF1CD9F}">
      <dsp:nvSpPr>
        <dsp:cNvPr id="0" name=""/>
        <dsp:cNvSpPr/>
      </dsp:nvSpPr>
      <dsp:spPr>
        <a:xfrm>
          <a:off x="9749783" y="2060448"/>
          <a:ext cx="2935889" cy="1761533"/>
        </a:xfrm>
        <a:prstGeom prst="rect">
          <a:avLst/>
        </a:prstGeom>
        <a:solidFill>
          <a:schemeClr val="accent1">
            <a:shade val="80000"/>
            <a:hueOff val="337884"/>
            <a:satOff val="-18973"/>
            <a:lumOff val="16362"/>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11. </a:t>
          </a:r>
          <a:r>
            <a:rPr lang="ja-JP" altLang="en-US" sz="2400" b="1" kern="1200" dirty="0">
              <a:latin typeface="メイリオ" panose="020B0604030504040204" pitchFamily="50" charset="-128"/>
              <a:ea typeface="メイリオ" panose="020B0604030504040204" pitchFamily="50" charset="-128"/>
            </a:rPr>
            <a:t>奉仕プロジェクト</a:t>
          </a:r>
          <a:endParaRPr lang="en-US" altLang="ja-JP" sz="2400" b="1" kern="1200" dirty="0">
            <a:latin typeface="メイリオ" panose="020B0604030504040204" pitchFamily="50" charset="-128"/>
            <a:ea typeface="メイリオ" panose="020B0604030504040204" pitchFamily="50" charset="-128"/>
          </a:endParaRPr>
        </a:p>
      </dsp:txBody>
      <dsp:txXfrm>
        <a:off x="9749783" y="2060448"/>
        <a:ext cx="2935889" cy="1761533"/>
      </dsp:txXfrm>
    </dsp:sp>
    <dsp:sp modelId="{6BED01B5-6453-40BF-8426-72BC9950566B}">
      <dsp:nvSpPr>
        <dsp:cNvPr id="0" name=""/>
        <dsp:cNvSpPr/>
      </dsp:nvSpPr>
      <dsp:spPr>
        <a:xfrm>
          <a:off x="12979262" y="2060448"/>
          <a:ext cx="2935889" cy="1761533"/>
        </a:xfrm>
        <a:prstGeom prst="rect">
          <a:avLst/>
        </a:prstGeom>
        <a:solidFill>
          <a:schemeClr val="accent1">
            <a:shade val="80000"/>
            <a:hueOff val="371673"/>
            <a:satOff val="-20871"/>
            <a:lumOff val="17999"/>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ja-JP" sz="2800" b="1" kern="1200" dirty="0">
              <a:latin typeface="メイリオ" panose="020B0604030504040204" pitchFamily="50" charset="-128"/>
              <a:ea typeface="メイリオ" panose="020B0604030504040204" pitchFamily="50" charset="-128"/>
            </a:rPr>
            <a:t>12. </a:t>
          </a:r>
          <a:r>
            <a:rPr lang="ja-JP" altLang="en-US" sz="2800" b="1" kern="1200" dirty="0">
              <a:latin typeface="メイリオ" panose="020B0604030504040204" pitchFamily="50" charset="-128"/>
              <a:ea typeface="メイリオ" panose="020B0604030504040204" pitchFamily="50" charset="-128"/>
            </a:rPr>
            <a:t>ローターアクトクラブ</a:t>
          </a:r>
          <a:endParaRPr lang="ja-JP" altLang="en-US" sz="2800" kern="1200" dirty="0">
            <a:latin typeface="メイリオ" panose="020B0604030504040204" pitchFamily="50" charset="-128"/>
            <a:ea typeface="メイリオ" panose="020B0604030504040204" pitchFamily="50" charset="-128"/>
          </a:endParaRPr>
        </a:p>
      </dsp:txBody>
      <dsp:txXfrm>
        <a:off x="12979262" y="2060448"/>
        <a:ext cx="2935889" cy="1761533"/>
      </dsp:txXfrm>
    </dsp:sp>
    <dsp:sp modelId="{6E6DFA4B-3ABD-4235-8E78-025D9BA2E9F6}">
      <dsp:nvSpPr>
        <dsp:cNvPr id="0" name=""/>
        <dsp:cNvSpPr/>
      </dsp:nvSpPr>
      <dsp:spPr>
        <a:xfrm>
          <a:off x="16208741" y="2060448"/>
          <a:ext cx="2935889" cy="1761533"/>
        </a:xfrm>
        <a:prstGeom prst="rect">
          <a:avLst/>
        </a:prstGeom>
        <a:solidFill>
          <a:schemeClr val="accent1">
            <a:shade val="80000"/>
            <a:hueOff val="405461"/>
            <a:satOff val="-22768"/>
            <a:lumOff val="19635"/>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13. </a:t>
          </a:r>
          <a:r>
            <a:rPr lang="ja-JP" altLang="en-US" sz="2400" b="1" kern="1200" dirty="0">
              <a:latin typeface="メイリオ" panose="020B0604030504040204" pitchFamily="50" charset="-128"/>
              <a:ea typeface="メイリオ" panose="020B0604030504040204" pitchFamily="50" charset="-128"/>
            </a:rPr>
            <a:t>インターアクトクラブ</a:t>
          </a:r>
          <a:endParaRPr lang="ja-JP" altLang="en-US" sz="2400" kern="1200" dirty="0">
            <a:latin typeface="メイリオ" panose="020B0604030504040204" pitchFamily="50" charset="-128"/>
            <a:ea typeface="メイリオ" panose="020B0604030504040204" pitchFamily="50" charset="-128"/>
          </a:endParaRPr>
        </a:p>
      </dsp:txBody>
      <dsp:txXfrm>
        <a:off x="16208741" y="2060448"/>
        <a:ext cx="2935889" cy="1761533"/>
      </dsp:txXfrm>
    </dsp:sp>
    <dsp:sp modelId="{8C28B00A-C5D1-4E37-8049-BC0B407C7BE9}">
      <dsp:nvSpPr>
        <dsp:cNvPr id="0" name=""/>
        <dsp:cNvSpPr/>
      </dsp:nvSpPr>
      <dsp:spPr>
        <a:xfrm>
          <a:off x="19438220" y="2079852"/>
          <a:ext cx="2935889" cy="1722727"/>
        </a:xfrm>
        <a:prstGeom prst="rect">
          <a:avLst/>
        </a:prstGeom>
        <a:solidFill>
          <a:schemeClr val="accent1"/>
        </a:solidFill>
        <a:ln w="76200" cap="flat" cmpd="sng" algn="ctr">
          <a:solidFill>
            <a:srgbClr val="FF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14. </a:t>
          </a:r>
          <a:r>
            <a:rPr lang="ja-JP" altLang="en-US" sz="2400" b="1" kern="1200" dirty="0">
              <a:latin typeface="メイリオ" panose="020B0604030504040204" pitchFamily="50" charset="-128"/>
              <a:ea typeface="メイリオ" panose="020B0604030504040204" pitchFamily="50" charset="-128"/>
            </a:rPr>
            <a:t>来訪する青少年交換学生</a:t>
          </a:r>
        </a:p>
      </dsp:txBody>
      <dsp:txXfrm>
        <a:off x="19438220" y="2079852"/>
        <a:ext cx="2935889" cy="1722727"/>
      </dsp:txXfrm>
    </dsp:sp>
    <dsp:sp modelId="{433CBC96-2D7E-4263-973E-A6F6EAA78D8A}">
      <dsp:nvSpPr>
        <dsp:cNvPr id="0" name=""/>
        <dsp:cNvSpPr/>
      </dsp:nvSpPr>
      <dsp:spPr>
        <a:xfrm>
          <a:off x="89648" y="4115571"/>
          <a:ext cx="2935889" cy="1761533"/>
        </a:xfrm>
        <a:prstGeom prst="rect">
          <a:avLst/>
        </a:prstGeom>
        <a:solidFill>
          <a:schemeClr val="accent1"/>
        </a:solidFill>
        <a:ln w="76200" cap="flat" cmpd="sng" algn="ctr">
          <a:solidFill>
            <a:srgbClr val="FF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15. </a:t>
          </a:r>
          <a:r>
            <a:rPr lang="ja-JP" altLang="en-US" sz="2400" b="1" kern="1200" dirty="0">
              <a:latin typeface="メイリオ" panose="020B0604030504040204" pitchFamily="50" charset="-128"/>
              <a:ea typeface="メイリオ" panose="020B0604030504040204" pitchFamily="50" charset="-128"/>
            </a:rPr>
            <a:t>派遣する青少年交換学生</a:t>
          </a:r>
          <a:endParaRPr lang="en-US" altLang="ja-JP" sz="2400" b="1" kern="1200" dirty="0">
            <a:latin typeface="メイリオ" panose="020B0604030504040204" pitchFamily="50" charset="-128"/>
            <a:ea typeface="メイリオ" panose="020B0604030504040204" pitchFamily="50" charset="-128"/>
          </a:endParaRPr>
        </a:p>
      </dsp:txBody>
      <dsp:txXfrm>
        <a:off x="89648" y="4115571"/>
        <a:ext cx="2935889" cy="1761533"/>
      </dsp:txXfrm>
    </dsp:sp>
    <dsp:sp modelId="{3F32D89F-4898-4D80-B227-871BD1D141C0}">
      <dsp:nvSpPr>
        <dsp:cNvPr id="0" name=""/>
        <dsp:cNvSpPr/>
      </dsp:nvSpPr>
      <dsp:spPr>
        <a:xfrm>
          <a:off x="3290825" y="4115571"/>
          <a:ext cx="2935889" cy="1761533"/>
        </a:xfrm>
        <a:prstGeom prst="rect">
          <a:avLst/>
        </a:prstGeom>
        <a:solidFill>
          <a:schemeClr val="accent1"/>
        </a:solidFill>
        <a:ln w="76200" cap="flat" cmpd="sng" algn="ctr">
          <a:solidFill>
            <a:srgbClr val="FF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16.</a:t>
          </a:r>
          <a:r>
            <a:rPr lang="ja-JP" altLang="en-US" sz="2400" b="1" kern="1200" dirty="0">
              <a:latin typeface="メイリオ" panose="020B0604030504040204" pitchFamily="50" charset="-128"/>
              <a:ea typeface="メイリオ" panose="020B0604030504040204" pitchFamily="50" charset="-128"/>
            </a:rPr>
            <a:t>クラブ戦略計画</a:t>
          </a:r>
        </a:p>
      </dsp:txBody>
      <dsp:txXfrm>
        <a:off x="3290825" y="4115571"/>
        <a:ext cx="2935889" cy="1761533"/>
      </dsp:txXfrm>
    </dsp:sp>
    <dsp:sp modelId="{F0AD54C9-F4E2-4B9F-A5B6-DC249C9DA312}">
      <dsp:nvSpPr>
        <dsp:cNvPr id="0" name=""/>
        <dsp:cNvSpPr/>
      </dsp:nvSpPr>
      <dsp:spPr>
        <a:xfrm>
          <a:off x="6513405" y="4083001"/>
          <a:ext cx="2935889" cy="1761533"/>
        </a:xfrm>
        <a:prstGeom prst="rect">
          <a:avLst/>
        </a:prstGeom>
        <a:solidFill>
          <a:schemeClr val="accent1"/>
        </a:solidFill>
        <a:ln w="76200" cap="flat" cmpd="sng" algn="ctr">
          <a:solidFill>
            <a:srgbClr val="FF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17.</a:t>
          </a:r>
          <a:r>
            <a:rPr lang="ja-JP" altLang="en-US" sz="2400" b="1" kern="1200" dirty="0">
              <a:latin typeface="メイリオ" panose="020B0604030504040204" pitchFamily="50" charset="-128"/>
              <a:ea typeface="メイリオ" panose="020B0604030504040204" pitchFamily="50" charset="-128"/>
            </a:rPr>
            <a:t>インターネット上での存在感</a:t>
          </a:r>
        </a:p>
      </dsp:txBody>
      <dsp:txXfrm>
        <a:off x="6513405" y="4083001"/>
        <a:ext cx="2935889" cy="1761533"/>
      </dsp:txXfrm>
    </dsp:sp>
    <dsp:sp modelId="{27FA6419-AD7B-4653-ACC8-A15CDDCC0CA1}">
      <dsp:nvSpPr>
        <dsp:cNvPr id="0" name=""/>
        <dsp:cNvSpPr/>
      </dsp:nvSpPr>
      <dsp:spPr>
        <a:xfrm>
          <a:off x="9749783" y="4115571"/>
          <a:ext cx="2935889" cy="1761533"/>
        </a:xfrm>
        <a:prstGeom prst="rect">
          <a:avLst/>
        </a:prstGeom>
        <a:solidFill>
          <a:schemeClr val="accent1"/>
        </a:solidFill>
        <a:ln w="76200" cap="flat" cmpd="sng" algn="ctr">
          <a:solidFill>
            <a:srgbClr val="FF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18. </a:t>
          </a:r>
          <a:r>
            <a:rPr lang="ja-JP" altLang="en-US" sz="2400" b="1" kern="1200" dirty="0">
              <a:latin typeface="メイリオ" panose="020B0604030504040204" pitchFamily="50" charset="-128"/>
              <a:ea typeface="メイリオ" panose="020B0604030504040204" pitchFamily="50" charset="-128"/>
            </a:rPr>
            <a:t>ウェブサイトとソシャルメディアの更新</a:t>
          </a:r>
          <a:endParaRPr lang="en-US" altLang="ja-JP" sz="2400" b="1" kern="1200" dirty="0">
            <a:latin typeface="メイリオ" panose="020B0604030504040204" pitchFamily="50" charset="-128"/>
            <a:ea typeface="メイリオ" panose="020B0604030504040204" pitchFamily="50" charset="-128"/>
          </a:endParaRPr>
        </a:p>
      </dsp:txBody>
      <dsp:txXfrm>
        <a:off x="9749783" y="4115571"/>
        <a:ext cx="2935889" cy="1761533"/>
      </dsp:txXfrm>
    </dsp:sp>
    <dsp:sp modelId="{FB5F6B77-94B5-4247-AB5E-736FD41D721F}">
      <dsp:nvSpPr>
        <dsp:cNvPr id="0" name=""/>
        <dsp:cNvSpPr/>
      </dsp:nvSpPr>
      <dsp:spPr>
        <a:xfrm>
          <a:off x="13011439" y="4083001"/>
          <a:ext cx="2935889" cy="1761533"/>
        </a:xfrm>
        <a:prstGeom prst="rect">
          <a:avLst/>
        </a:prstGeom>
        <a:solidFill>
          <a:schemeClr val="accent1"/>
        </a:solidFill>
        <a:ln w="76200" cap="flat" cmpd="sng" algn="ctr">
          <a:solidFill>
            <a:srgbClr val="FF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19. </a:t>
          </a:r>
          <a:r>
            <a:rPr lang="ja-JP" altLang="en-US" sz="2400" b="1" kern="1200" dirty="0">
              <a:latin typeface="メイリオ" panose="020B0604030504040204" pitchFamily="50" charset="-128"/>
              <a:ea typeface="メイリオ" panose="020B0604030504040204" pitchFamily="50" charset="-128"/>
            </a:rPr>
            <a:t>親睦のための</a:t>
          </a:r>
          <a:endParaRPr lang="en-US" altLang="ja-JP" sz="2400" b="1" kern="1200" dirty="0">
            <a:latin typeface="メイリオ" panose="020B0604030504040204" pitchFamily="50" charset="-128"/>
            <a:ea typeface="メイリオ" panose="020B0604030504040204" pitchFamily="50" charset="-128"/>
          </a:endParaRPr>
        </a:p>
        <a:p>
          <a:pPr marL="0" lvl="0" indent="0" algn="ctr" defTabSz="1066800">
            <a:lnSpc>
              <a:spcPct val="90000"/>
            </a:lnSpc>
            <a:spcBef>
              <a:spcPct val="0"/>
            </a:spcBef>
            <a:spcAft>
              <a:spcPct val="35000"/>
            </a:spcAft>
            <a:buNone/>
          </a:pPr>
          <a:r>
            <a:rPr lang="ja-JP" altLang="en-US" sz="2400" b="1" kern="1200" dirty="0">
              <a:latin typeface="メイリオ" panose="020B0604030504040204" pitchFamily="50" charset="-128"/>
              <a:ea typeface="メイリオ" panose="020B0604030504040204" pitchFamily="50" charset="-128"/>
            </a:rPr>
            <a:t>活動</a:t>
          </a:r>
        </a:p>
      </dsp:txBody>
      <dsp:txXfrm>
        <a:off x="13011439" y="4083001"/>
        <a:ext cx="2935889" cy="1761533"/>
      </dsp:txXfrm>
    </dsp:sp>
    <dsp:sp modelId="{6490EB82-35D7-4C3F-A533-1CB7AB23F58D}">
      <dsp:nvSpPr>
        <dsp:cNvPr id="0" name=""/>
        <dsp:cNvSpPr/>
      </dsp:nvSpPr>
      <dsp:spPr>
        <a:xfrm>
          <a:off x="16169341" y="4199579"/>
          <a:ext cx="2935889" cy="1660915"/>
        </a:xfrm>
        <a:prstGeom prst="rect">
          <a:avLst/>
        </a:prstGeom>
        <a:solidFill>
          <a:schemeClr val="accent1"/>
        </a:solidFill>
        <a:ln w="76200" cap="flat" cmpd="sng" algn="ctr">
          <a:solidFill>
            <a:srgbClr val="FF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20. </a:t>
          </a:r>
          <a:r>
            <a:rPr lang="ja-JP" altLang="en-US" sz="2400" b="1" kern="1200" dirty="0">
              <a:latin typeface="メイリオ" panose="020B0604030504040204" pitchFamily="50" charset="-128"/>
              <a:ea typeface="メイリオ" panose="020B0604030504040204" pitchFamily="50" charset="-128"/>
            </a:rPr>
            <a:t>クラブのプロジェクトのメディア掲載</a:t>
          </a:r>
          <a:endParaRPr lang="en-US" altLang="ja-JP" sz="2400" b="1" kern="1200" dirty="0">
            <a:latin typeface="メイリオ" panose="020B0604030504040204" pitchFamily="50" charset="-128"/>
            <a:ea typeface="メイリオ" panose="020B0604030504040204" pitchFamily="50" charset="-128"/>
          </a:endParaRPr>
        </a:p>
      </dsp:txBody>
      <dsp:txXfrm>
        <a:off x="16169341" y="4199579"/>
        <a:ext cx="2935889" cy="1660915"/>
      </dsp:txXfrm>
    </dsp:sp>
    <dsp:sp modelId="{B97FCDE5-3946-4109-97DD-F381A527A2A3}">
      <dsp:nvSpPr>
        <dsp:cNvPr id="0" name=""/>
        <dsp:cNvSpPr/>
      </dsp:nvSpPr>
      <dsp:spPr>
        <a:xfrm>
          <a:off x="19438220" y="4115571"/>
          <a:ext cx="2935889" cy="1761533"/>
        </a:xfrm>
        <a:prstGeom prst="rect">
          <a:avLst/>
        </a:prstGeom>
        <a:solidFill>
          <a:schemeClr val="accent1"/>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21. </a:t>
          </a:r>
          <a:r>
            <a:rPr lang="ja-JP" altLang="en-US" sz="2400" b="1" kern="1200" dirty="0">
              <a:latin typeface="メイリオ" panose="020B0604030504040204" pitchFamily="50" charset="-128"/>
              <a:ea typeface="メイリオ" panose="020B0604030504040204" pitchFamily="50" charset="-128"/>
            </a:rPr>
            <a:t>ロータリー作成の公式推進資料の</a:t>
          </a:r>
          <a:endParaRPr lang="en-US" altLang="ja-JP" sz="2400" b="1" kern="1200" dirty="0">
            <a:latin typeface="メイリオ" panose="020B0604030504040204" pitchFamily="50" charset="-128"/>
            <a:ea typeface="メイリオ" panose="020B0604030504040204" pitchFamily="50" charset="-128"/>
          </a:endParaRPr>
        </a:p>
        <a:p>
          <a:pPr marL="0" lvl="0" indent="0" algn="ctr" defTabSz="1066800">
            <a:lnSpc>
              <a:spcPct val="90000"/>
            </a:lnSpc>
            <a:spcBef>
              <a:spcPct val="0"/>
            </a:spcBef>
            <a:spcAft>
              <a:spcPct val="35000"/>
            </a:spcAft>
            <a:buNone/>
          </a:pPr>
          <a:r>
            <a:rPr lang="ja-JP" altLang="en-US" sz="2400" b="1" kern="1200" dirty="0">
              <a:latin typeface="メイリオ" panose="020B0604030504040204" pitchFamily="50" charset="-128"/>
              <a:ea typeface="メイリオ" panose="020B0604030504040204" pitchFamily="50" charset="-128"/>
            </a:rPr>
            <a:t>利用</a:t>
          </a:r>
        </a:p>
      </dsp:txBody>
      <dsp:txXfrm>
        <a:off x="19438220" y="4115571"/>
        <a:ext cx="2935889" cy="1761533"/>
      </dsp:txXfrm>
    </dsp:sp>
    <dsp:sp modelId="{C3A256D7-689A-4141-A694-A476BCE97E55}">
      <dsp:nvSpPr>
        <dsp:cNvPr id="0" name=""/>
        <dsp:cNvSpPr/>
      </dsp:nvSpPr>
      <dsp:spPr>
        <a:xfrm>
          <a:off x="9749783" y="6170694"/>
          <a:ext cx="2935889" cy="1641080"/>
        </a:xfrm>
        <a:prstGeom prst="rect">
          <a:avLst/>
        </a:prstGeom>
        <a:solidFill>
          <a:schemeClr val="accent1"/>
        </a:solidFill>
        <a:ln w="57150" cap="flat" cmpd="sng" algn="ctr">
          <a:solidFill>
            <a:srgbClr val="FF0000"/>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ja-JP" sz="2400" b="1" kern="1200" dirty="0">
              <a:latin typeface="メイリオ" panose="020B0604030504040204" pitchFamily="50" charset="-128"/>
              <a:ea typeface="メイリオ" panose="020B0604030504040204" pitchFamily="50" charset="-128"/>
            </a:rPr>
            <a:t>22. </a:t>
          </a:r>
          <a:r>
            <a:rPr lang="ja-JP" altLang="en-US" sz="2400" b="1" kern="1200" dirty="0">
              <a:latin typeface="メイリオ" panose="020B0604030504040204" pitchFamily="50" charset="-128"/>
              <a:ea typeface="メイリオ" panose="020B0604030504040204" pitchFamily="50" charset="-128"/>
            </a:rPr>
            <a:t>クラブ最速の</a:t>
          </a:r>
          <a:endParaRPr lang="en-US" altLang="ja-JP" sz="2400" b="1" kern="1200" dirty="0">
            <a:latin typeface="メイリオ" panose="020B0604030504040204" pitchFamily="50" charset="-128"/>
            <a:ea typeface="メイリオ" panose="020B0604030504040204" pitchFamily="50" charset="-128"/>
          </a:endParaRPr>
        </a:p>
        <a:p>
          <a:pPr marL="0" lvl="0" indent="0" algn="ctr" defTabSz="1066800">
            <a:lnSpc>
              <a:spcPct val="90000"/>
            </a:lnSpc>
            <a:spcBef>
              <a:spcPct val="0"/>
            </a:spcBef>
            <a:spcAft>
              <a:spcPct val="35000"/>
            </a:spcAft>
            <a:buNone/>
          </a:pPr>
          <a:r>
            <a:rPr lang="ja-JP" altLang="en-US" sz="2400" b="1" kern="1200" dirty="0">
              <a:latin typeface="メイリオ" panose="020B0604030504040204" pitchFamily="50" charset="-128"/>
              <a:ea typeface="メイリオ" panose="020B0604030504040204" pitchFamily="50" charset="-128"/>
            </a:rPr>
            <a:t>　見直し</a:t>
          </a:r>
        </a:p>
      </dsp:txBody>
      <dsp:txXfrm>
        <a:off x="9749783" y="6170694"/>
        <a:ext cx="2935889" cy="16410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Shape 26"/>
          <p:cNvSpPr>
            <a:spLocks noGrp="1" noRot="1" noChangeAspect="1"/>
          </p:cNvSpPr>
          <p:nvPr>
            <p:ph type="sldImg"/>
          </p:nvPr>
        </p:nvSpPr>
        <p:spPr>
          <a:xfrm>
            <a:off x="2689225" y="504825"/>
            <a:ext cx="4494213" cy="2527300"/>
          </a:xfrm>
          <a:prstGeom prst="rect">
            <a:avLst/>
          </a:prstGeom>
        </p:spPr>
        <p:txBody>
          <a:bodyPr/>
          <a:lstStyle/>
          <a:p>
            <a:endParaRPr/>
          </a:p>
        </p:txBody>
      </p:sp>
      <p:sp>
        <p:nvSpPr>
          <p:cNvPr id="27" name="Shape 27"/>
          <p:cNvSpPr>
            <a:spLocks noGrp="1"/>
          </p:cNvSpPr>
          <p:nvPr>
            <p:ph type="body" sz="quarter" idx="1"/>
          </p:nvPr>
        </p:nvSpPr>
        <p:spPr>
          <a:xfrm>
            <a:off x="1316355" y="3199488"/>
            <a:ext cx="7239954" cy="3031093"/>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799" latinLnBrk="0">
      <a:spcBef>
        <a:spcPts val="800"/>
      </a:spcBef>
      <a:defRPr sz="2200">
        <a:latin typeface="+mn-lt"/>
        <a:ea typeface="+mn-ea"/>
        <a:cs typeface="+mn-cs"/>
        <a:sym typeface="Calibri"/>
      </a:defRPr>
    </a:lvl1pPr>
    <a:lvl2pPr indent="228600" defTabSz="1828799" latinLnBrk="0">
      <a:spcBef>
        <a:spcPts val="800"/>
      </a:spcBef>
      <a:defRPr sz="2200">
        <a:latin typeface="+mn-lt"/>
        <a:ea typeface="+mn-ea"/>
        <a:cs typeface="+mn-cs"/>
        <a:sym typeface="Calibri"/>
      </a:defRPr>
    </a:lvl2pPr>
    <a:lvl3pPr indent="457200" defTabSz="1828799" latinLnBrk="0">
      <a:spcBef>
        <a:spcPts val="800"/>
      </a:spcBef>
      <a:defRPr sz="2200">
        <a:latin typeface="+mn-lt"/>
        <a:ea typeface="+mn-ea"/>
        <a:cs typeface="+mn-cs"/>
        <a:sym typeface="Calibri"/>
      </a:defRPr>
    </a:lvl3pPr>
    <a:lvl4pPr indent="685800" defTabSz="1828799" latinLnBrk="0">
      <a:spcBef>
        <a:spcPts val="800"/>
      </a:spcBef>
      <a:defRPr sz="2200">
        <a:latin typeface="+mn-lt"/>
        <a:ea typeface="+mn-ea"/>
        <a:cs typeface="+mn-cs"/>
        <a:sym typeface="Calibri"/>
      </a:defRPr>
    </a:lvl4pPr>
    <a:lvl5pPr indent="914400" defTabSz="1828799" latinLnBrk="0">
      <a:spcBef>
        <a:spcPts val="800"/>
      </a:spcBef>
      <a:defRPr sz="2200">
        <a:latin typeface="+mn-lt"/>
        <a:ea typeface="+mn-ea"/>
        <a:cs typeface="+mn-cs"/>
        <a:sym typeface="Calibri"/>
      </a:defRPr>
    </a:lvl5pPr>
    <a:lvl6pPr indent="1143000" defTabSz="1828799" latinLnBrk="0">
      <a:spcBef>
        <a:spcPts val="800"/>
      </a:spcBef>
      <a:defRPr sz="2200">
        <a:latin typeface="+mn-lt"/>
        <a:ea typeface="+mn-ea"/>
        <a:cs typeface="+mn-cs"/>
        <a:sym typeface="Calibri"/>
      </a:defRPr>
    </a:lvl6pPr>
    <a:lvl7pPr indent="1371600" defTabSz="1828799" latinLnBrk="0">
      <a:spcBef>
        <a:spcPts val="800"/>
      </a:spcBef>
      <a:defRPr sz="2200">
        <a:latin typeface="+mn-lt"/>
        <a:ea typeface="+mn-ea"/>
        <a:cs typeface="+mn-cs"/>
        <a:sym typeface="Calibri"/>
      </a:defRPr>
    </a:lvl7pPr>
    <a:lvl8pPr indent="1600200" defTabSz="1828799" latinLnBrk="0">
      <a:spcBef>
        <a:spcPts val="800"/>
      </a:spcBef>
      <a:defRPr sz="2200">
        <a:latin typeface="+mn-lt"/>
        <a:ea typeface="+mn-ea"/>
        <a:cs typeface="+mn-cs"/>
        <a:sym typeface="Calibri"/>
      </a:defRPr>
    </a:lvl8pPr>
    <a:lvl9pPr indent="1828800" defTabSz="1828799" latinLnBrk="0">
      <a:spcBef>
        <a:spcPts val="800"/>
      </a:spcBef>
      <a:defRPr sz="2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marR="0" lvl="0" indent="0" defTabSz="1828799" eaLnBrk="1" fontAlgn="auto" latinLnBrk="0" hangingPunct="1">
              <a:lnSpc>
                <a:spcPct val="100000"/>
              </a:lnSpc>
              <a:spcBef>
                <a:spcPts val="800"/>
              </a:spcBef>
              <a:spcAft>
                <a:spcPts val="0"/>
              </a:spcAft>
              <a:buClrTx/>
              <a:buSzTx/>
              <a:buFontTx/>
              <a:buNone/>
              <a:tabLst/>
              <a:defRPr/>
            </a:pP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公共イメージ向上委員会の三井でございます。本日は、ロータリーの公共イメージ向上のために、なぜクラブ優秀賞が必要なのか、また、マイロータリーの登録促進及び活用について説明させていただきます。</a:t>
            </a:r>
            <a:endParaRPr lang="ja-JP" altLang="ja-JP" sz="18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0666A42-5941-3940-8B1A-A7D61D12634C}" type="slidenum">
              <a:rPr kumimoji="1" lang="ja-JP" altLang="en-US" smtClean="0"/>
              <a:t>1</a:t>
            </a:fld>
            <a:endParaRPr kumimoji="1" lang="ja-JP" altLang="en-US"/>
          </a:p>
        </p:txBody>
      </p:sp>
    </p:spTree>
    <p:extLst>
      <p:ext uri="{BB962C8B-B14F-4D97-AF65-F5344CB8AC3E}">
        <p14:creationId xmlns:p14="http://schemas.microsoft.com/office/powerpoint/2010/main" val="97330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lvl="0" indent="0">
              <a:buClr>
                <a:srgbClr val="000000"/>
              </a:buClr>
              <a:buFont typeface="Times New Roman" panose="02020603050405020304" pitchFamily="18" charset="0"/>
              <a:buNone/>
            </a:pP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こちらは</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RAC</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の目標設定項目になります。</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昨年度と同じで全部で</a:t>
            </a:r>
            <a:r>
              <a:rPr lang="en-US"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22</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の項目があります。この中から</a:t>
            </a:r>
            <a:r>
              <a:rPr lang="en-US"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1</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１以上の項目を選択し、選択した項目ごとに</a:t>
            </a:r>
            <a:r>
              <a:rPr lang="ja-JP" altLang="en-US"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目標とする数字を設定していただきます。</a:t>
            </a:r>
            <a:r>
              <a:rPr lang="en-US"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11</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項目以上達成すれば、クラブ優秀賞の受賞となります。なお、赤で囲った項目は、前年度と表現も含めて内容が変更になった項目が</a:t>
            </a:r>
            <a:r>
              <a:rPr lang="ja-JP" altLang="en-US"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数多く</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ありますのでご確認ください。</a:t>
            </a:r>
            <a:endParaRPr lang="en-US" altLang="ja-JP" sz="1800" b="0" kern="0" dirty="0">
              <a:solidFill>
                <a:sysClr val="windowText" lastClr="000000"/>
              </a:solidFill>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0" lvl="0" indent="0">
              <a:buClr>
                <a:srgbClr val="000000"/>
              </a:buClr>
              <a:buFont typeface="Times New Roman" panose="02020603050405020304" pitchFamily="18" charset="0"/>
              <a:buNone/>
            </a:pP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クラブ優秀賞については以上です。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lvl="0" indent="0">
              <a:buClr>
                <a:srgbClr val="000000"/>
              </a:buClr>
              <a:buFont typeface="Times New Roman" panose="02020603050405020304" pitchFamily="18"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0666A42-5941-3940-8B1A-A7D61D12634C}" type="slidenum">
              <a:rPr kumimoji="1" lang="ja-JP" altLang="en-US" smtClean="0"/>
              <a:t>10</a:t>
            </a:fld>
            <a:endParaRPr kumimoji="1" lang="ja-JP" altLang="en-US"/>
          </a:p>
        </p:txBody>
      </p:sp>
    </p:spTree>
    <p:extLst>
      <p:ext uri="{BB962C8B-B14F-4D97-AF65-F5344CB8AC3E}">
        <p14:creationId xmlns:p14="http://schemas.microsoft.com/office/powerpoint/2010/main" val="2942776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lvl="0" indent="0" algn="just">
              <a:buClr>
                <a:srgbClr val="000000"/>
              </a:buClr>
              <a:buFont typeface="Times New Roman" panose="02020603050405020304" pitchFamily="18" charset="0"/>
              <a:buNone/>
            </a:pP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次にマイロータリーについてです。</a:t>
            </a:r>
            <a:endParaRPr lang="en-US" altLang="ja-JP" sz="1800" b="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just">
              <a:buClr>
                <a:srgbClr val="000000"/>
              </a:buClr>
              <a:buFont typeface="Times New Roman" panose="02020603050405020304" pitchFamily="18" charset="0"/>
              <a:buNone/>
            </a:pP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My ROTARY</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とは、ご登録いただくことでロータリーの活動や地区・クラブ運営に必要な情報やデータを随時入手できる便利なシステムです。クラブ会長、幹事、事務局職員の方にとっては、「ロータリー・クラブセントラル」、会員情報、半期報告書、人頭分担金の請求書発行等、地区、クラブ運営にとって不可欠なオンラインシステムとな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sz="1200" b="1" dirty="0">
              <a:latin typeface="+mn-ea"/>
              <a:ea typeface="+mn-ea"/>
            </a:endParaRPr>
          </a:p>
        </p:txBody>
      </p:sp>
      <p:sp>
        <p:nvSpPr>
          <p:cNvPr id="4" name="スライド番号プレースホルダー 3"/>
          <p:cNvSpPr>
            <a:spLocks noGrp="1"/>
          </p:cNvSpPr>
          <p:nvPr>
            <p:ph type="sldNum" sz="quarter" idx="5"/>
          </p:nvPr>
        </p:nvSpPr>
        <p:spPr/>
        <p:txBody>
          <a:bodyPr/>
          <a:lstStyle/>
          <a:p>
            <a:fld id="{80666A42-5941-3940-8B1A-A7D61D12634C}" type="slidenum">
              <a:rPr kumimoji="1" lang="ja-JP" altLang="en-US" smtClean="0"/>
              <a:t>11</a:t>
            </a:fld>
            <a:endParaRPr kumimoji="1" lang="ja-JP" altLang="en-US"/>
          </a:p>
        </p:txBody>
      </p:sp>
    </p:spTree>
    <p:extLst>
      <p:ext uri="{BB962C8B-B14F-4D97-AF65-F5344CB8AC3E}">
        <p14:creationId xmlns:p14="http://schemas.microsoft.com/office/powerpoint/2010/main" val="1525366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lvl="0" indent="0" algn="just">
              <a:buClr>
                <a:srgbClr val="000000"/>
              </a:buClr>
              <a:buFont typeface="Times New Roman" panose="02020603050405020304" pitchFamily="18" charset="0"/>
              <a:buNone/>
            </a:pP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こちらは、</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IM</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ごとの登録率です。これまで、</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80</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％目標達成に向け取り組んできました。すでに、</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80%</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を達成している</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IM</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が</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3</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組あります。</a:t>
            </a:r>
            <a:endPar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lvl="0" indent="0" algn="just">
              <a:buClr>
                <a:srgbClr val="000000"/>
              </a:buClr>
              <a:buFont typeface="Times New Roman" panose="02020603050405020304" pitchFamily="18" charset="0"/>
              <a:buNone/>
            </a:pP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また、登録率８０％以上と５０％以下のクラブをみると、</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5</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年前（カッコ</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ない</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のクラブ数）と比較して、大幅に改善していることがわかります。なかには、既に</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100%</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を達成しているクラブもありますが、</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クラブの</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ご事情もあり、</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IM</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毎、クラブ毎に、バラツキがあるのが現状です。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882213" rtl="0" eaLnBrk="1" fontAlgn="auto" latinLnBrk="0" hangingPunct="1">
              <a:lnSpc>
                <a:spcPct val="100000"/>
              </a:lnSpc>
              <a:spcBef>
                <a:spcPts val="0"/>
              </a:spcBef>
              <a:spcAft>
                <a:spcPts val="0"/>
              </a:spcAft>
              <a:buClrTx/>
              <a:buSzTx/>
              <a:buFontTx/>
              <a:buNone/>
              <a:tabLst/>
              <a:defRPr/>
            </a:pPr>
            <a:endParaRPr lang="en-US" altLang="ja-JP" sz="1200" dirty="0">
              <a:latin typeface="游ゴシック" panose="020B0400000000000000" pitchFamily="50" charset="-128"/>
              <a:ea typeface="游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80666A42-5941-3940-8B1A-A7D61D12634C}" type="slidenum">
              <a:rPr kumimoji="1" lang="ja-JP" altLang="en-US" smtClean="0"/>
              <a:t>12</a:t>
            </a:fld>
            <a:endParaRPr kumimoji="1" lang="ja-JP" altLang="en-US"/>
          </a:p>
        </p:txBody>
      </p:sp>
    </p:spTree>
    <p:extLst>
      <p:ext uri="{BB962C8B-B14F-4D97-AF65-F5344CB8AC3E}">
        <p14:creationId xmlns:p14="http://schemas.microsoft.com/office/powerpoint/2010/main" val="37839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marR="0" lvl="0" indent="0" algn="just" defTabSz="1828799" eaLnBrk="1" fontAlgn="auto" latinLnBrk="0" hangingPunct="1">
              <a:lnSpc>
                <a:spcPct val="100000"/>
              </a:lnSpc>
              <a:spcBef>
                <a:spcPts val="800"/>
              </a:spcBef>
              <a:spcAft>
                <a:spcPts val="0"/>
              </a:spcAft>
              <a:buClr>
                <a:srgbClr val="000000"/>
              </a:buClr>
              <a:buSzTx/>
              <a:buFont typeface="Times New Roman" panose="02020603050405020304" pitchFamily="18" charset="0"/>
              <a:buNone/>
              <a:tabLst/>
              <a:defRPr/>
            </a:pP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これは、地区におけるマイロータリー登録率の推移です。</a:t>
            </a:r>
            <a:r>
              <a:rPr lang="en-US" altLang="ja-JP" sz="1800" b="1" kern="100" dirty="0">
                <a:effectLst/>
                <a:latin typeface="BIZ UDPゴシック" panose="020B0400000000000000" pitchFamily="50" charset="-128"/>
                <a:ea typeface="游明朝" panose="02020400000000000000" pitchFamily="18" charset="-128"/>
                <a:cs typeface="Times New Roman" panose="02020603050405020304" pitchFamily="18" charset="0"/>
              </a:rPr>
              <a:t>2020</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年</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度</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から毎年着実に上昇し、直近では、</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78.</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４％と、昨年より</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2.1</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％増えましたが、若干ペースが落ちています。このような状況ですが、地区目標では「</a:t>
            </a:r>
            <a:r>
              <a:rPr lang="ja-JP"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すべてのクラブ会員が「</a:t>
            </a:r>
            <a:r>
              <a:rPr lang="en-US"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My Rotary</a:t>
            </a:r>
            <a:r>
              <a:rPr lang="ja-JP"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」に登録し、活用できる</a:t>
            </a:r>
            <a:r>
              <a:rPr lang="ja-JP" altLang="en-US"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よう推進します</a:t>
            </a:r>
            <a:r>
              <a:rPr lang="ja-JP"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」としており、</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更なる登録率向上</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と</a:t>
            </a:r>
            <a:r>
              <a:rPr lang="ja-JP" altLang="ja-JP" sz="1800" b="1"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活用</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が求められます。</a:t>
            </a:r>
            <a:endParaRPr lang="en-US" altLang="ja-JP" sz="1800" b="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just">
              <a:buClr>
                <a:srgbClr val="000000"/>
              </a:buClr>
              <a:buFont typeface="Times New Roman" panose="02020603050405020304" pitchFamily="18" charset="0"/>
              <a:buNone/>
            </a:pP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そこで</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3</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点のお願いをします。まず、会員の個々の事情に配慮しながら、これまで以上の登録指導の徹底についてお願いします。次に、新入会者登録１００％を確実に行</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っていただきたいということ、また、</a:t>
            </a:r>
            <a:r>
              <a:rPr lang="ja-JP" altLang="ja-JP" sz="1800" b="1"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スマートフォンの活用についてです</a:t>
            </a:r>
            <a:r>
              <a:rPr lang="ja-JP" altLang="en-US" sz="1800" b="1"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この２点については、これから説明させて頂きます。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just" defTabSz="1828799" eaLnBrk="1" fontAlgn="auto" latinLnBrk="0" hangingPunct="1">
              <a:lnSpc>
                <a:spcPct val="100000"/>
              </a:lnSpc>
              <a:spcBef>
                <a:spcPts val="800"/>
              </a:spcBef>
              <a:spcAft>
                <a:spcPts val="0"/>
              </a:spcAft>
              <a:buClr>
                <a:srgbClr val="000000"/>
              </a:buClr>
              <a:buSzTx/>
              <a:buFont typeface="Times New Roman" panose="02020603050405020304" pitchFamily="18" charset="0"/>
              <a:buNone/>
              <a:tabLst/>
              <a:defRPr/>
            </a:pPr>
            <a:r>
              <a:rPr lang="ja-JP" altLang="ja-JP" sz="24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なお、昨今</a:t>
            </a:r>
            <a:r>
              <a:rPr lang="ja-JP" altLang="en-US" sz="24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a:t>
            </a:r>
            <a:r>
              <a:rPr lang="ja-JP" altLang="ja-JP" sz="24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携帯</a:t>
            </a:r>
            <a:r>
              <a:rPr lang="ja-JP" altLang="en-US" sz="24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電話には複数の</a:t>
            </a:r>
            <a:r>
              <a:rPr lang="ja-JP" altLang="ja-JP" sz="24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機種がありますが、本日は、スマートフォンについて説明します。</a:t>
            </a:r>
            <a:endParaRPr lang="en-US" altLang="ja-JP" sz="24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endParaRPr>
          </a:p>
          <a:p>
            <a:pPr marL="0" lvl="0" indent="0" algn="just">
              <a:buClr>
                <a:srgbClr val="000000"/>
              </a:buClr>
              <a:buFont typeface="Times New Roman" panose="02020603050405020304" pitchFamily="18"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0666A42-5941-3940-8B1A-A7D61D12634C}" type="slidenum">
              <a:rPr kumimoji="1" lang="ja-JP" altLang="en-US" smtClean="0"/>
              <a:t>13</a:t>
            </a:fld>
            <a:endParaRPr kumimoji="1" lang="ja-JP" altLang="en-US"/>
          </a:p>
        </p:txBody>
      </p:sp>
    </p:spTree>
    <p:extLst>
      <p:ext uri="{BB962C8B-B14F-4D97-AF65-F5344CB8AC3E}">
        <p14:creationId xmlns:p14="http://schemas.microsoft.com/office/powerpoint/2010/main" val="2559149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lvl="0" indent="0" algn="just">
              <a:buClr>
                <a:srgbClr val="000000"/>
              </a:buClr>
              <a:buFont typeface="Times New Roman" panose="02020603050405020304" pitchFamily="18" charset="0"/>
              <a:buNone/>
            </a:pP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まず、新入会</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員</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登録１００％を確実に行うことが、２０２４－２５年度末に８０％達成への確実な道筋になります。その根拠として、あくまで推計ですが、２０２３－</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24</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年度の地区年間入会会員、退会会員の全会員に占める割合</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は</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、概ね</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8</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％程度です。仮に、退会</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会員</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の登録率が</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80</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％、退会</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会員</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と同数の入会</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会員</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があったと仮定</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します</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そこで</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新入会</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員</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の登録を</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100</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％達成すれば、単純計算ですが、年間１．６％の登録率向上となり</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2024-25</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年年度末には</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80</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％達成となるわけです。</a:t>
            </a:r>
            <a:r>
              <a:rPr lang="ja-JP" altLang="ja-JP" sz="1800" b="1" dirty="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そのためにお願いしたいのは、</a:t>
            </a:r>
            <a:r>
              <a:rPr lang="ja-JP" altLang="ja-JP" sz="1800" b="1" dirty="0">
                <a:effectLst/>
                <a:latin typeface="ＭＳ Ｐゴシック" panose="020B0600070205080204" pitchFamily="50" charset="-128"/>
                <a:ea typeface="BIZ UDPゴシック" panose="020B0400000000000000" pitchFamily="50" charset="-128"/>
                <a:cs typeface="游ゴシック体 ミディアム"/>
              </a:rPr>
              <a:t>新入会員のガイダンス等の場でマイロータリーのアカウント登録の徹底です。</a:t>
            </a:r>
            <a:r>
              <a:rPr lang="ja-JP" altLang="en-US" sz="1800" b="1" dirty="0">
                <a:effectLst/>
                <a:latin typeface="ＭＳ Ｐゴシック" panose="020B0600070205080204" pitchFamily="50" charset="-128"/>
                <a:ea typeface="BIZ UDPゴシック" panose="020B0400000000000000" pitchFamily="50" charset="-128"/>
                <a:cs typeface="游ゴシック体 ミディアム"/>
              </a:rPr>
              <a:t>ひとつの</a:t>
            </a:r>
            <a:r>
              <a:rPr lang="ja-JP" altLang="ja-JP" sz="1800" b="1" dirty="0">
                <a:solidFill>
                  <a:srgbClr val="FF0000"/>
                </a:solidFill>
                <a:effectLst/>
                <a:latin typeface="ＭＳ Ｐゴシック" panose="020B0600070205080204" pitchFamily="50" charset="-128"/>
                <a:ea typeface="BIZ UDPゴシック" panose="020B0400000000000000" pitchFamily="50" charset="-128"/>
                <a:cs typeface="游ゴシック体 ミディアム"/>
              </a:rPr>
              <a:t>例ですが、</a:t>
            </a:r>
            <a:r>
              <a:rPr lang="en-US" altLang="ja-JP" sz="1800" b="1" dirty="0">
                <a:solidFill>
                  <a:srgbClr val="FF0000"/>
                </a:solidFill>
                <a:effectLst/>
                <a:latin typeface="BIZ UDPゴシック" panose="020B0400000000000000" pitchFamily="50" charset="-128"/>
                <a:ea typeface="ＭＳ Ｐゴシック" panose="020B0600070205080204" pitchFamily="50" charset="-128"/>
                <a:cs typeface="游ゴシック体 ミディアム"/>
              </a:rPr>
              <a:t>My ROTARY</a:t>
            </a:r>
            <a:r>
              <a:rPr lang="ja-JP" altLang="ja-JP" sz="1800" b="1" dirty="0">
                <a:solidFill>
                  <a:srgbClr val="FF0000"/>
                </a:solidFill>
                <a:effectLst/>
                <a:latin typeface="ＭＳ Ｐゴシック" panose="020B0600070205080204" pitchFamily="50" charset="-128"/>
                <a:ea typeface="BIZ UDPゴシック" panose="020B0400000000000000" pitchFamily="50" charset="-128"/>
                <a:cs typeface="游ゴシック体 ミディアム"/>
              </a:rPr>
              <a:t>アカウント登録方法・マニュアルや会員登録している氏名・メールアドレス情報を提供することで</a:t>
            </a:r>
            <a:r>
              <a:rPr lang="ja-JP" altLang="en-US" sz="1800" b="1" dirty="0">
                <a:solidFill>
                  <a:srgbClr val="FF0000"/>
                </a:solidFill>
                <a:effectLst/>
                <a:latin typeface="ＭＳ Ｐゴシック" panose="020B0600070205080204" pitchFamily="50" charset="-128"/>
                <a:ea typeface="BIZ UDPゴシック" panose="020B0400000000000000" pitchFamily="50" charset="-128"/>
                <a:cs typeface="游ゴシック体 ミディアム"/>
              </a:rPr>
              <a:t>登録を促し</a:t>
            </a:r>
            <a:r>
              <a:rPr lang="ja-JP" altLang="ja-JP" sz="1800" b="1" dirty="0">
                <a:solidFill>
                  <a:srgbClr val="FF0000"/>
                </a:solidFill>
                <a:effectLst/>
                <a:ea typeface="BIZ UDPゴシック" panose="020B0400000000000000" pitchFamily="50" charset="-128"/>
                <a:cs typeface="游ゴシック体 ミディアム"/>
              </a:rPr>
              <a:t>、以後、登録の有無をこまめに確認するなど</a:t>
            </a:r>
            <a:r>
              <a:rPr lang="ja-JP" altLang="en-US" sz="1800" b="1" dirty="0">
                <a:solidFill>
                  <a:srgbClr val="FF0000"/>
                </a:solidFill>
                <a:effectLst/>
                <a:ea typeface="BIZ UDPゴシック" panose="020B0400000000000000" pitchFamily="50" charset="-128"/>
                <a:cs typeface="游ゴシック体 ミディアム"/>
              </a:rPr>
              <a:t>して確実に</a:t>
            </a:r>
            <a:r>
              <a:rPr lang="ja-JP" altLang="ja-JP" sz="1800" b="1" dirty="0">
                <a:solidFill>
                  <a:srgbClr val="FF0000"/>
                </a:solidFill>
                <a:effectLst/>
                <a:latin typeface="ＭＳ Ｐゴシック" panose="020B0600070205080204" pitchFamily="50" charset="-128"/>
                <a:ea typeface="BIZ UDPゴシック" panose="020B0400000000000000" pitchFamily="50" charset="-128"/>
                <a:cs typeface="游ゴシック体 ミディアム"/>
              </a:rPr>
              <a:t>登録を</a:t>
            </a:r>
            <a:r>
              <a:rPr lang="ja-JP" altLang="en-US" sz="1800" b="1" dirty="0">
                <a:solidFill>
                  <a:srgbClr val="FF0000"/>
                </a:solidFill>
                <a:effectLst/>
                <a:latin typeface="ＭＳ Ｐゴシック" panose="020B0600070205080204" pitchFamily="50" charset="-128"/>
                <a:ea typeface="BIZ UDPゴシック" panose="020B0400000000000000" pitchFamily="50" charset="-128"/>
                <a:cs typeface="游ゴシック体 ミディアム"/>
              </a:rPr>
              <a:t>すすめてい</a:t>
            </a:r>
            <a:r>
              <a:rPr lang="ja-JP" altLang="ja-JP" sz="1800" b="1" dirty="0">
                <a:solidFill>
                  <a:srgbClr val="FF0000"/>
                </a:solidFill>
                <a:effectLst/>
                <a:latin typeface="ＭＳ Ｐゴシック" panose="020B0600070205080204" pitchFamily="50" charset="-128"/>
                <a:ea typeface="BIZ UDPゴシック" panose="020B0400000000000000" pitchFamily="50" charset="-128"/>
                <a:cs typeface="游ゴシック体 ミディアム"/>
              </a:rPr>
              <a:t>る</a:t>
            </a:r>
            <a:r>
              <a:rPr lang="ja-JP" altLang="en-US" sz="1800" b="1" dirty="0">
                <a:solidFill>
                  <a:srgbClr val="FF0000"/>
                </a:solidFill>
                <a:effectLst/>
                <a:latin typeface="ＭＳ Ｐゴシック" panose="020B0600070205080204" pitchFamily="50" charset="-128"/>
                <a:ea typeface="BIZ UDPゴシック" panose="020B0400000000000000" pitchFamily="50" charset="-128"/>
                <a:cs typeface="游ゴシック体 ミディアム"/>
              </a:rPr>
              <a:t>クラブ</a:t>
            </a:r>
            <a:r>
              <a:rPr lang="ja-JP" altLang="ja-JP" sz="1800" b="1" dirty="0">
                <a:solidFill>
                  <a:srgbClr val="FF0000"/>
                </a:solidFill>
                <a:effectLst/>
                <a:latin typeface="ＭＳ Ｐゴシック" panose="020B0600070205080204" pitchFamily="50" charset="-128"/>
                <a:ea typeface="BIZ UDPゴシック" panose="020B0400000000000000" pitchFamily="50" charset="-128"/>
                <a:cs typeface="游ゴシック体 ミディアム"/>
              </a:rPr>
              <a:t>があります。</a:t>
            </a:r>
            <a:r>
              <a:rPr lang="ja-JP" altLang="en-US" sz="1800" b="1" dirty="0">
                <a:solidFill>
                  <a:srgbClr val="FF0000"/>
                </a:solidFill>
                <a:effectLst/>
                <a:latin typeface="ＭＳ Ｐゴシック" panose="020B0600070205080204" pitchFamily="50" charset="-128"/>
                <a:ea typeface="BIZ UDPゴシック" panose="020B0400000000000000" pitchFamily="50" charset="-128"/>
                <a:cs typeface="游ゴシック体 ミディアム"/>
              </a:rPr>
              <a:t>各クラブで事情が違うと思いますので、工夫して取り組んでいただくようお願いします。</a:t>
            </a:r>
            <a:r>
              <a:rPr lang="ja-JP" altLang="ja-JP" sz="1800" b="1" dirty="0">
                <a:solidFill>
                  <a:srgbClr val="FF0000"/>
                </a:solidFill>
                <a:effectLst/>
                <a:latin typeface="ＭＳ Ｐゴシック" panose="020B0600070205080204" pitchFamily="50" charset="-128"/>
                <a:ea typeface="BIZ UDPゴシック" panose="020B0400000000000000" pitchFamily="50" charset="-128"/>
                <a:cs typeface="游ゴシック体 ミディアム"/>
              </a:rPr>
              <a:t>なお、</a:t>
            </a:r>
            <a:r>
              <a:rPr lang="ja-JP" altLang="ja-JP" sz="1800" b="1" kern="1200" dirty="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「マイロータリーアカウント登録方法・マニュアル」</a:t>
            </a:r>
            <a:r>
              <a:rPr lang="ja-JP" altLang="en-US" sz="1800" b="1" kern="1200" dirty="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は、</a:t>
            </a:r>
            <a:r>
              <a:rPr lang="ja-JP" altLang="ja-JP" sz="1800" b="1" kern="1200" dirty="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地区ホームぺージから公共イメージ向上委員会を検索すると掲載されていますのでご確認ください。</a:t>
            </a:r>
            <a:r>
              <a:rPr lang="ja-JP" altLang="ja-JP" sz="1800" b="1" kern="0" dirty="0">
                <a:effectLst/>
                <a:latin typeface="游明朝" panose="02020400000000000000" pitchFamily="18" charset="-128"/>
                <a:ea typeface="BIZ UDPゴシック" panose="020B0400000000000000" pitchFamily="50" charset="-128"/>
                <a:cs typeface="游ゴシック体 ミディアム"/>
              </a:rPr>
              <a:t>また、会員登録時に、携帯メールは不可となっていますのでご留意ください。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just"/>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14</a:t>
            </a:fld>
            <a:endParaRPr kumimoji="1" lang="ja-JP" altLang="en-US"/>
          </a:p>
        </p:txBody>
      </p:sp>
    </p:spTree>
    <p:extLst>
      <p:ext uri="{BB962C8B-B14F-4D97-AF65-F5344CB8AC3E}">
        <p14:creationId xmlns:p14="http://schemas.microsoft.com/office/powerpoint/2010/main" val="2208770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lvl="0" indent="0">
              <a:buClr>
                <a:srgbClr val="000000"/>
              </a:buClr>
              <a:buFont typeface="Times New Roman" panose="02020603050405020304" pitchFamily="18" charset="0"/>
              <a:buNone/>
            </a:pPr>
            <a:r>
              <a:rPr lang="ja-JP" altLang="en-US"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次に、</a:t>
            </a:r>
            <a:r>
              <a:rPr lang="ja-JP"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スマートフォンを活用し、</a:t>
            </a:r>
            <a:r>
              <a:rPr lang="ja-JP" altLang="ja-JP" sz="1800" b="1" kern="1200" dirty="0">
                <a:solidFill>
                  <a:schemeClr val="tx1"/>
                </a:solidFill>
                <a:effectLst/>
                <a:latin typeface="游明朝" panose="02020400000000000000" pitchFamily="18" charset="-128"/>
                <a:ea typeface="BIZ UDPゴシック" panose="020B0400000000000000" pitchFamily="50" charset="-128"/>
                <a:cs typeface="Times New Roman" panose="02020603050405020304" pitchFamily="18" charset="0"/>
              </a:rPr>
              <a:t>マイロータリーをもっと身近なものにして、マイロータリーの活用を促進していただきたいということです。</a:t>
            </a:r>
            <a:r>
              <a:rPr lang="ja-JP" altLang="ja-JP" sz="1800" b="1" kern="1200" dirty="0">
                <a:solidFill>
                  <a:srgbClr val="FF0000"/>
                </a:solidFill>
                <a:effectLst/>
                <a:ea typeface="BIZ UDPゴシック" panose="020B0400000000000000" pitchFamily="50" charset="-128"/>
                <a:cs typeface="Times New Roman" panose="02020603050405020304" pitchFamily="18" charset="0"/>
              </a:rPr>
              <a:t>なお、</a:t>
            </a:r>
            <a:r>
              <a:rPr lang="ja-JP" altLang="en-US" sz="1800" b="1" kern="1200" dirty="0">
                <a:solidFill>
                  <a:srgbClr val="FF0000"/>
                </a:solidFill>
                <a:effectLst/>
                <a:ea typeface="BIZ UDPゴシック" panose="020B0400000000000000" pitchFamily="50" charset="-128"/>
                <a:cs typeface="Times New Roman" panose="02020603050405020304" pitchFamily="18" charset="0"/>
              </a:rPr>
              <a:t>携帯電話には、複数</a:t>
            </a:r>
            <a:r>
              <a:rPr lang="ja-JP" altLang="ja-JP" sz="1800" b="1" kern="1200" dirty="0">
                <a:solidFill>
                  <a:srgbClr val="FF0000"/>
                </a:solidFill>
                <a:effectLst/>
                <a:ea typeface="BIZ UDPゴシック" panose="020B0400000000000000" pitchFamily="50" charset="-128"/>
                <a:cs typeface="Times New Roman" panose="02020603050405020304" pitchFamily="18" charset="0"/>
              </a:rPr>
              <a:t>の機種がありますが、本日は、</a:t>
            </a:r>
            <a:r>
              <a:rPr lang="ja-JP" altLang="en-US" sz="1800" b="1" kern="1200" dirty="0">
                <a:solidFill>
                  <a:srgbClr val="FF0000"/>
                </a:solidFill>
                <a:effectLst/>
                <a:ea typeface="BIZ UDPゴシック" panose="020B0400000000000000" pitchFamily="50" charset="-128"/>
                <a:cs typeface="Times New Roman" panose="02020603050405020304" pitchFamily="18" charset="0"/>
              </a:rPr>
              <a:t>スマートフォン</a:t>
            </a:r>
            <a:r>
              <a:rPr lang="ja-JP" altLang="ja-JP" sz="1800" b="1" kern="1200" dirty="0">
                <a:solidFill>
                  <a:srgbClr val="FF0000"/>
                </a:solidFill>
                <a:effectLst/>
                <a:ea typeface="BIZ UDPゴシック" panose="020B0400000000000000" pitchFamily="50" charset="-128"/>
                <a:cs typeface="Times New Roman" panose="02020603050405020304" pitchFamily="18" charset="0"/>
              </a:rPr>
              <a:t>で説明させて頂きますのでご了承ください。</a:t>
            </a:r>
            <a:r>
              <a:rPr lang="ja-JP" altLang="en-US" sz="1800" b="1" kern="1200" dirty="0">
                <a:solidFill>
                  <a:srgbClr val="FF0000"/>
                </a:solidFill>
                <a:effectLst/>
                <a:ea typeface="BIZ UDPゴシック" panose="020B0400000000000000" pitchFamily="50" charset="-128"/>
                <a:cs typeface="Times New Roman" panose="02020603050405020304" pitchFamily="18" charset="0"/>
              </a:rPr>
              <a:t>そこでその</a:t>
            </a:r>
            <a:r>
              <a:rPr lang="ja-JP" altLang="ja-JP" sz="1800" b="1" kern="1200" dirty="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流れ</a:t>
            </a:r>
            <a:r>
              <a:rPr lang="ja-JP" altLang="en-US" sz="1800" b="1" kern="1200" dirty="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ですが</a:t>
            </a:r>
            <a:r>
              <a:rPr lang="ja-JP" altLang="ja-JP" sz="1800" b="1" kern="1200" dirty="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、スマートフォンのホーム画面に</a:t>
            </a:r>
            <a:r>
              <a:rPr lang="en-US" altLang="ja-JP" sz="1800" b="1" kern="1200" dirty="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My ROTARY</a:t>
            </a:r>
            <a:r>
              <a:rPr lang="ja-JP" altLang="ja-JP" sz="1800" b="1" kern="1200" dirty="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のアイコンを追加し、</a:t>
            </a:r>
            <a:r>
              <a:rPr lang="en-US" altLang="ja-JP" sz="1800" b="1" kern="1200" dirty="0">
                <a:effectLst/>
                <a:latin typeface="BIZ UDPゴシック" panose="020B0400000000000000" pitchFamily="50" charset="-128"/>
                <a:ea typeface="ＭＳ Ｐゴシック" panose="020B0600070205080204" pitchFamily="50" charset="-128"/>
                <a:cs typeface="Times New Roman" panose="02020603050405020304" pitchFamily="18" charset="0"/>
              </a:rPr>
              <a:t>My ROTARY</a:t>
            </a:r>
            <a:r>
              <a:rPr lang="ja-JP"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を身近なものにすること</a:t>
            </a:r>
            <a:r>
              <a:rPr lang="ja-JP" altLang="en-US"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で</a:t>
            </a:r>
            <a:r>
              <a:rPr lang="ja-JP"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、いつでも、どこでも</a:t>
            </a:r>
            <a:r>
              <a:rPr lang="en-US"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My ROTA</a:t>
            </a:r>
            <a:r>
              <a:rPr lang="ja-JP" altLang="en-US"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に</a:t>
            </a:r>
            <a:r>
              <a:rPr lang="ja-JP"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アクセスでき、さらなる活用が期待できます。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lvl="0" indent="0">
              <a:buClr>
                <a:srgbClr val="000000"/>
              </a:buClr>
              <a:buFont typeface="Times New Roman" panose="02020603050405020304" pitchFamily="18" charset="0"/>
              <a:buNone/>
            </a:pP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15</a:t>
            </a:fld>
            <a:endParaRPr kumimoji="1" lang="ja-JP" altLang="en-US"/>
          </a:p>
        </p:txBody>
      </p:sp>
    </p:spTree>
    <p:extLst>
      <p:ext uri="{BB962C8B-B14F-4D97-AF65-F5344CB8AC3E}">
        <p14:creationId xmlns:p14="http://schemas.microsoft.com/office/powerpoint/2010/main" val="75534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lvl="0" indent="0" algn="l" hangingPunct="0">
              <a:buClr>
                <a:srgbClr val="000000"/>
              </a:buClr>
              <a:buFont typeface="Times New Roman" panose="02020603050405020304" pitchFamily="18" charset="0"/>
              <a:buNone/>
            </a:pPr>
            <a:r>
              <a:rPr lang="ja-JP" altLang="en-US"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次に、</a:t>
            </a:r>
            <a:r>
              <a:rPr lang="ja-JP"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スマートフォンの活用を</a:t>
            </a:r>
            <a:r>
              <a:rPr lang="ja-JP" altLang="en-US"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なぜ</a:t>
            </a:r>
            <a:r>
              <a:rPr lang="ja-JP"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お願いするか</a:t>
            </a:r>
            <a:r>
              <a:rPr lang="ja-JP" altLang="en-US"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その背景</a:t>
            </a:r>
            <a:r>
              <a:rPr lang="ja-JP"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についてです。</a:t>
            </a:r>
            <a:r>
              <a:rPr lang="ja-JP"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総務省のデータによると、スマートフォンのわが国の世帯保有率は、</a:t>
            </a:r>
            <a:r>
              <a:rPr lang="en-US"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90.6</a:t>
            </a:r>
            <a:r>
              <a:rPr lang="ja-JP"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％となっております。</a:t>
            </a:r>
            <a:endParaRPr lang="en-US"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endParaRPr>
          </a:p>
          <a:p>
            <a:pPr marL="0" lvl="0" indent="0" algn="l" hangingPunct="0">
              <a:buClr>
                <a:srgbClr val="000000"/>
              </a:buClr>
              <a:buFont typeface="Times New Roman" panose="02020603050405020304" pitchFamily="18" charset="0"/>
              <a:buNone/>
            </a:pPr>
            <a:r>
              <a:rPr lang="ja-JP"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また、インターネット利用端末の種類として、スマートフォン　が</a:t>
            </a:r>
            <a:r>
              <a:rPr lang="en-US"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71.2</a:t>
            </a:r>
            <a:r>
              <a:rPr lang="ja-JP"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％と、パソコン４８．５％を大きく上回っております。</a:t>
            </a:r>
            <a:endParaRPr lang="en-US"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endParaRPr>
          </a:p>
          <a:p>
            <a:pPr marL="0" lvl="0" indent="0" algn="l" hangingPunct="0">
              <a:buClr>
                <a:srgbClr val="000000"/>
              </a:buClr>
              <a:buFont typeface="Times New Roman" panose="02020603050405020304" pitchFamily="18" charset="0"/>
              <a:buNone/>
            </a:pPr>
            <a:r>
              <a:rPr lang="ja-JP"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このように、スマートフォンは、皆様にとってより身近なツールで、生活必需品となっております。</a:t>
            </a:r>
            <a:endParaRPr lang="en-US"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endParaRPr>
          </a:p>
          <a:p>
            <a:pPr marL="0" lvl="0" indent="0" algn="l" hangingPunct="0">
              <a:buClr>
                <a:srgbClr val="000000"/>
              </a:buClr>
              <a:buFont typeface="Times New Roman" panose="02020603050405020304" pitchFamily="18" charset="0"/>
              <a:buNone/>
            </a:pPr>
            <a:r>
              <a:rPr lang="ja-JP"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さらに、</a:t>
            </a:r>
            <a:r>
              <a:rPr lang="ja-JP" altLang="ja-JP" sz="1800" b="1" dirty="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地区の目標は「</a:t>
            </a:r>
            <a:r>
              <a:rPr lang="ja-JP" altLang="ja-JP" sz="1800" b="1" kern="1200" dirty="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すべてのクラブ会員が「</a:t>
            </a:r>
            <a:r>
              <a:rPr lang="en-US" altLang="ja-JP" sz="1800" b="1" kern="1200" dirty="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My Rotary</a:t>
            </a:r>
            <a:r>
              <a:rPr lang="ja-JP" altLang="ja-JP" sz="1800" b="1" kern="1200" dirty="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」に登録し、活用できる</a:t>
            </a:r>
            <a:r>
              <a:rPr lang="ja-JP" altLang="en-US" sz="1800" b="1" kern="1200" dirty="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よう推進する</a:t>
            </a:r>
            <a:r>
              <a:rPr lang="ja-JP" altLang="ja-JP" sz="1800" b="1" kern="1200" dirty="0">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」としており、</a:t>
            </a:r>
            <a:r>
              <a:rPr lang="ja-JP"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スマートフォンの活用が、</a:t>
            </a:r>
            <a:r>
              <a:rPr lang="ja-JP" altLang="ja-JP" sz="1800" b="1" kern="1200" dirty="0">
                <a:solidFill>
                  <a:srgbClr val="FF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すべてのクラブ会員に求められるから</a:t>
            </a:r>
            <a:r>
              <a:rPr lang="ja-JP" altLang="ja-JP" sz="1800" b="1" kern="1200" dirty="0">
                <a:effectLst/>
                <a:latin typeface="ＭＳ Ｐゴシック" panose="020B0600070205080204" pitchFamily="50" charset="-128"/>
                <a:ea typeface="BIZ UDPゴシック" panose="020B0400000000000000" pitchFamily="50" charset="-128"/>
                <a:cs typeface="Times New Roman" panose="02020603050405020304" pitchFamily="18" charset="0"/>
              </a:rPr>
              <a:t>です。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lvl="0" indent="0">
              <a:buClr>
                <a:srgbClr val="000000"/>
              </a:buClr>
              <a:buFont typeface="Times New Roman" panose="02020603050405020304" pitchFamily="18" charset="0"/>
              <a:buNone/>
            </a:pPr>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16</a:t>
            </a:fld>
            <a:endParaRPr kumimoji="1" lang="ja-JP" altLang="en-US"/>
          </a:p>
        </p:txBody>
      </p:sp>
    </p:spTree>
    <p:extLst>
      <p:ext uri="{BB962C8B-B14F-4D97-AF65-F5344CB8AC3E}">
        <p14:creationId xmlns:p14="http://schemas.microsoft.com/office/powerpoint/2010/main" val="4192531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marR="0" lvl="0" indent="0" defTabSz="1828799" eaLnBrk="1" fontAlgn="auto" latinLnBrk="0" hangingPunct="1">
              <a:lnSpc>
                <a:spcPct val="100000"/>
              </a:lnSpc>
              <a:spcBef>
                <a:spcPts val="800"/>
              </a:spcBef>
              <a:spcAft>
                <a:spcPts val="0"/>
              </a:spcAft>
              <a:buClrTx/>
              <a:buSzTx/>
              <a:buFontTx/>
              <a:buNone/>
              <a:tabLst/>
              <a:defRPr/>
            </a:pPr>
            <a:r>
              <a:rPr lang="ja-JP" altLang="en-US" sz="1800" b="1" kern="1200" dirty="0">
                <a:solidFill>
                  <a:srgbClr val="FF0000"/>
                </a:solidFill>
                <a:effectLst/>
                <a:ea typeface="BIZ UDPゴシック" panose="020B0400000000000000" pitchFamily="50" charset="-128"/>
                <a:cs typeface="Times New Roman" panose="02020603050405020304" pitchFamily="18" charset="0"/>
              </a:rPr>
              <a:t>次に、マイロータリーの</a:t>
            </a:r>
            <a:r>
              <a:rPr lang="ja-JP" altLang="ja-JP" sz="1800" b="1" kern="1200" dirty="0">
                <a:solidFill>
                  <a:srgbClr val="FF0000"/>
                </a:solidFill>
                <a:effectLst/>
                <a:ea typeface="BIZ UDPゴシック" panose="020B0400000000000000" pitchFamily="50" charset="-128"/>
                <a:cs typeface="Times New Roman" panose="02020603050405020304" pitchFamily="18" charset="0"/>
              </a:rPr>
              <a:t>アイコンをホーム画面へ追加すること</a:t>
            </a:r>
            <a:r>
              <a:rPr lang="ja-JP" altLang="en-US" sz="1800" b="1" kern="1200" dirty="0">
                <a:solidFill>
                  <a:srgbClr val="FF0000"/>
                </a:solidFill>
                <a:effectLst/>
                <a:ea typeface="BIZ UDPゴシック" panose="020B0400000000000000" pitchFamily="50" charset="-128"/>
                <a:cs typeface="Times New Roman" panose="02020603050405020304" pitchFamily="18" charset="0"/>
              </a:rPr>
              <a:t>で、マイロータリーをより身近にすることが不可欠と考えております。</a:t>
            </a:r>
            <a:endPar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defTabSz="1828799" eaLnBrk="1" fontAlgn="auto" latinLnBrk="0" hangingPunct="1">
              <a:lnSpc>
                <a:spcPct val="100000"/>
              </a:lnSpc>
              <a:spcBef>
                <a:spcPts val="800"/>
              </a:spcBef>
              <a:spcAft>
                <a:spcPts val="0"/>
              </a:spcAft>
              <a:buClrTx/>
              <a:buSzTx/>
              <a:buFontTx/>
              <a:buNone/>
              <a:tabLst/>
              <a:defRPr/>
            </a:pP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その手順として、最後のページでお示ししているＱＲコード、ＵＲＬ、直接入力により、</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左端の画面に接続し、やじるし箇所をタップすると、次の画面にアクセスでき、やじるしの「ホーム画面に追加」</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の箇所</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をタップし、次の画面のやじるしの追加</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の箇所</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をタップすると、ホーム画面に追加されます。</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そして</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一番右側が、アイコンが追加された画面</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となります</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ja-JP" altLang="ja-JP" sz="18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17</a:t>
            </a:fld>
            <a:endParaRPr kumimoji="1" lang="ja-JP" altLang="en-US"/>
          </a:p>
        </p:txBody>
      </p:sp>
    </p:spTree>
    <p:extLst>
      <p:ext uri="{BB962C8B-B14F-4D97-AF65-F5344CB8AC3E}">
        <p14:creationId xmlns:p14="http://schemas.microsoft.com/office/powerpoint/2010/main" val="3230297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marR="0" lvl="0" indent="0" defTabSz="1828799" eaLnBrk="1" fontAlgn="auto" latinLnBrk="0" hangingPunct="1">
              <a:lnSpc>
                <a:spcPct val="100000"/>
              </a:lnSpc>
              <a:spcBef>
                <a:spcPts val="800"/>
              </a:spcBef>
              <a:spcAft>
                <a:spcPts val="0"/>
              </a:spcAft>
              <a:buClrTx/>
              <a:buSzTx/>
              <a:buFontTx/>
              <a:buNone/>
              <a:tabLst/>
              <a:defRPr/>
            </a:pP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次に、スマートフォンからのマイロータリーの機能活用や情報入手についてです。</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アイコンから画面に入りログインすると、左端のマイロータリーの画面になり、</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や</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じるし方向にスクロールすると、真ん中の「ロータリークラブ・セントラル」「補助金センター」「会員・財団に関するレポート」、さらに、スクロールすると、右端の「ブランドソースセンター」「ラーニングセンター」「奉仕プロジェクトセンター」が出てきます。そして、希望される四角囲いの部分をタップすると内容をご覧いただけます。</a:t>
            </a:r>
            <a:endParaRPr lang="ja-JP" altLang="ja-JP" sz="18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18</a:t>
            </a:fld>
            <a:endParaRPr kumimoji="1" lang="ja-JP" altLang="en-US"/>
          </a:p>
        </p:txBody>
      </p:sp>
    </p:spTree>
    <p:extLst>
      <p:ext uri="{BB962C8B-B14F-4D97-AF65-F5344CB8AC3E}">
        <p14:creationId xmlns:p14="http://schemas.microsoft.com/office/powerpoint/2010/main" val="2157109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marR="0" lvl="0" indent="0" defTabSz="1828799" eaLnBrk="1" fontAlgn="auto" latinLnBrk="0" hangingPunct="1">
              <a:lnSpc>
                <a:spcPct val="100000"/>
              </a:lnSpc>
              <a:spcBef>
                <a:spcPts val="800"/>
              </a:spcBef>
              <a:spcAft>
                <a:spcPts val="0"/>
              </a:spcAft>
              <a:buClrTx/>
              <a:buSzTx/>
              <a:buFontTx/>
              <a:buNone/>
              <a:tabLst/>
              <a:defRPr/>
            </a:pP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次に、</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「奉仕プロジェクトセンター」から地区内のプロジェクトをご覧いただくことができます。</a:t>
            </a:r>
            <a:endPar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defTabSz="1828799" eaLnBrk="1" fontAlgn="auto" latinLnBrk="0" hangingPunct="1">
              <a:lnSpc>
                <a:spcPct val="100000"/>
              </a:lnSpc>
              <a:spcBef>
                <a:spcPts val="800"/>
              </a:spcBef>
              <a:spcAft>
                <a:spcPts val="0"/>
              </a:spcAft>
              <a:buClrTx/>
              <a:buSzTx/>
              <a:buFontTx/>
              <a:buNone/>
              <a:tabLst/>
              <a:defRPr/>
            </a:pP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この</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画面は、</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クラブが行った</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能登半島地震の支援活動の４つのプロジェクトで</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す。</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左から、くずは</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RC</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、次に大阪難波</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RC</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、次に大阪曽根崎</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RC</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と大阪中央</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RC</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、そして、大阪中央</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RC</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の支援活動</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となっています。</a:t>
            </a:r>
            <a:endParaRPr lang="ja-JP" altLang="ja-JP" sz="18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19</a:t>
            </a:fld>
            <a:endParaRPr kumimoji="1" lang="ja-JP" altLang="en-US"/>
          </a:p>
        </p:txBody>
      </p:sp>
    </p:spTree>
    <p:extLst>
      <p:ext uri="{BB962C8B-B14F-4D97-AF65-F5344CB8AC3E}">
        <p14:creationId xmlns:p14="http://schemas.microsoft.com/office/powerpoint/2010/main" val="397933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marR="0" lvl="0" indent="0" defTabSz="1828799" eaLnBrk="1" fontAlgn="auto" latinLnBrk="0" hangingPunct="1">
              <a:lnSpc>
                <a:spcPct val="100000"/>
              </a:lnSpc>
              <a:spcBef>
                <a:spcPts val="800"/>
              </a:spcBef>
              <a:spcAft>
                <a:spcPts val="0"/>
              </a:spcAft>
              <a:buClrTx/>
              <a:buSzTx/>
              <a:buFontTx/>
              <a:buNone/>
              <a:tabLst/>
              <a:defRPr/>
            </a:pPr>
            <a:r>
              <a:rPr lang="ja-JP"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最初に、</a:t>
            </a:r>
            <a:r>
              <a:rPr lang="en-US"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2024-25</a:t>
            </a:r>
            <a:r>
              <a:rPr lang="ja-JP"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年度地区年次目標での</a:t>
            </a:r>
            <a:r>
              <a:rPr lang="ja-JP" altLang="en-US"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それぞれの</a:t>
            </a:r>
            <a:r>
              <a:rPr lang="ja-JP"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位置づけについて</a:t>
            </a:r>
            <a:r>
              <a:rPr lang="ja-JP" altLang="en-US"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です</a:t>
            </a:r>
            <a:r>
              <a:rPr lang="ja-JP"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地区年次目標優先事項３「参加者の積極的なかかわりを促す」の目標なかで、『すべてのクラブが「クラブ優秀賞」（旧ロータリー賞）の受賞をめざします』とし、また、優先事項４「適応力を高める」の目標なかで、『すべてのクラブ会員が「</a:t>
            </a:r>
            <a:r>
              <a:rPr lang="en-US"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My Rotary</a:t>
            </a:r>
            <a:r>
              <a:rPr lang="ja-JP"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」に登録し、活用できるよう推進します』としています。そこで、公共イメージ向上委員会では、地区年次目標に基づき、クラブに対し「</a:t>
            </a:r>
            <a:r>
              <a:rPr lang="en-US"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My ROTARY </a:t>
            </a:r>
            <a:r>
              <a:rPr lang="ja-JP"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登録」、「クラブ優秀賞」</a:t>
            </a:r>
            <a:r>
              <a:rPr lang="ja-JP" altLang="en-US"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の</a:t>
            </a:r>
            <a:r>
              <a:rPr lang="ja-JP" altLang="ja-JP" sz="1800" b="1" kern="1200" dirty="0">
                <a:effectLst/>
                <a:latin typeface="游明朝" panose="02020400000000000000" pitchFamily="18" charset="-128"/>
                <a:ea typeface="BIZ UDPゴシック" panose="020B0400000000000000" pitchFamily="50" charset="-128"/>
                <a:cs typeface="Times New Roman" panose="02020603050405020304" pitchFamily="18" charset="0"/>
              </a:rPr>
              <a:t>獲得を推奨してまいります。なお、今年度からロータリー賞からクラブ優秀賞に改称されましたが、概ね同じ内容になっています。</a:t>
            </a:r>
            <a:endParaRPr lang="ja-JP" altLang="ja-JP" sz="18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0666A42-5941-3940-8B1A-A7D61D12634C}" type="slidenum">
              <a:rPr kumimoji="1" lang="ja-JP" altLang="en-US" smtClean="0"/>
              <a:t>2</a:t>
            </a:fld>
            <a:endParaRPr kumimoji="1" lang="ja-JP" altLang="en-US"/>
          </a:p>
        </p:txBody>
      </p:sp>
    </p:spTree>
    <p:extLst>
      <p:ext uri="{BB962C8B-B14F-4D97-AF65-F5344CB8AC3E}">
        <p14:creationId xmlns:p14="http://schemas.microsoft.com/office/powerpoint/2010/main" val="4282844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152400" marR="0" lvl="0" indent="-152400" defTabSz="1828799" eaLnBrk="1" fontAlgn="auto" latinLnBrk="0" hangingPunct="1">
              <a:lnSpc>
                <a:spcPct val="100000"/>
              </a:lnSpc>
              <a:spcBef>
                <a:spcPts val="800"/>
              </a:spcBef>
              <a:spcAft>
                <a:spcPts val="0"/>
              </a:spcAft>
              <a:buClrTx/>
              <a:buSzTx/>
              <a:buFontTx/>
              <a:buNone/>
              <a:tabLst/>
              <a:defRPr/>
            </a:pPr>
            <a:r>
              <a:rPr lang="ja-JP" altLang="en-US"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こちらは</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a:t>
            </a:r>
            <a:r>
              <a:rPr lang="ja-JP" altLang="en-US"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左から</a:t>
            </a:r>
            <a:r>
              <a:rPr lang="en-US"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RI</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会長のメッセセージ、</a:t>
            </a:r>
            <a:r>
              <a:rPr lang="ja-JP" altLang="en-US"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次が</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２０</a:t>
            </a:r>
            <a:r>
              <a:rPr lang="en-US"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25</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年ロータリー国際大会、</a:t>
            </a:r>
            <a:r>
              <a:rPr lang="ja-JP" altLang="en-US"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右端が</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クラブ優秀賞でよく尋ねられる質問欄</a:t>
            </a:r>
            <a:r>
              <a:rPr lang="ja-JP" altLang="en-US"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の画面となっています</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a:t>
            </a:r>
            <a:endParaRPr lang="en-US"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endParaRPr>
          </a:p>
          <a:p>
            <a:pPr marL="152400" marR="0" lvl="0" indent="-152400" defTabSz="1828799" eaLnBrk="1" fontAlgn="auto" latinLnBrk="0" hangingPunct="1">
              <a:lnSpc>
                <a:spcPct val="100000"/>
              </a:lnSpc>
              <a:spcBef>
                <a:spcPts val="800"/>
              </a:spcBef>
              <a:spcAft>
                <a:spcPts val="0"/>
              </a:spcAft>
              <a:buClrTx/>
              <a:buSzTx/>
              <a:buFontTx/>
              <a:buNone/>
              <a:tabLst/>
              <a:defRPr/>
            </a:pP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今申し上げた以外にも、様々な機能</a:t>
            </a:r>
            <a:r>
              <a:rPr lang="ja-JP" altLang="en-US"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の活用や</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情報を検索できますに</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することができますので、</a:t>
            </a:r>
            <a:r>
              <a:rPr lang="ja-JP" altLang="en-US" sz="1800" b="1" kern="1200" dirty="0">
                <a:solidFill>
                  <a:srgbClr val="000000"/>
                </a:solidFill>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マイロータリーを</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ＭＳ Ｐゴシック" panose="020B0600070205080204" pitchFamily="50" charset="-128"/>
              </a:rPr>
              <a:t>積極的にご活用ください。</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152400" indent="-152400"/>
            <a:endParaRPr lang="en-US"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20</a:t>
            </a:fld>
            <a:endParaRPr kumimoji="1" lang="ja-JP" altLang="en-US"/>
          </a:p>
        </p:txBody>
      </p:sp>
    </p:spTree>
    <p:extLst>
      <p:ext uri="{BB962C8B-B14F-4D97-AF65-F5344CB8AC3E}">
        <p14:creationId xmlns:p14="http://schemas.microsoft.com/office/powerpoint/2010/main" val="652868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152400" indent="-152400"/>
            <a:r>
              <a:rPr lang="ja-JP" altLang="en-US"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まだ、マイロータリーに登録がお済みでない会員が数多くいらっしゃいます。そこで、最後に</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a:t>
            </a:r>
            <a:r>
              <a:rPr lang="ja-JP" altLang="en-US"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「今すぐ</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マイロータリーに登録してみませんか</a:t>
            </a:r>
            <a:r>
              <a:rPr lang="ja-JP" altLang="en-US"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」と申し上げ</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152400" indent="-152400"/>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クラブ優秀賞とマイロータリーの説明を終わります。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0666A42-5941-3940-8B1A-A7D61D12634C}" type="slidenum">
              <a:rPr kumimoji="1" lang="ja-JP" altLang="en-US" smtClean="0"/>
              <a:t>21</a:t>
            </a:fld>
            <a:endParaRPr kumimoji="1" lang="ja-JP" altLang="en-US"/>
          </a:p>
        </p:txBody>
      </p:sp>
    </p:spTree>
    <p:extLst>
      <p:ext uri="{BB962C8B-B14F-4D97-AF65-F5344CB8AC3E}">
        <p14:creationId xmlns:p14="http://schemas.microsoft.com/office/powerpoint/2010/main" val="39354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ご清聴ありがとうございました。</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80666A42-5941-3940-8B1A-A7D61D12634C}" type="slidenum">
              <a:rPr kumimoji="1" lang="ja-JP" altLang="en-US" smtClean="0"/>
              <a:t>22</a:t>
            </a:fld>
            <a:endParaRPr kumimoji="1" lang="ja-JP" altLang="en-US"/>
          </a:p>
        </p:txBody>
      </p:sp>
    </p:spTree>
    <p:extLst>
      <p:ext uri="{BB962C8B-B14F-4D97-AF65-F5344CB8AC3E}">
        <p14:creationId xmlns:p14="http://schemas.microsoft.com/office/powerpoint/2010/main" val="405944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marR="0" lvl="0" indent="0" defTabSz="1828799" eaLnBrk="1" fontAlgn="auto" latinLnBrk="0" hangingPunct="1">
              <a:lnSpc>
                <a:spcPct val="100000"/>
              </a:lnSpc>
              <a:spcBef>
                <a:spcPts val="800"/>
              </a:spcBef>
              <a:spcAft>
                <a:spcPts val="0"/>
              </a:spcAft>
              <a:buClrTx/>
              <a:buSzTx/>
              <a:buFontTx/>
              <a:buNone/>
              <a:tabLst/>
              <a:defRPr/>
            </a:pP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クラブ優秀賞」についてです。各年度に優れた取り組みを行ったクラブを表彰するものです。受賞要件である目標に向けた取り組みは、クラブで会員の参加を促し、地域社会におけるクラブの存在意義を保ち、クラブを効率的に運営するための一助となります。クラブが本賞の目標に取り組むことで、ロータリーの力強さを保ち、次世代にとってふさわしい文化を育むことができるとしています。 </a:t>
            </a:r>
            <a:endParaRPr lang="ja-JP" altLang="ja-JP" sz="18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b="1" dirty="0">
              <a:latin typeface="+mn-lt"/>
            </a:endParaRPr>
          </a:p>
        </p:txBody>
      </p:sp>
      <p:sp>
        <p:nvSpPr>
          <p:cNvPr id="4" name="スライド番号プレースホルダー 3"/>
          <p:cNvSpPr>
            <a:spLocks noGrp="1"/>
          </p:cNvSpPr>
          <p:nvPr>
            <p:ph type="sldNum" sz="quarter" idx="5"/>
          </p:nvPr>
        </p:nvSpPr>
        <p:spPr/>
        <p:txBody>
          <a:bodyPr/>
          <a:lstStyle/>
          <a:p>
            <a:fld id="{80666A42-5941-3940-8B1A-A7D61D12634C}" type="slidenum">
              <a:rPr kumimoji="1" lang="ja-JP" altLang="en-US" smtClean="0"/>
              <a:t>3</a:t>
            </a:fld>
            <a:endParaRPr kumimoji="1" lang="ja-JP" altLang="en-US"/>
          </a:p>
        </p:txBody>
      </p:sp>
    </p:spTree>
    <p:extLst>
      <p:ext uri="{BB962C8B-B14F-4D97-AF65-F5344CB8AC3E}">
        <p14:creationId xmlns:p14="http://schemas.microsoft.com/office/powerpoint/2010/main" val="101498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こちらは</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2023-24</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年度の受賞クラブです。</a:t>
            </a:r>
            <a:endPar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地区内７７クラブのうち８５％を超える</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66</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クラブが受賞し、前年度と比べて</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9</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クラブ増加しました。</a:t>
            </a:r>
            <a:endParaRPr lang="ja-JP" altLang="ja-JP" sz="18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ea"/>
              <a:ea typeface="+mn-ea"/>
            </a:endParaRPr>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4</a:t>
            </a:fld>
            <a:endParaRPr kumimoji="1" lang="ja-JP" altLang="en-US"/>
          </a:p>
        </p:txBody>
      </p:sp>
    </p:spTree>
    <p:extLst>
      <p:ext uri="{BB962C8B-B14F-4D97-AF65-F5344CB8AC3E}">
        <p14:creationId xmlns:p14="http://schemas.microsoft.com/office/powerpoint/2010/main" val="2566646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lvl="0" indent="0" algn="just">
              <a:buClr>
                <a:srgbClr val="000000"/>
              </a:buClr>
              <a:buFont typeface="Times New Roman" panose="02020603050405020304" pitchFamily="18" charset="0"/>
              <a:buNone/>
            </a:pP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次に、左の表は、旧ロータリー賞受賞クラブ数の５年間の推移です。</a:t>
            </a:r>
            <a:endPar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lvl="0" indent="0" algn="just">
              <a:buClr>
                <a:srgbClr val="000000"/>
              </a:buClr>
              <a:buFont typeface="Times New Roman" panose="02020603050405020304" pitchFamily="18" charset="0"/>
              <a:buNone/>
            </a:pP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この間、コロナ禍による影響がありましたが、</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2023-24</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年度は、６</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6</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クラブと大幅に増加、過去５年間で一番多くのクラブ</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が</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受賞しており、各クラブが、意欲的に取り組んでいただいていることがわかります。</a:t>
            </a:r>
            <a:endPar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lvl="0" indent="0" algn="just">
              <a:buClr>
                <a:srgbClr val="000000"/>
              </a:buClr>
              <a:buFont typeface="Times New Roman" panose="02020603050405020304" pitchFamily="18" charset="0"/>
              <a:buNone/>
            </a:pP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右の表は、各</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IM</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の受賞クラブ数です。</a:t>
            </a:r>
            <a:endParaRPr lang="en-US" altLang="ja-JP" sz="1800" b="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just">
              <a:buClr>
                <a:srgbClr val="000000"/>
              </a:buClr>
              <a:buFont typeface="Times New Roman" panose="02020603050405020304" pitchFamily="18" charset="0"/>
              <a:buNone/>
            </a:pP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すべての</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IM</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において、８０％以上のクラブが受賞していま</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す</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が、</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特筆すべきは</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、すべてのクラブが受賞している</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IM</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があ</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るということです</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endParaRPr lang="en-US" altLang="ja-JP" sz="1800" b="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just">
              <a:buClr>
                <a:srgbClr val="000000"/>
              </a:buClr>
              <a:buFont typeface="Times New Roman" panose="02020603050405020304" pitchFamily="18" charset="0"/>
              <a:buNone/>
            </a:pP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また、継続的な取組</a:t>
            </a:r>
            <a:r>
              <a:rPr lang="ja-JP" altLang="en-US"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に意義があると考えますので</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5</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年以上連続で受賞したクラブ数について調べてみました。</a:t>
            </a:r>
            <a:endParaRPr lang="en-US" altLang="ja-JP" sz="1800" b="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just">
              <a:buClr>
                <a:srgbClr val="000000"/>
              </a:buClr>
              <a:buFont typeface="Times New Roman" panose="02020603050405020304" pitchFamily="18" charset="0"/>
              <a:buNone/>
            </a:pP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右端の赤囲いの箇所になりますが、地区全体では昨年度受賞クラブのうち半数以上が</a:t>
            </a:r>
            <a:r>
              <a:rPr lang="en-US" altLang="ja-JP" sz="1800" b="1" kern="100" dirty="0">
                <a:effectLst/>
                <a:latin typeface="BIZ UDPゴシック" panose="020B0400000000000000" pitchFamily="50" charset="-128"/>
                <a:ea typeface="游明朝" panose="02020400000000000000" pitchFamily="18" charset="-128"/>
                <a:cs typeface="Times New Roman" panose="02020603050405020304" pitchFamily="18" charset="0"/>
              </a:rPr>
              <a:t>5</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年以上連続で受賞していますが、</a:t>
            </a:r>
            <a:endPar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lvl="0" indent="0" algn="just">
              <a:buClr>
                <a:srgbClr val="000000"/>
              </a:buClr>
              <a:buFont typeface="Times New Roman" panose="02020603050405020304" pitchFamily="18" charset="0"/>
              <a:buNone/>
            </a:pP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なかには、７割以上を占める</a:t>
            </a:r>
            <a:r>
              <a:rPr lang="en-US"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IM</a:t>
            </a:r>
            <a:r>
              <a:rPr lang="ja-JP" altLang="ja-JP" sz="1800" b="1" kern="100" dirty="0">
                <a:effectLst/>
                <a:latin typeface="游明朝" panose="02020400000000000000" pitchFamily="18" charset="-128"/>
                <a:ea typeface="BIZ UDPゴシック" panose="020B0400000000000000" pitchFamily="50" charset="-128"/>
                <a:cs typeface="Times New Roman" panose="02020603050405020304" pitchFamily="18" charset="0"/>
              </a:rPr>
              <a:t>もあります。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just">
              <a:buClr>
                <a:srgbClr val="000000"/>
              </a:buClr>
              <a:buFont typeface="Times New Roman" panose="02020603050405020304" pitchFamily="18" charset="0"/>
              <a:buNone/>
            </a:pPr>
            <a:endParaRPr lang="en-US" altLang="ja-JP" sz="1400" dirty="0"/>
          </a:p>
        </p:txBody>
      </p:sp>
      <p:sp>
        <p:nvSpPr>
          <p:cNvPr id="4" name="スライド番号プレースホルダー 3"/>
          <p:cNvSpPr>
            <a:spLocks noGrp="1"/>
          </p:cNvSpPr>
          <p:nvPr>
            <p:ph type="sldNum" sz="quarter" idx="5"/>
          </p:nvPr>
        </p:nvSpPr>
        <p:spPr/>
        <p:txBody>
          <a:bodyPr/>
          <a:lstStyle/>
          <a:p>
            <a:fld id="{A5942BEE-113D-4949-A31D-F36B2935D45F}" type="slidenum">
              <a:rPr kumimoji="1" lang="ja-JP" altLang="en-US" smtClean="0"/>
              <a:t>5</a:t>
            </a:fld>
            <a:endParaRPr kumimoji="1" lang="ja-JP" altLang="en-US"/>
          </a:p>
        </p:txBody>
      </p:sp>
    </p:spTree>
    <p:extLst>
      <p:ext uri="{BB962C8B-B14F-4D97-AF65-F5344CB8AC3E}">
        <p14:creationId xmlns:p14="http://schemas.microsoft.com/office/powerpoint/2010/main" val="407396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lvl="0" indent="0" algn="just">
              <a:buClr>
                <a:srgbClr val="000000"/>
              </a:buClr>
              <a:buFont typeface="Times New Roman" panose="02020603050405020304" pitchFamily="18" charset="0"/>
              <a:buNone/>
            </a:pP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なぜ</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クラブ優秀賞</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が必要なのか解説します。</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これまでの</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旧ロータリー賞と会員増強との関係では、</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2023-24</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年度の会員数は、若干減少したものの、受賞クラブでは会員数が純増となっております。また、入会会員数と退会会員数をみると、</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2023</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24</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年度では、受賞クラブでは入会会員数は２７０名、退会会員数は２５６名となっており、入会促進や退会抑制など会員増強に貢献していることがわかります。</a:t>
            </a:r>
            <a:endParaRPr kumimoji="0" lang="en-US" altLang="ja-JP" sz="1800" b="0" kern="100" dirty="0">
              <a:solidFill>
                <a:sysClr val="windowText" lastClr="000000"/>
              </a:solidFill>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just">
              <a:buClr>
                <a:srgbClr val="000000"/>
              </a:buClr>
              <a:buFont typeface="Times New Roman" panose="02020603050405020304" pitchFamily="18" charset="0"/>
              <a:buNone/>
            </a:pPr>
            <a:r>
              <a:rPr kumimoji="1"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また、</a:t>
            </a:r>
            <a:r>
              <a:rPr kumimoji="1"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会員純増クラブと旧ロータリー賞の関係</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をみると</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2022</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23</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年</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度</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、２０２３－</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24</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年</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度</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とも純増クラブの</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8</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割強</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が受賞クラブ</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となって</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います。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just">
              <a:buClr>
                <a:srgbClr val="000000"/>
              </a:buClr>
              <a:buFont typeface="Times New Roman" panose="02020603050405020304" pitchFamily="18"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0666A42-5941-3940-8B1A-A7D61D12634C}" type="slidenum">
              <a:rPr kumimoji="1" lang="ja-JP" altLang="en-US" smtClean="0"/>
              <a:t>6</a:t>
            </a:fld>
            <a:endParaRPr kumimoji="1" lang="ja-JP" altLang="en-US"/>
          </a:p>
        </p:txBody>
      </p:sp>
    </p:spTree>
    <p:extLst>
      <p:ext uri="{BB962C8B-B14F-4D97-AF65-F5344CB8AC3E}">
        <p14:creationId xmlns:p14="http://schemas.microsoft.com/office/powerpoint/2010/main" val="286184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marR="0" lvl="0" indent="0" defTabSz="1828799" eaLnBrk="1" fontAlgn="auto" latinLnBrk="0" hangingPunct="1">
              <a:lnSpc>
                <a:spcPct val="100000"/>
              </a:lnSpc>
              <a:spcBef>
                <a:spcPts val="800"/>
              </a:spcBef>
              <a:spcAft>
                <a:spcPts val="0"/>
              </a:spcAft>
              <a:buClrTx/>
              <a:buSzTx/>
              <a:buFontTx/>
              <a:buNone/>
              <a:tabLst/>
              <a:defRPr/>
            </a:pP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２０２４－２５年度</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RI</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会長テーマとの関係についてです。これは</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2024</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25</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年度</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RI</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会長メッセージを抜粋したものです。メッセージでは、「ロータリーのマジック」、「帰属意識」、「ロータリーの行動計画」の関係について触れられ、行動計画の</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4</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つの重要項目から目標が設定されているクラブ優秀賞に各クラブが取り組むことで、ロータリーのマジックを発動し、公共イメージを向上させ、その結果として、会員増強への筋道が見えてくるのではないでしょうか。</a:t>
            </a:r>
            <a:endParaRPr lang="ja-JP" altLang="ja-JP" sz="18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defTabSz="1828799" eaLnBrk="1" fontAlgn="auto" latinLnBrk="0" hangingPunct="1">
              <a:lnSpc>
                <a:spcPct val="100000"/>
              </a:lnSpc>
              <a:spcBef>
                <a:spcPts val="80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80666A42-5941-3940-8B1A-A7D61D12634C}" type="slidenum">
              <a:rPr kumimoji="1" lang="ja-JP" altLang="en-US" smtClean="0"/>
              <a:t>7</a:t>
            </a:fld>
            <a:endParaRPr kumimoji="1" lang="ja-JP" altLang="en-US"/>
          </a:p>
        </p:txBody>
      </p:sp>
    </p:spTree>
    <p:extLst>
      <p:ext uri="{BB962C8B-B14F-4D97-AF65-F5344CB8AC3E}">
        <p14:creationId xmlns:p14="http://schemas.microsoft.com/office/powerpoint/2010/main" val="2656086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lvl="0" indent="0">
              <a:buClr>
                <a:srgbClr val="000000"/>
              </a:buClr>
              <a:buFont typeface="Times New Roman" panose="02020603050405020304" pitchFamily="18" charset="0"/>
              <a:buNone/>
            </a:pP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次に、</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クラブ優秀賞への有意義な取組、目標設定についてです。</a:t>
            </a:r>
            <a:endPar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endParaRPr>
          </a:p>
          <a:p>
            <a:pPr marL="0" lvl="0" indent="0">
              <a:buClr>
                <a:srgbClr val="000000"/>
              </a:buClr>
              <a:buFont typeface="Times New Roman" panose="02020603050405020304" pitchFamily="18" charset="0"/>
              <a:buNone/>
            </a:pP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目標設定は各クラブに</a:t>
            </a:r>
            <a:r>
              <a:rPr lang="ja-JP" altLang="ja-JP" sz="1800" b="1" kern="1200" dirty="0">
                <a:solidFill>
                  <a:srgbClr val="FF0000"/>
                </a:solidFill>
                <a:effectLst/>
                <a:ea typeface="BIZ UDPゴシック" panose="020B0400000000000000" pitchFamily="50" charset="-128"/>
                <a:cs typeface="Times New Roman" panose="02020603050405020304" pitchFamily="18" charset="0"/>
              </a:rPr>
              <a:t>委ねており、各クラブが目標項目を選び</a:t>
            </a:r>
            <a:r>
              <a:rPr lang="ja-JP" altLang="en-US" sz="1800" b="1" kern="1200" dirty="0">
                <a:solidFill>
                  <a:srgbClr val="FF0000"/>
                </a:solidFill>
                <a:effectLst/>
                <a:ea typeface="BIZ UDPゴシック" panose="020B0400000000000000" pitchFamily="50" charset="-128"/>
                <a:cs typeface="Times New Roman" panose="02020603050405020304" pitchFamily="18" charset="0"/>
              </a:rPr>
              <a:t>目標数値を設定し</a:t>
            </a:r>
            <a:r>
              <a:rPr lang="ja-JP" altLang="ja-JP" sz="1800" b="1" kern="1200" dirty="0">
                <a:solidFill>
                  <a:srgbClr val="FF0000"/>
                </a:solidFill>
                <a:effectLst/>
                <a:ea typeface="BIZ UDPゴシック" panose="020B0400000000000000" pitchFamily="50" charset="-128"/>
                <a:cs typeface="Times New Roman" panose="02020603050405020304" pitchFamily="18" charset="0"/>
              </a:rPr>
              <a:t>、また、目標達成については、目標の多くが自己申告方式となっており</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、かなり柔軟な仕組み</a:t>
            </a:r>
            <a:r>
              <a:rPr lang="ja-JP" altLang="en-US"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となっています</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。また、会長方針に組み込み、クラブ全員で目標の進捗を共有し、そして全員で参加し、達成することで、クラブ会員相互の結束、一体感（</a:t>
            </a:r>
            <a:r>
              <a:rPr lang="en-US"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RI</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会長が示している「帰属意識」）が育まれ、クラブが活性化する事で会員増強に繋がると考えております。</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r>
              <a:rPr lang="ja-JP" altLang="ja-JP" sz="1800" b="1" kern="1200" dirty="0">
                <a:solidFill>
                  <a:srgbClr val="000000"/>
                </a:solidFill>
                <a:effectLst/>
                <a:ea typeface="BIZ UDPゴシック" panose="020B0400000000000000" pitchFamily="50" charset="-128"/>
                <a:cs typeface="Times New Roman" panose="02020603050405020304" pitchFamily="18" charset="0"/>
              </a:rPr>
              <a:t>なお、ガバナー月信</a:t>
            </a:r>
            <a:r>
              <a:rPr lang="en-US" altLang="ja-JP" sz="1800" b="1" kern="1200" dirty="0">
                <a:solidFill>
                  <a:srgbClr val="000000"/>
                </a:solidFill>
                <a:effectLst/>
                <a:ea typeface="BIZ UDPゴシック" panose="020B0400000000000000" pitchFamily="50" charset="-128"/>
                <a:cs typeface="Times New Roman" panose="02020603050405020304" pitchFamily="18" charset="0"/>
              </a:rPr>
              <a:t>9</a:t>
            </a:r>
            <a:r>
              <a:rPr lang="ja-JP" altLang="ja-JP" sz="1800" b="1" kern="1200" dirty="0">
                <a:solidFill>
                  <a:srgbClr val="000000"/>
                </a:solidFill>
                <a:effectLst/>
                <a:ea typeface="BIZ UDPゴシック" panose="020B0400000000000000" pitchFamily="50" charset="-128"/>
                <a:cs typeface="Times New Roman" panose="02020603050405020304" pitchFamily="18" charset="0"/>
              </a:rPr>
              <a:t>月号には、大橋ガバナーと下出公共イメージ向上委員会委員長の連名でクラブ優秀賞に関するお願い文書が掲載されておりますので、ご確認ください。　</a:t>
            </a:r>
            <a:endParaRPr kumimoji="1" lang="ja-JP" altLang="en-US" dirty="0"/>
          </a:p>
        </p:txBody>
      </p:sp>
      <p:sp>
        <p:nvSpPr>
          <p:cNvPr id="4" name="スライド番号プレースホルダー 3"/>
          <p:cNvSpPr>
            <a:spLocks noGrp="1"/>
          </p:cNvSpPr>
          <p:nvPr>
            <p:ph type="sldNum" sz="quarter" idx="5"/>
          </p:nvPr>
        </p:nvSpPr>
        <p:spPr/>
        <p:txBody>
          <a:bodyPr/>
          <a:lstStyle/>
          <a:p>
            <a:fld id="{80666A42-5941-3940-8B1A-A7D61D12634C}" type="slidenum">
              <a:rPr kumimoji="1" lang="ja-JP" altLang="en-US" smtClean="0"/>
              <a:t>8</a:t>
            </a:fld>
            <a:endParaRPr kumimoji="1" lang="ja-JP" altLang="en-US"/>
          </a:p>
        </p:txBody>
      </p:sp>
    </p:spTree>
    <p:extLst>
      <p:ext uri="{BB962C8B-B14F-4D97-AF65-F5344CB8AC3E}">
        <p14:creationId xmlns:p14="http://schemas.microsoft.com/office/powerpoint/2010/main" val="1755212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689225" y="504825"/>
            <a:ext cx="4494213" cy="2527300"/>
          </a:xfrm>
        </p:spPr>
      </p:sp>
      <p:sp>
        <p:nvSpPr>
          <p:cNvPr id="3" name="ノート プレースホルダー 2"/>
          <p:cNvSpPr>
            <a:spLocks noGrp="1"/>
          </p:cNvSpPr>
          <p:nvPr>
            <p:ph type="body" idx="1"/>
          </p:nvPr>
        </p:nvSpPr>
        <p:spPr/>
        <p:txBody>
          <a:bodyPr/>
          <a:lstStyle/>
          <a:p>
            <a:pPr marL="0" lvl="0" indent="0">
              <a:buClr>
                <a:srgbClr val="000000"/>
              </a:buClr>
              <a:buFont typeface="Times New Roman" panose="02020603050405020304" pitchFamily="18" charset="0"/>
              <a:buNone/>
            </a:pP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こちらは</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2024-25</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年度の</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クラブ優秀</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賞の</a:t>
            </a:r>
            <a:r>
              <a:rPr lang="ja-JP" altLang="en-US"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クラブの</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目標設定項目になります。昨年度と同じで全部で</a:t>
            </a:r>
            <a:r>
              <a:rPr lang="en-US"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26</a:t>
            </a:r>
            <a:r>
              <a:rPr lang="ja-JP" altLang="ja-JP" sz="1800" b="1" kern="12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の項目があります。</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この中から</a:t>
            </a:r>
            <a:r>
              <a:rPr lang="en-US"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13</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以上の項目を選択し、選択した項目ごとに、クラブが目標とする数字を設定していただきます。</a:t>
            </a:r>
            <a:r>
              <a:rPr lang="en-US"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13</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項目以上達成すれば、クラブ優秀賞の受賞となります。なお、赤く囲っ</a:t>
            </a:r>
            <a:r>
              <a:rPr lang="ja-JP" altLang="en-US"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た項目は</a:t>
            </a:r>
            <a:r>
              <a:rPr lang="ja-JP" altLang="ja-JP" sz="1800" b="1" kern="1200" dirty="0">
                <a:solidFill>
                  <a:srgbClr val="000000"/>
                </a:solidFill>
                <a:effectLst/>
                <a:latin typeface="ＭＳ Ｐゴシック" panose="020B0600070205080204" pitchFamily="50" charset="-128"/>
                <a:ea typeface="BIZ UDPゴシック" panose="020B0400000000000000" pitchFamily="50" charset="-128"/>
                <a:cs typeface="Times New Roman" panose="02020603050405020304" pitchFamily="18" charset="0"/>
              </a:rPr>
              <a:t>、昨年と内容が変更されておりご確認ください。</a:t>
            </a:r>
            <a:endParaRPr lang="ja-JP"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defTabSz="882213">
              <a:defRPr/>
            </a:pPr>
            <a:endParaRPr kumimoji="1" lang="ja-JP" altLang="en-US" dirty="0"/>
          </a:p>
        </p:txBody>
      </p:sp>
      <p:sp>
        <p:nvSpPr>
          <p:cNvPr id="4" name="スライド番号プレースホルダー 3"/>
          <p:cNvSpPr>
            <a:spLocks noGrp="1"/>
          </p:cNvSpPr>
          <p:nvPr>
            <p:ph type="sldNum" sz="quarter" idx="5"/>
          </p:nvPr>
        </p:nvSpPr>
        <p:spPr/>
        <p:txBody>
          <a:bodyPr/>
          <a:lstStyle/>
          <a:p>
            <a:fld id="{80666A42-5941-3940-8B1A-A7D61D12634C}" type="slidenum">
              <a:rPr kumimoji="1" lang="ja-JP" altLang="en-US" smtClean="0"/>
              <a:t>9</a:t>
            </a:fld>
            <a:endParaRPr kumimoji="1" lang="ja-JP" altLang="en-US"/>
          </a:p>
        </p:txBody>
      </p:sp>
    </p:spTree>
    <p:extLst>
      <p:ext uri="{BB962C8B-B14F-4D97-AF65-F5344CB8AC3E}">
        <p14:creationId xmlns:p14="http://schemas.microsoft.com/office/powerpoint/2010/main" val="1849544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4C8FD5-8D6B-2F8F-78A7-C5D23FB64FAF}"/>
              </a:ext>
            </a:extLst>
          </p:cNvPr>
          <p:cNvSpPr>
            <a:spLocks noGrp="1"/>
          </p:cNvSpPr>
          <p:nvPr>
            <p:ph type="title"/>
          </p:nvPr>
        </p:nvSpPr>
        <p:spPr>
          <a:xfrm>
            <a:off x="1663700" y="2675197"/>
            <a:ext cx="21031200" cy="5705474"/>
          </a:xfrm>
        </p:spPr>
        <p:txBody>
          <a:bodyPr anchor="b"/>
          <a:lstStyle>
            <a:lvl1pPr>
              <a:defRPr sz="12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CB67DF-E3B6-06D3-268B-BEFC73B39DFB}"/>
              </a:ext>
            </a:extLst>
          </p:cNvPr>
          <p:cNvSpPr>
            <a:spLocks noGrp="1"/>
          </p:cNvSpPr>
          <p:nvPr>
            <p:ph type="body" idx="1"/>
          </p:nvPr>
        </p:nvSpPr>
        <p:spPr>
          <a:xfrm>
            <a:off x="1658088" y="8394331"/>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a:extLst>
              <a:ext uri="{FF2B5EF4-FFF2-40B4-BE49-F238E27FC236}">
                <a16:creationId xmlns:a16="http://schemas.microsoft.com/office/drawing/2014/main" id="{E9E3F608-17DD-C4CD-1D6B-FD337D5E4D05}"/>
              </a:ext>
            </a:extLst>
          </p:cNvPr>
          <p:cNvSpPr>
            <a:spLocks noGrp="1"/>
          </p:cNvSpPr>
          <p:nvPr>
            <p:ph type="sldNum" sz="quarter" idx="12"/>
          </p:nvPr>
        </p:nvSpPr>
        <p:spPr>
          <a:xfrm>
            <a:off x="20580586" y="13129221"/>
            <a:ext cx="455901" cy="460389"/>
          </a:xfrm>
        </p:spPr>
        <p:txBody>
          <a:bodyPr/>
          <a:lstStyle/>
          <a:p>
            <a:fld id="{406DB075-AAC3-294A-BE95-29D5231C0DF9}" type="slidenum">
              <a:rPr kumimoji="1" lang="ja-JP" altLang="en-US" smtClean="0"/>
              <a:t>‹#›</a:t>
            </a:fld>
            <a:endParaRPr kumimoji="1" lang="ja-JP" altLang="en-US"/>
          </a:p>
        </p:txBody>
      </p:sp>
    </p:spTree>
    <p:extLst>
      <p:ext uri="{BB962C8B-B14F-4D97-AF65-F5344CB8AC3E}">
        <p14:creationId xmlns:p14="http://schemas.microsoft.com/office/powerpoint/2010/main" val="296972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90047F-519A-33DD-52E4-1E2A261EEC1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A61D34-B18A-A71B-E320-59D224D900AB}"/>
              </a:ext>
            </a:extLst>
          </p:cNvPr>
          <p:cNvSpPr>
            <a:spLocks noGrp="1"/>
          </p:cNvSpPr>
          <p:nvPr>
            <p:ph idx="1"/>
          </p:nvPr>
        </p:nvSpPr>
        <p:spPr>
          <a:xfrm>
            <a:off x="531629" y="2578317"/>
            <a:ext cx="23051386" cy="922378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7258BB2E-568C-F6C9-B3FB-3C6A42E90E21}"/>
              </a:ext>
            </a:extLst>
          </p:cNvPr>
          <p:cNvSpPr>
            <a:spLocks noGrp="1"/>
          </p:cNvSpPr>
          <p:nvPr>
            <p:ph type="sldNum" sz="quarter" idx="12"/>
          </p:nvPr>
        </p:nvSpPr>
        <p:spPr>
          <a:xfrm>
            <a:off x="20580586" y="13129221"/>
            <a:ext cx="455901" cy="460389"/>
          </a:xfrm>
        </p:spPr>
        <p:txBody>
          <a:bodyPr/>
          <a:lstStyle/>
          <a:p>
            <a:fld id="{406DB075-AAC3-294A-BE95-29D5231C0DF9}" type="slidenum">
              <a:rPr kumimoji="1" lang="ja-JP" altLang="en-US" smtClean="0"/>
              <a:t>‹#›</a:t>
            </a:fld>
            <a:endParaRPr kumimoji="1" lang="ja-JP" altLang="en-US"/>
          </a:p>
        </p:txBody>
      </p:sp>
      <p:sp>
        <p:nvSpPr>
          <p:cNvPr id="4" name="スライド番号プレースホルダー 5">
            <a:extLst>
              <a:ext uri="{FF2B5EF4-FFF2-40B4-BE49-F238E27FC236}">
                <a16:creationId xmlns:a16="http://schemas.microsoft.com/office/drawing/2014/main" id="{06C3095E-64AC-3D58-1F64-CFF031C1CC86}"/>
              </a:ext>
            </a:extLst>
          </p:cNvPr>
          <p:cNvSpPr txBox="1">
            <a:spLocks/>
          </p:cNvSpPr>
          <p:nvPr userDrawn="1"/>
        </p:nvSpPr>
        <p:spPr>
          <a:xfrm>
            <a:off x="9448800" y="12050589"/>
            <a:ext cx="5486400" cy="730250"/>
          </a:xfrm>
          <a:prstGeom prst="rect">
            <a:avLst/>
          </a:prstGeom>
        </p:spPr>
        <p:txBody>
          <a:bodyPr vert="horz" lIns="182880" tIns="91440" rIns="182880" bIns="9144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dirty="0">
                <a:latin typeface="HG丸ｺﾞｼｯｸM-PRO" panose="020F0600000000000000" pitchFamily="50" charset="-128"/>
                <a:ea typeface="HG丸ｺﾞｼｯｸM-PRO" panose="020F0600000000000000" pitchFamily="50" charset="-128"/>
              </a:rPr>
              <a:t>公共イメージ向上委員会</a:t>
            </a:r>
          </a:p>
        </p:txBody>
      </p:sp>
    </p:spTree>
    <p:extLst>
      <p:ext uri="{BB962C8B-B14F-4D97-AF65-F5344CB8AC3E}">
        <p14:creationId xmlns:p14="http://schemas.microsoft.com/office/powerpoint/2010/main" val="3539529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C54F67-A445-03CE-E6BA-933CE467BCD5}"/>
              </a:ext>
            </a:extLst>
          </p:cNvPr>
          <p:cNvSpPr>
            <a:spLocks noGrp="1"/>
          </p:cNvSpPr>
          <p:nvPr>
            <p:ph type="ctrTitle"/>
          </p:nvPr>
        </p:nvSpPr>
        <p:spPr>
          <a:xfrm>
            <a:off x="3048000" y="2244726"/>
            <a:ext cx="18288000" cy="4775200"/>
          </a:xfrm>
        </p:spPr>
        <p:txBody>
          <a:bodyPr anchor="b"/>
          <a:lstStyle>
            <a:lvl1pPr algn="ctr">
              <a:defRPr sz="12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3C57EF1-5CB0-1BEA-1595-19BEA1AC4661}"/>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kumimoji="1" lang="ja-JP" altLang="en-US"/>
              <a:t>マスター サブタイトルの書式設定</a:t>
            </a:r>
          </a:p>
        </p:txBody>
      </p:sp>
      <p:sp>
        <p:nvSpPr>
          <p:cNvPr id="6" name="スライド番号プレースホルダー 5">
            <a:extLst>
              <a:ext uri="{FF2B5EF4-FFF2-40B4-BE49-F238E27FC236}">
                <a16:creationId xmlns:a16="http://schemas.microsoft.com/office/drawing/2014/main" id="{6A87D65C-42AE-9657-387C-E7FF0295262F}"/>
              </a:ext>
            </a:extLst>
          </p:cNvPr>
          <p:cNvSpPr>
            <a:spLocks noGrp="1"/>
          </p:cNvSpPr>
          <p:nvPr>
            <p:ph type="sldNum" sz="quarter" idx="12"/>
          </p:nvPr>
        </p:nvSpPr>
        <p:spPr>
          <a:xfrm>
            <a:off x="20580586" y="13129221"/>
            <a:ext cx="455901" cy="460389"/>
          </a:xfrm>
        </p:spPr>
        <p:txBody>
          <a:bodyPr/>
          <a:lstStyle/>
          <a:p>
            <a:fld id="{406DB075-AAC3-294A-BE95-29D5231C0DF9}" type="slidenum">
              <a:rPr kumimoji="1" lang="ja-JP" altLang="en-US" smtClean="0"/>
              <a:t>‹#›</a:t>
            </a:fld>
            <a:endParaRPr kumimoji="1" lang="ja-JP" altLang="en-US"/>
          </a:p>
        </p:txBody>
      </p:sp>
    </p:spTree>
    <p:extLst>
      <p:ext uri="{BB962C8B-B14F-4D97-AF65-F5344CB8AC3E}">
        <p14:creationId xmlns:p14="http://schemas.microsoft.com/office/powerpoint/2010/main" val="74107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2A23DC-E5AD-21A0-F650-684214A033BA}"/>
              </a:ext>
            </a:extLst>
          </p:cNvPr>
          <p:cNvSpPr>
            <a:spLocks noGrp="1"/>
          </p:cNvSpPr>
          <p:nvPr>
            <p:ph type="title"/>
          </p:nvPr>
        </p:nvSpPr>
        <p:spPr>
          <a:xfrm>
            <a:off x="1679577" y="2339161"/>
            <a:ext cx="7864474" cy="1775638"/>
          </a:xfrm>
        </p:spPr>
        <p:txBody>
          <a:bodyPr anchor="b"/>
          <a:lstStyle>
            <a:lvl1pPr>
              <a:defRPr sz="6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DC8404-9425-E69E-3036-17AFF39CC697}"/>
              </a:ext>
            </a:extLst>
          </p:cNvPr>
          <p:cNvSpPr>
            <a:spLocks noGrp="1"/>
          </p:cNvSpPr>
          <p:nvPr>
            <p:ph idx="1"/>
          </p:nvPr>
        </p:nvSpPr>
        <p:spPr>
          <a:xfrm>
            <a:off x="10366376" y="2339160"/>
            <a:ext cx="12344400" cy="938294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2065B88-9219-00FD-4250-84B5ADEF73B5}"/>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kumimoji="1" lang="ja-JP" altLang="en-US"/>
              <a:t>マスター テキストの書式設定</a:t>
            </a:r>
          </a:p>
        </p:txBody>
      </p:sp>
      <p:sp>
        <p:nvSpPr>
          <p:cNvPr id="7" name="スライド番号プレースホルダー 6">
            <a:extLst>
              <a:ext uri="{FF2B5EF4-FFF2-40B4-BE49-F238E27FC236}">
                <a16:creationId xmlns:a16="http://schemas.microsoft.com/office/drawing/2014/main" id="{20DE88C2-2228-3818-029F-D3949546A75C}"/>
              </a:ext>
            </a:extLst>
          </p:cNvPr>
          <p:cNvSpPr>
            <a:spLocks noGrp="1"/>
          </p:cNvSpPr>
          <p:nvPr>
            <p:ph type="sldNum" sz="quarter" idx="12"/>
          </p:nvPr>
        </p:nvSpPr>
        <p:spPr>
          <a:xfrm>
            <a:off x="20580586" y="13129221"/>
            <a:ext cx="455901" cy="460389"/>
          </a:xfrm>
        </p:spPr>
        <p:txBody>
          <a:bodyPr/>
          <a:lstStyle/>
          <a:p>
            <a:fld id="{406DB075-AAC3-294A-BE95-29D5231C0DF9}" type="slidenum">
              <a:rPr kumimoji="1" lang="ja-JP" altLang="en-US" smtClean="0"/>
              <a:t>‹#›</a:t>
            </a:fld>
            <a:endParaRPr kumimoji="1" lang="ja-JP" altLang="en-US"/>
          </a:p>
        </p:txBody>
      </p:sp>
      <p:sp>
        <p:nvSpPr>
          <p:cNvPr id="5" name="スライド番号プレースホルダー 5">
            <a:extLst>
              <a:ext uri="{FF2B5EF4-FFF2-40B4-BE49-F238E27FC236}">
                <a16:creationId xmlns:a16="http://schemas.microsoft.com/office/drawing/2014/main" id="{78AE49E7-1C46-C1C9-EB98-5E21C5925699}"/>
              </a:ext>
            </a:extLst>
          </p:cNvPr>
          <p:cNvSpPr txBox="1">
            <a:spLocks/>
          </p:cNvSpPr>
          <p:nvPr userDrawn="1"/>
        </p:nvSpPr>
        <p:spPr>
          <a:xfrm>
            <a:off x="9448800" y="12050589"/>
            <a:ext cx="5486400" cy="730250"/>
          </a:xfrm>
          <a:prstGeom prst="rect">
            <a:avLst/>
          </a:prstGeom>
        </p:spPr>
        <p:txBody>
          <a:bodyPr vert="horz" lIns="182880" tIns="91440" rIns="182880" bIns="9144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2400" dirty="0">
                <a:latin typeface="HG丸ｺﾞｼｯｸM-PRO" panose="020F0600000000000000" pitchFamily="50" charset="-128"/>
                <a:ea typeface="HG丸ｺﾞｼｯｸM-PRO" panose="020F0600000000000000" pitchFamily="50" charset="-128"/>
              </a:rPr>
              <a:t>公共イメージ向上委員会</a:t>
            </a:r>
          </a:p>
        </p:txBody>
      </p:sp>
    </p:spTree>
    <p:extLst>
      <p:ext uri="{BB962C8B-B14F-4D97-AF65-F5344CB8AC3E}">
        <p14:creationId xmlns:p14="http://schemas.microsoft.com/office/powerpoint/2010/main" val="3452817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図形"/>
          <p:cNvSpPr/>
          <p:nvPr/>
        </p:nvSpPr>
        <p:spPr>
          <a:xfrm>
            <a:off x="418131" y="-1"/>
            <a:ext cx="10000064" cy="2726435"/>
          </a:xfrm>
          <a:custGeom>
            <a:avLst/>
            <a:gdLst/>
            <a:ahLst/>
            <a:cxnLst>
              <a:cxn ang="0">
                <a:pos x="wd2" y="hd2"/>
              </a:cxn>
              <a:cxn ang="5400000">
                <a:pos x="wd2" y="hd2"/>
              </a:cxn>
              <a:cxn ang="10800000">
                <a:pos x="wd2" y="hd2"/>
              </a:cxn>
              <a:cxn ang="16200000">
                <a:pos x="wd2" y="hd2"/>
              </a:cxn>
            </a:cxnLst>
            <a:rect l="0" t="0" r="r" b="b"/>
            <a:pathLst>
              <a:path w="21600" h="21451" extrusionOk="0">
                <a:moveTo>
                  <a:pt x="28" y="21451"/>
                </a:moveTo>
                <a:cubicBezTo>
                  <a:pt x="1268" y="16373"/>
                  <a:pt x="2770" y="12229"/>
                  <a:pt x="4447" y="9253"/>
                </a:cubicBezTo>
                <a:cubicBezTo>
                  <a:pt x="6672" y="5307"/>
                  <a:pt x="9109" y="3558"/>
                  <a:pt x="11537" y="2319"/>
                </a:cubicBezTo>
                <a:cubicBezTo>
                  <a:pt x="14861" y="624"/>
                  <a:pt x="18225" y="-149"/>
                  <a:pt x="21600" y="23"/>
                </a:cubicBezTo>
                <a:lnTo>
                  <a:pt x="0" y="41"/>
                </a:lnTo>
                <a:lnTo>
                  <a:pt x="28" y="21451"/>
                </a:lnTo>
                <a:close/>
              </a:path>
            </a:pathLst>
          </a:custGeom>
          <a:gradFill>
            <a:gsLst>
              <a:gs pos="0">
                <a:schemeClr val="accent1">
                  <a:satOff val="-24299"/>
                  <a:lumOff val="14558"/>
                </a:schemeClr>
              </a:gs>
              <a:gs pos="100000">
                <a:schemeClr val="accent1">
                  <a:hueOff val="870591"/>
                  <a:satOff val="14084"/>
                  <a:lumOff val="53200"/>
                </a:schemeClr>
              </a:gs>
            </a:gsLst>
            <a:lin ang="16200000"/>
          </a:gradFill>
          <a:ln w="3175">
            <a:miter lim="400000"/>
          </a:ln>
          <a:effectLst>
            <a:outerShdw blurRad="279400" dist="25400" dir="5400000" rotWithShape="0">
              <a:srgbClr val="4FCEFF">
                <a:alpha val="30000"/>
              </a:srgbClr>
            </a:outerShdw>
          </a:effectLst>
        </p:spPr>
        <p:txBody>
          <a:bodyPr lIns="90808" tIns="90808" rIns="90808" bIns="90808"/>
          <a:lstStyle/>
          <a:p>
            <a:pPr>
              <a:defRPr>
                <a:latin typeface="ヒラギノ明朝 ProN W6"/>
                <a:ea typeface="ヒラギノ明朝 ProN W6"/>
                <a:cs typeface="ヒラギノ明朝 ProN W6"/>
                <a:sym typeface="ヒラギノ明朝 ProN W6"/>
              </a:defRPr>
            </a:pPr>
            <a:endParaRPr/>
          </a:p>
        </p:txBody>
      </p:sp>
      <p:grpSp>
        <p:nvGrpSpPr>
          <p:cNvPr id="6" name="グループ化 3"/>
          <p:cNvGrpSpPr/>
          <p:nvPr/>
        </p:nvGrpSpPr>
        <p:grpSpPr>
          <a:xfrm>
            <a:off x="3642080" y="1809848"/>
            <a:ext cx="17678394" cy="11928406"/>
            <a:chOff x="0" y="0"/>
            <a:chExt cx="17678393" cy="11928404"/>
          </a:xfrm>
        </p:grpSpPr>
        <p:sp>
          <p:nvSpPr>
            <p:cNvPr id="3" name="線"/>
            <p:cNvSpPr/>
            <p:nvPr/>
          </p:nvSpPr>
          <p:spPr>
            <a:xfrm flipV="1">
              <a:off x="1468006" y="0"/>
              <a:ext cx="1" cy="11928405"/>
            </a:xfrm>
            <a:prstGeom prst="line">
              <a:avLst/>
            </a:prstGeom>
            <a:noFill/>
            <a:ln w="25400" cap="flat">
              <a:solidFill>
                <a:srgbClr val="DDDDDD">
                  <a:alpha val="0"/>
                </a:srgbClr>
              </a:solidFill>
              <a:prstDash val="solid"/>
              <a:round/>
            </a:ln>
            <a:effectLst/>
          </p:spPr>
          <p:txBody>
            <a:bodyPr wrap="square" lIns="34052" tIns="34052" rIns="34052" bIns="34052" numCol="1" anchor="t">
              <a:noAutofit/>
            </a:bodyPr>
            <a:lstStyle/>
            <a:p>
              <a:endParaRPr/>
            </a:p>
          </p:txBody>
        </p:sp>
        <p:sp>
          <p:nvSpPr>
            <p:cNvPr id="4" name="線"/>
            <p:cNvSpPr/>
            <p:nvPr/>
          </p:nvSpPr>
          <p:spPr>
            <a:xfrm flipV="1">
              <a:off x="16410996" y="0"/>
              <a:ext cx="1" cy="11928405"/>
            </a:xfrm>
            <a:prstGeom prst="line">
              <a:avLst/>
            </a:prstGeom>
            <a:noFill/>
            <a:ln w="25400" cap="flat">
              <a:solidFill>
                <a:srgbClr val="DDDDDD">
                  <a:alpha val="0"/>
                </a:srgbClr>
              </a:solidFill>
              <a:prstDash val="solid"/>
              <a:round/>
            </a:ln>
            <a:effectLst/>
          </p:spPr>
          <p:txBody>
            <a:bodyPr wrap="square" lIns="34052" tIns="34052" rIns="34052" bIns="34052" numCol="1" anchor="t">
              <a:noAutofit/>
            </a:bodyPr>
            <a:lstStyle/>
            <a:p>
              <a:endParaRPr/>
            </a:p>
          </p:txBody>
        </p:sp>
        <p:sp>
          <p:nvSpPr>
            <p:cNvPr id="5" name="線"/>
            <p:cNvSpPr/>
            <p:nvPr/>
          </p:nvSpPr>
          <p:spPr>
            <a:xfrm>
              <a:off x="0" y="929311"/>
              <a:ext cx="17678395" cy="1"/>
            </a:xfrm>
            <a:prstGeom prst="line">
              <a:avLst/>
            </a:prstGeom>
            <a:noFill/>
            <a:ln w="25400" cap="flat">
              <a:solidFill>
                <a:srgbClr val="DDDDDD">
                  <a:alpha val="0"/>
                </a:srgbClr>
              </a:solidFill>
              <a:prstDash val="solid"/>
              <a:round/>
            </a:ln>
            <a:effectLst/>
          </p:spPr>
          <p:txBody>
            <a:bodyPr wrap="square" lIns="34052" tIns="34052" rIns="34052" bIns="34052" numCol="1" anchor="t">
              <a:noAutofit/>
            </a:bodyPr>
            <a:lstStyle/>
            <a:p>
              <a:endParaRPr/>
            </a:p>
          </p:txBody>
        </p:sp>
      </p:grpSp>
      <p:pic>
        <p:nvPicPr>
          <p:cNvPr id="7" name="C01011-001H.jpg" descr="C01011-001H.jpg"/>
          <p:cNvPicPr>
            <a:picLocks/>
          </p:cNvPicPr>
          <p:nvPr/>
        </p:nvPicPr>
        <p:blipFill>
          <a:blip r:embed="rId6"/>
          <a:stretch>
            <a:fillRect/>
          </a:stretch>
        </p:blipFill>
        <p:spPr>
          <a:xfrm>
            <a:off x="-1" y="-28970"/>
            <a:ext cx="836265" cy="13792283"/>
          </a:xfrm>
          <a:prstGeom prst="rect">
            <a:avLst/>
          </a:prstGeom>
          <a:ln w="12700">
            <a:miter lim="400000"/>
          </a:ln>
        </p:spPr>
      </p:pic>
      <p:sp>
        <p:nvSpPr>
          <p:cNvPr id="8" name="四角形"/>
          <p:cNvSpPr/>
          <p:nvPr/>
        </p:nvSpPr>
        <p:spPr>
          <a:xfrm>
            <a:off x="12478932" y="277472"/>
            <a:ext cx="8794006" cy="2796805"/>
          </a:xfrm>
          <a:prstGeom prst="rect">
            <a:avLst/>
          </a:prstGeom>
          <a:solidFill>
            <a:srgbClr val="FFFFFF"/>
          </a:solidFill>
          <a:ln w="12700">
            <a:miter lim="400000"/>
          </a:ln>
        </p:spPr>
        <p:txBody>
          <a:bodyPr lIns="90808" tIns="90808" rIns="90808" bIns="90808" anchor="ctr"/>
          <a:lstStyle/>
          <a:p>
            <a:pPr algn="ctr">
              <a:defRPr>
                <a:solidFill>
                  <a:srgbClr val="FFFFFF"/>
                </a:solidFill>
                <a:latin typeface="ヒラギノ明朝 ProN W6"/>
                <a:ea typeface="ヒラギノ明朝 ProN W6"/>
                <a:cs typeface="ヒラギノ明朝 ProN W6"/>
                <a:sym typeface="ヒラギノ明朝 ProN W6"/>
              </a:defRPr>
            </a:pPr>
            <a:endParaRPr/>
          </a:p>
        </p:txBody>
      </p:sp>
      <p:pic>
        <p:nvPicPr>
          <p:cNvPr id="9" name="ペーストされたムービー.png" descr="ペーストされたムービー.png"/>
          <p:cNvPicPr>
            <a:picLocks noChangeAspect="1"/>
          </p:cNvPicPr>
          <p:nvPr/>
        </p:nvPicPr>
        <p:blipFill>
          <a:blip r:embed="rId7"/>
          <a:stretch>
            <a:fillRect/>
          </a:stretch>
        </p:blipFill>
        <p:spPr>
          <a:xfrm>
            <a:off x="20321804" y="491154"/>
            <a:ext cx="3463192" cy="1422383"/>
          </a:xfrm>
          <a:prstGeom prst="rect">
            <a:avLst/>
          </a:prstGeom>
          <a:ln w="12700">
            <a:miter lim="400000"/>
          </a:ln>
        </p:spPr>
      </p:pic>
      <p:pic>
        <p:nvPicPr>
          <p:cNvPr id="10" name="ペーストされたムービー.png" descr="ペーストされたムービー.png"/>
          <p:cNvPicPr>
            <a:picLocks noChangeAspect="1"/>
          </p:cNvPicPr>
          <p:nvPr/>
        </p:nvPicPr>
        <p:blipFill>
          <a:blip r:embed="rId8"/>
          <a:stretch>
            <a:fillRect/>
          </a:stretch>
        </p:blipFill>
        <p:spPr>
          <a:xfrm>
            <a:off x="1134888" y="12063789"/>
            <a:ext cx="2208568" cy="1314624"/>
          </a:xfrm>
          <a:prstGeom prst="rect">
            <a:avLst/>
          </a:prstGeom>
          <a:ln w="12700">
            <a:miter lim="400000"/>
          </a:ln>
        </p:spPr>
      </p:pic>
      <p:sp>
        <p:nvSpPr>
          <p:cNvPr id="11" name="タイトルテキスト"/>
          <p:cNvSpPr txBox="1">
            <a:spLocks noGrp="1"/>
          </p:cNvSpPr>
          <p:nvPr>
            <p:ph type="title"/>
          </p:nvPr>
        </p:nvSpPr>
        <p:spPr>
          <a:xfrm>
            <a:off x="5832190" y="1539875"/>
            <a:ext cx="14529501" cy="3336925"/>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053" tIns="34053" rIns="34053" bIns="34053" anchor="ctr"/>
          <a:lstStyle/>
          <a:p>
            <a:r>
              <a:t>タイトルテキスト</a:t>
            </a:r>
          </a:p>
        </p:txBody>
      </p:sp>
      <p:sp>
        <p:nvSpPr>
          <p:cNvPr id="12" name="本文レベル1…"/>
          <p:cNvSpPr txBox="1">
            <a:spLocks noGrp="1"/>
          </p:cNvSpPr>
          <p:nvPr>
            <p:ph type="body" idx="1"/>
          </p:nvPr>
        </p:nvSpPr>
        <p:spPr>
          <a:xfrm>
            <a:off x="13248289" y="4876799"/>
            <a:ext cx="7113402" cy="8839201"/>
          </a:xfrm>
          <a:prstGeom prst="rect">
            <a:avLst/>
          </a:prstGeom>
          <a:ln w="3175">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053" tIns="34053" rIns="34053" bIns="34053"/>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xfrm>
            <a:off x="20588422" y="13129221"/>
            <a:ext cx="448065" cy="410218"/>
          </a:xfrm>
          <a:prstGeom prst="rect">
            <a:avLst/>
          </a:prstGeom>
          <a:ln w="3175">
            <a:miter lim="400000"/>
          </a:ln>
        </p:spPr>
        <p:txBody>
          <a:bodyPr wrap="none" lIns="90808" tIns="90808" rIns="90808" bIns="90808">
            <a:spAutoFit/>
          </a:bodyPr>
          <a:lstStyle>
            <a:lvl1pPr algn="r">
              <a:defRPr sz="1800">
                <a:solidFill>
                  <a:srgbClr val="A7A7A7"/>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transition spd="med"/>
  <p:txStyles>
    <p:titleStyle>
      <a:lvl1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1pPr>
      <a:lvl2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2pPr>
      <a:lvl3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3pPr>
      <a:lvl4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4pPr>
      <a:lvl5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5pPr>
      <a:lvl6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6pPr>
      <a:lvl7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7pPr>
      <a:lvl8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8pPr>
      <a:lvl9pPr marL="0" marR="0" indent="0" algn="l" defTabSz="1828799" rtl="0" latinLnBrk="0">
        <a:lnSpc>
          <a:spcPct val="100000"/>
        </a:lnSpc>
        <a:spcBef>
          <a:spcPts val="0"/>
        </a:spcBef>
        <a:spcAft>
          <a:spcPts val="0"/>
        </a:spcAft>
        <a:buClrTx/>
        <a:buSzTx/>
        <a:buFontTx/>
        <a:buNone/>
        <a:tabLst/>
        <a:defRPr sz="7000" b="0" i="0" u="none" strike="noStrike" cap="none" spc="0" baseline="0">
          <a:solidFill>
            <a:srgbClr val="17406D"/>
          </a:solidFill>
          <a:uFillTx/>
          <a:latin typeface="游ゴシック体 ボールド"/>
          <a:ea typeface="游ゴシック体 ボールド"/>
          <a:cs typeface="游ゴシック体 ボールド"/>
          <a:sym typeface="游ゴシック体 ボールド"/>
        </a:defRPr>
      </a:lvl9pPr>
    </p:titleStyle>
    <p:bodyStyle>
      <a:lvl1pPr marL="685800" marR="0" indent="-685800" algn="l" defTabSz="1828799" rtl="0" latinLnBrk="0">
        <a:lnSpc>
          <a:spcPct val="100000"/>
        </a:lnSpc>
        <a:spcBef>
          <a:spcPts val="1100"/>
        </a:spcBef>
        <a:spcAft>
          <a:spcPts val="0"/>
        </a:spcAft>
        <a:buClrTx/>
        <a:buSzTx/>
        <a:buFontTx/>
        <a:buNone/>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1pPr>
      <a:lvl2pPr marL="660047" marR="0" indent="-385409" algn="l" defTabSz="1828799" rtl="0" latinLnBrk="0">
        <a:lnSpc>
          <a:spcPct val="100000"/>
        </a:lnSpc>
        <a:spcBef>
          <a:spcPts val="1100"/>
        </a:spcBef>
        <a:spcAft>
          <a:spcPts val="0"/>
        </a:spcAft>
        <a:buClrTx/>
        <a:buSzPct val="100000"/>
        <a:buFontTx/>
        <a:buChar char="•"/>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2pPr>
      <a:lvl3pPr marL="1397000" marR="0" indent="-482600" algn="l" defTabSz="1828799" rtl="0" latinLnBrk="0">
        <a:lnSpc>
          <a:spcPct val="100000"/>
        </a:lnSpc>
        <a:spcBef>
          <a:spcPts val="1100"/>
        </a:spcBef>
        <a:spcAft>
          <a:spcPts val="0"/>
        </a:spcAft>
        <a:buClrTx/>
        <a:buSzPct val="100000"/>
        <a:buFontTx/>
        <a:buChar char="•"/>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3pPr>
      <a:lvl4pPr marL="1854200" marR="0" indent="-482600" algn="l" defTabSz="1828799" rtl="0" latinLnBrk="0">
        <a:lnSpc>
          <a:spcPct val="100000"/>
        </a:lnSpc>
        <a:spcBef>
          <a:spcPts val="1100"/>
        </a:spcBef>
        <a:spcAft>
          <a:spcPts val="0"/>
        </a:spcAft>
        <a:buClrTx/>
        <a:buSzPct val="100000"/>
        <a:buFontTx/>
        <a:buChar char="•"/>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4pPr>
      <a:lvl5pPr marL="2311400" marR="0" indent="-482600" algn="l" defTabSz="1828799" rtl="0" latinLnBrk="0">
        <a:lnSpc>
          <a:spcPct val="100000"/>
        </a:lnSpc>
        <a:spcBef>
          <a:spcPts val="1100"/>
        </a:spcBef>
        <a:spcAft>
          <a:spcPts val="0"/>
        </a:spcAft>
        <a:buClrTx/>
        <a:buSzPct val="100000"/>
        <a:buFontTx/>
        <a:buChar char="•"/>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5pPr>
      <a:lvl6pPr marL="685800" marR="0" indent="1600200" algn="l" defTabSz="1828799" rtl="0" latinLnBrk="0">
        <a:lnSpc>
          <a:spcPct val="100000"/>
        </a:lnSpc>
        <a:spcBef>
          <a:spcPts val="1100"/>
        </a:spcBef>
        <a:spcAft>
          <a:spcPts val="0"/>
        </a:spcAft>
        <a:buClrTx/>
        <a:buSzTx/>
        <a:buFontTx/>
        <a:buNone/>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6pPr>
      <a:lvl7pPr marL="685800" marR="0" indent="2057400" algn="l" defTabSz="1828799" rtl="0" latinLnBrk="0">
        <a:lnSpc>
          <a:spcPct val="100000"/>
        </a:lnSpc>
        <a:spcBef>
          <a:spcPts val="1100"/>
        </a:spcBef>
        <a:spcAft>
          <a:spcPts val="0"/>
        </a:spcAft>
        <a:buClrTx/>
        <a:buSzTx/>
        <a:buFontTx/>
        <a:buNone/>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7pPr>
      <a:lvl8pPr marL="685800" marR="0" indent="2514600" algn="l" defTabSz="1828799" rtl="0" latinLnBrk="0">
        <a:lnSpc>
          <a:spcPct val="100000"/>
        </a:lnSpc>
        <a:spcBef>
          <a:spcPts val="1100"/>
        </a:spcBef>
        <a:spcAft>
          <a:spcPts val="0"/>
        </a:spcAft>
        <a:buClrTx/>
        <a:buSzTx/>
        <a:buFontTx/>
        <a:buNone/>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8pPr>
      <a:lvl9pPr marL="685800" marR="0" indent="2971800" algn="l" defTabSz="1828799" rtl="0" latinLnBrk="0">
        <a:lnSpc>
          <a:spcPct val="100000"/>
        </a:lnSpc>
        <a:spcBef>
          <a:spcPts val="1100"/>
        </a:spcBef>
        <a:spcAft>
          <a:spcPts val="0"/>
        </a:spcAft>
        <a:buClrTx/>
        <a:buSzTx/>
        <a:buFontTx/>
        <a:buNone/>
        <a:tabLst/>
        <a:defRPr sz="3800" b="0" i="0" u="none" strike="noStrike" cap="none" spc="0" baseline="0">
          <a:solidFill>
            <a:srgbClr val="000000"/>
          </a:solidFill>
          <a:uFillTx/>
          <a:latin typeface="游ゴシック体 ボールド"/>
          <a:ea typeface="游ゴシック体 ボールド"/>
          <a:cs typeface="游ゴシック体 ボールド"/>
          <a:sym typeface="游ゴシック体 ボールド"/>
        </a:defRPr>
      </a:lvl9pPr>
    </p:bodyStyle>
    <p:otherStyle>
      <a:lvl1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1pPr>
      <a:lvl2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2pPr>
      <a:lvl3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3pPr>
      <a:lvl4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4pPr>
      <a:lvl5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5pPr>
      <a:lvl6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6pPr>
      <a:lvl7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7pPr>
      <a:lvl8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8pPr>
      <a:lvl9pPr marL="0" marR="0" indent="0" algn="r" defTabSz="1828799"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游ゴシック体 ミディアム"/>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hyperlink" Target="https://my.rotary.org/ja/signup"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561406E-7B62-3DD7-E412-D5913923F79F}"/>
              </a:ext>
            </a:extLst>
          </p:cNvPr>
          <p:cNvSpPr>
            <a:spLocks noGrp="1"/>
          </p:cNvSpPr>
          <p:nvPr>
            <p:ph type="title"/>
          </p:nvPr>
        </p:nvSpPr>
        <p:spPr>
          <a:xfrm>
            <a:off x="1663700" y="2675197"/>
            <a:ext cx="21031200" cy="6115514"/>
          </a:xfrm>
        </p:spPr>
        <p:txBody>
          <a:bodyPr anchor="ctr" anchorCtr="0">
            <a:normAutofit/>
          </a:bodyPr>
          <a:lstStyle/>
          <a:p>
            <a:pPr algn="ctr"/>
            <a:r>
              <a:rPr lang="ja-JP" altLang="en-US" sz="10800" b="1" dirty="0">
                <a:latin typeface="メイリオ" panose="020B0604030504040204" pitchFamily="50" charset="-128"/>
                <a:ea typeface="メイリオ" panose="020B0604030504040204" pitchFamily="50" charset="-128"/>
              </a:rPr>
              <a:t>「クラブ優秀賞と</a:t>
            </a:r>
            <a:r>
              <a:rPr lang="en-US" altLang="ja-JP" sz="10800" b="1" dirty="0">
                <a:latin typeface="メイリオ" panose="020B0604030504040204" pitchFamily="50" charset="-128"/>
                <a:ea typeface="メイリオ" panose="020B0604030504040204" pitchFamily="50" charset="-128"/>
              </a:rPr>
              <a:t>My Rotary</a:t>
            </a:r>
            <a:r>
              <a:rPr lang="ja-JP" altLang="en-US" sz="10800" b="1" dirty="0">
                <a:latin typeface="メイリオ" panose="020B0604030504040204" pitchFamily="50" charset="-128"/>
                <a:ea typeface="メイリオ" panose="020B0604030504040204" pitchFamily="50" charset="-128"/>
              </a:rPr>
              <a:t>」</a:t>
            </a:r>
            <a:endParaRPr lang="ja-JP" altLang="en-US" sz="10800" b="1" dirty="0"/>
          </a:p>
        </p:txBody>
      </p:sp>
      <p:sp>
        <p:nvSpPr>
          <p:cNvPr id="5" name="テキスト プレースホルダー 4">
            <a:extLst>
              <a:ext uri="{FF2B5EF4-FFF2-40B4-BE49-F238E27FC236}">
                <a16:creationId xmlns:a16="http://schemas.microsoft.com/office/drawing/2014/main" id="{138545E4-3F4F-7F5C-BF6B-7B5AC3BBE8AD}"/>
              </a:ext>
            </a:extLst>
          </p:cNvPr>
          <p:cNvSpPr>
            <a:spLocks noGrp="1"/>
          </p:cNvSpPr>
          <p:nvPr>
            <p:ph type="body" idx="1"/>
          </p:nvPr>
        </p:nvSpPr>
        <p:spPr>
          <a:xfrm>
            <a:off x="1791092" y="8309871"/>
            <a:ext cx="21031200" cy="3000374"/>
          </a:xfrm>
        </p:spPr>
        <p:txBody>
          <a:bodyPr anchor="b" anchorCtr="1">
            <a:normAutofit/>
          </a:bodyPr>
          <a:lstStyle/>
          <a:p>
            <a:pPr algn="ctr"/>
            <a:r>
              <a:rPr lang="ja-JP" altLang="en-US" i="0" u="none" strike="noStrike" baseline="0" dirty="0">
                <a:solidFill>
                  <a:schemeClr val="tx1"/>
                </a:solidFill>
                <a:latin typeface="メイリオ" panose="020B0604030504040204" pitchFamily="50" charset="-128"/>
                <a:ea typeface="メイリオ" panose="020B0604030504040204" pitchFamily="50" charset="-128"/>
              </a:rPr>
              <a:t>公共イメージ向上委員会</a:t>
            </a:r>
          </a:p>
          <a:p>
            <a:pPr algn="ctr"/>
            <a:r>
              <a:rPr lang="ja-JP" altLang="en-US" i="0" u="none" strike="noStrike" baseline="0" dirty="0">
                <a:solidFill>
                  <a:schemeClr val="tx1"/>
                </a:solidFill>
                <a:latin typeface="メイリオ" panose="020B0604030504040204" pitchFamily="50" charset="-128"/>
                <a:ea typeface="メイリオ" panose="020B0604030504040204" pitchFamily="50" charset="-128"/>
              </a:rPr>
              <a:t>委員　三井　泰之（高槻</a:t>
            </a:r>
            <a:r>
              <a:rPr lang="en-US" altLang="ja-JP" i="0" u="none" strike="noStrike" baseline="0" dirty="0">
                <a:solidFill>
                  <a:schemeClr val="tx1"/>
                </a:solidFill>
                <a:latin typeface="メイリオ" panose="020B0604030504040204" pitchFamily="50" charset="-128"/>
                <a:ea typeface="メイリオ" panose="020B0604030504040204" pitchFamily="50" charset="-128"/>
              </a:rPr>
              <a:t>RC</a:t>
            </a:r>
            <a:r>
              <a:rPr lang="ja-JP" altLang="en-US" i="0" u="none" strike="noStrike" baseline="0" dirty="0">
                <a:solidFill>
                  <a:schemeClr val="tx1"/>
                </a:solidFill>
                <a:latin typeface="メイリオ" panose="020B0604030504040204" pitchFamily="50" charset="-128"/>
                <a:ea typeface="メイリオ" panose="020B0604030504040204" pitchFamily="50" charset="-128"/>
              </a:rPr>
              <a:t>）</a:t>
            </a:r>
            <a:endParaRPr lang="ja-JP" altLang="en-US" dirty="0">
              <a:solidFill>
                <a:schemeClr val="tx1"/>
              </a:solidFill>
            </a:endParaRPr>
          </a:p>
        </p:txBody>
      </p:sp>
      <p:sp>
        <p:nvSpPr>
          <p:cNvPr id="7" name="テキスト ボックス 6">
            <a:extLst>
              <a:ext uri="{FF2B5EF4-FFF2-40B4-BE49-F238E27FC236}">
                <a16:creationId xmlns:a16="http://schemas.microsoft.com/office/drawing/2014/main" id="{9A43CA13-D2D1-0EBD-E5D3-4C0D9CB743A4}"/>
              </a:ext>
            </a:extLst>
          </p:cNvPr>
          <p:cNvSpPr txBox="1"/>
          <p:nvPr/>
        </p:nvSpPr>
        <p:spPr>
          <a:xfrm>
            <a:off x="1658088" y="545070"/>
            <a:ext cx="12604172" cy="1077218"/>
          </a:xfrm>
          <a:prstGeom prst="rect">
            <a:avLst/>
          </a:prstGeom>
          <a:noFill/>
        </p:spPr>
        <p:txBody>
          <a:bodyPr wrap="square">
            <a:spAutoFit/>
          </a:bodyPr>
          <a:lstStyle/>
          <a:p>
            <a:r>
              <a:rPr lang="en-US" altLang="ja-JP" sz="6400" b="1" dirty="0">
                <a:latin typeface="メイリオ" panose="020B0604030504040204" pitchFamily="50" charset="-128"/>
                <a:ea typeface="メイリオ" panose="020B0604030504040204" pitchFamily="50" charset="-128"/>
              </a:rPr>
              <a:t>Session</a:t>
            </a:r>
            <a:r>
              <a:rPr lang="ja-JP" altLang="en-US" sz="6400" b="1" dirty="0">
                <a:latin typeface="メイリオ" panose="020B0604030504040204" pitchFamily="50" charset="-128"/>
                <a:ea typeface="メイリオ" panose="020B0604030504040204" pitchFamily="50" charset="-128"/>
              </a:rPr>
              <a:t>：３</a:t>
            </a:r>
            <a:r>
              <a:rPr lang="ja-JP" altLang="en-US" sz="6400" dirty="0">
                <a:latin typeface="HG丸ｺﾞｼｯｸM-PRO" panose="020F0600000000000000" pitchFamily="50" charset="-128"/>
                <a:ea typeface="HG丸ｺﾞｼｯｸM-PRO" panose="020F0600000000000000" pitchFamily="50" charset="-128"/>
              </a:rPr>
              <a:t>　</a:t>
            </a:r>
          </a:p>
        </p:txBody>
      </p:sp>
      <p:sp>
        <p:nvSpPr>
          <p:cNvPr id="2" name="スライド番号プレースホルダー 1">
            <a:extLst>
              <a:ext uri="{FF2B5EF4-FFF2-40B4-BE49-F238E27FC236}">
                <a16:creationId xmlns:a16="http://schemas.microsoft.com/office/drawing/2014/main" id="{D487F57A-FE04-45EC-A792-411E507E2369}"/>
              </a:ext>
            </a:extLst>
          </p:cNvPr>
          <p:cNvSpPr>
            <a:spLocks noGrp="1"/>
          </p:cNvSpPr>
          <p:nvPr>
            <p:ph type="sldNum" sz="quarter" idx="12"/>
          </p:nvPr>
        </p:nvSpPr>
        <p:spPr/>
        <p:txBody>
          <a:bodyPr/>
          <a:lstStyle/>
          <a:p>
            <a:fld id="{406DB075-AAC3-294A-BE95-29D5231C0DF9}" type="slidenum">
              <a:rPr kumimoji="1" lang="ja-JP" altLang="en-US" smtClean="0"/>
              <a:t>1</a:t>
            </a:fld>
            <a:endParaRPr kumimoji="1" lang="ja-JP" altLang="en-US"/>
          </a:p>
        </p:txBody>
      </p:sp>
    </p:spTree>
    <p:extLst>
      <p:ext uri="{BB962C8B-B14F-4D97-AF65-F5344CB8AC3E}">
        <p14:creationId xmlns:p14="http://schemas.microsoft.com/office/powerpoint/2010/main" val="2757915481"/>
      </p:ext>
    </p:extLst>
  </p:cSld>
  <p:clrMapOvr>
    <a:masterClrMapping/>
  </p:clrMapOvr>
  <p:transition spd="med" advTm="2293"/>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a:extLst>
              <a:ext uri="{FF2B5EF4-FFF2-40B4-BE49-F238E27FC236}">
                <a16:creationId xmlns:a16="http://schemas.microsoft.com/office/drawing/2014/main" id="{E7BDFE94-52A3-545C-C7DC-F975263F5F32}"/>
              </a:ext>
            </a:extLst>
          </p:cNvPr>
          <p:cNvGraphicFramePr>
            <a:graphicFrameLocks noGrp="1"/>
          </p:cNvGraphicFramePr>
          <p:nvPr>
            <p:ph idx="1"/>
            <p:extLst>
              <p:ext uri="{D42A27DB-BD31-4B8C-83A1-F6EECF244321}">
                <p14:modId xmlns:p14="http://schemas.microsoft.com/office/powerpoint/2010/main" val="3953703233"/>
              </p:ext>
            </p:extLst>
          </p:nvPr>
        </p:nvGraphicFramePr>
        <p:xfrm>
          <a:off x="1186542" y="2284842"/>
          <a:ext cx="22435457" cy="7817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タイトル 10">
            <a:extLst>
              <a:ext uri="{FF2B5EF4-FFF2-40B4-BE49-F238E27FC236}">
                <a16:creationId xmlns:a16="http://schemas.microsoft.com/office/drawing/2014/main" id="{E3A79989-380D-8082-DCA6-954F84C604E3}"/>
              </a:ext>
            </a:extLst>
          </p:cNvPr>
          <p:cNvSpPr>
            <a:spLocks noGrp="1"/>
          </p:cNvSpPr>
          <p:nvPr>
            <p:ph type="title"/>
          </p:nvPr>
        </p:nvSpPr>
        <p:spPr>
          <a:xfrm>
            <a:off x="1513113" y="547598"/>
            <a:ext cx="17524021" cy="1330374"/>
          </a:xfrm>
        </p:spPr>
        <p:txBody>
          <a:bodyPr>
            <a:normAutofit/>
          </a:bodyPr>
          <a:lstStyle/>
          <a:p>
            <a:r>
              <a:rPr lang="ja-JP" altLang="en-US" sz="7200" dirty="0"/>
              <a:t>クラブ優秀賞を取るためには？ </a:t>
            </a:r>
            <a:r>
              <a:rPr lang="ja-JP" altLang="en-US" sz="8000" dirty="0"/>
              <a:t>（</a:t>
            </a:r>
            <a:r>
              <a:rPr lang="en-US" altLang="ja-JP" sz="8000" dirty="0"/>
              <a:t>RAC</a:t>
            </a:r>
            <a:r>
              <a:rPr lang="ja-JP" altLang="en-US" sz="8000" dirty="0"/>
              <a:t>）</a:t>
            </a:r>
          </a:p>
        </p:txBody>
      </p:sp>
      <p:sp>
        <p:nvSpPr>
          <p:cNvPr id="9" name="四角形: 角を丸くする 8">
            <a:extLst>
              <a:ext uri="{FF2B5EF4-FFF2-40B4-BE49-F238E27FC236}">
                <a16:creationId xmlns:a16="http://schemas.microsoft.com/office/drawing/2014/main" id="{6C3F4112-8B61-0224-ED0A-EF4DFB834B9D}"/>
              </a:ext>
            </a:extLst>
          </p:cNvPr>
          <p:cNvSpPr/>
          <p:nvPr/>
        </p:nvSpPr>
        <p:spPr>
          <a:xfrm>
            <a:off x="15025462" y="10101943"/>
            <a:ext cx="9095872" cy="205935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6400" b="1" dirty="0">
                <a:latin typeface="HG丸ｺﾞｼｯｸM-PRO" panose="020F0600000000000000" pitchFamily="50" charset="-128"/>
                <a:ea typeface="HG丸ｺﾞｼｯｸM-PRO" panose="020F0600000000000000" pitchFamily="50" charset="-128"/>
              </a:rPr>
              <a:t>２２項目の内、１１項目達成すれば</a:t>
            </a:r>
            <a:r>
              <a:rPr kumimoji="1" lang="en-US" altLang="ja-JP" sz="6400" b="1" dirty="0">
                <a:latin typeface="HG丸ｺﾞｼｯｸM-PRO" panose="020F0600000000000000" pitchFamily="50" charset="-128"/>
                <a:ea typeface="HG丸ｺﾞｼｯｸM-PRO" panose="020F0600000000000000" pitchFamily="50" charset="-128"/>
              </a:rPr>
              <a:t>OK</a:t>
            </a:r>
            <a:endParaRPr kumimoji="1" lang="ja-JP" altLang="en-US" sz="6400" b="1" dirty="0">
              <a:latin typeface="HG丸ｺﾞｼｯｸM-PRO" panose="020F0600000000000000" pitchFamily="50" charset="-128"/>
              <a:ea typeface="HG丸ｺﾞｼｯｸM-PRO" panose="020F0600000000000000" pitchFamily="50" charset="-128"/>
            </a:endParaRPr>
          </a:p>
        </p:txBody>
      </p:sp>
      <p:sp>
        <p:nvSpPr>
          <p:cNvPr id="10" name="矢印: 上カーブ 9">
            <a:extLst>
              <a:ext uri="{FF2B5EF4-FFF2-40B4-BE49-F238E27FC236}">
                <a16:creationId xmlns:a16="http://schemas.microsoft.com/office/drawing/2014/main" id="{1F0BD323-F9A4-6BBB-6F9F-3AB750B68893}"/>
              </a:ext>
            </a:extLst>
          </p:cNvPr>
          <p:cNvSpPr/>
          <p:nvPr/>
        </p:nvSpPr>
        <p:spPr>
          <a:xfrm rot="11934646" flipV="1">
            <a:off x="10342969" y="10813849"/>
            <a:ext cx="4590228" cy="1183140"/>
          </a:xfrm>
          <a:prstGeom prst="curvedUpArrow">
            <a:avLst>
              <a:gd name="adj1" fmla="val 18055"/>
              <a:gd name="adj2" fmla="val 52897"/>
              <a:gd name="adj3" fmla="val 526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400">
              <a:solidFill>
                <a:schemeClr val="tx1"/>
              </a:solidFill>
            </a:endParaRPr>
          </a:p>
        </p:txBody>
      </p:sp>
    </p:spTree>
    <p:extLst>
      <p:ext uri="{BB962C8B-B14F-4D97-AF65-F5344CB8AC3E}">
        <p14:creationId xmlns:p14="http://schemas.microsoft.com/office/powerpoint/2010/main" val="1589025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11">
            <a:extLst>
              <a:ext uri="{FF2B5EF4-FFF2-40B4-BE49-F238E27FC236}">
                <a16:creationId xmlns:a16="http://schemas.microsoft.com/office/drawing/2014/main" id="{DF51A735-AA41-FFAB-6524-929D6D577D78}"/>
              </a:ext>
            </a:extLst>
          </p:cNvPr>
          <p:cNvSpPr>
            <a:spLocks noGrp="1"/>
          </p:cNvSpPr>
          <p:nvPr>
            <p:ph idx="1"/>
          </p:nvPr>
        </p:nvSpPr>
        <p:spPr>
          <a:xfrm>
            <a:off x="2329543" y="2068286"/>
            <a:ext cx="20864238" cy="9995217"/>
          </a:xfrm>
        </p:spPr>
        <p:txBody>
          <a:bodyPr anchor="ctr" anchorCtr="0">
            <a:normAutofit/>
          </a:bodyPr>
          <a:lstStyle/>
          <a:p>
            <a:pPr marL="0" indent="0"/>
            <a:r>
              <a:rPr lang="ja-JP" altLang="en-US" sz="8000" b="1" dirty="0">
                <a:latin typeface="メイリオ" panose="020B0604030504040204" pitchFamily="50" charset="-128"/>
                <a:ea typeface="メイリオ" panose="020B0604030504040204" pitchFamily="50" charset="-128"/>
              </a:rPr>
              <a:t>「</a:t>
            </a:r>
            <a:r>
              <a:rPr lang="en-US" altLang="ja-JP" sz="8000" b="1" dirty="0">
                <a:latin typeface="メイリオ" panose="020B0604030504040204" pitchFamily="50" charset="-128"/>
                <a:ea typeface="メイリオ" panose="020B0604030504040204" pitchFamily="50" charset="-128"/>
              </a:rPr>
              <a:t>My ROTARY</a:t>
            </a:r>
            <a:r>
              <a:rPr lang="ja-JP" altLang="en-US" sz="8000" b="1" dirty="0">
                <a:latin typeface="メイリオ" panose="020B0604030504040204" pitchFamily="50" charset="-128"/>
                <a:ea typeface="メイリオ" panose="020B0604030504040204" pitchFamily="50" charset="-128"/>
              </a:rPr>
              <a:t>」</a:t>
            </a:r>
            <a:r>
              <a:rPr lang="ja-JP" altLang="en-US" sz="6400" dirty="0"/>
              <a:t>とは、ご登録いただくことでロータリーの活動や地区・クラブ運営に必要な情報やデータを随時入手できる</a:t>
            </a:r>
            <a:r>
              <a:rPr lang="ja-JP" altLang="en-US" sz="6400" dirty="0">
                <a:highlight>
                  <a:srgbClr val="FFFF00"/>
                </a:highlight>
              </a:rPr>
              <a:t>便利なシステム</a:t>
            </a:r>
            <a:r>
              <a:rPr lang="ja-JP" altLang="en-US" sz="6400" dirty="0"/>
              <a:t>です。クラブ会長、幹事、事務局職員の方にとっては、「ロータリー・クラ ブセントラル」（寄付目標、会員増強目標の設定）、会員情報（入退会更新）、半期報告書、人頭分担金の請求書発行等、地区、クラブ運営にとって不可欠なオンラインシステムとなります。</a:t>
            </a:r>
          </a:p>
        </p:txBody>
      </p:sp>
    </p:spTree>
    <p:extLst>
      <p:ext uri="{BB962C8B-B14F-4D97-AF65-F5344CB8AC3E}">
        <p14:creationId xmlns:p14="http://schemas.microsoft.com/office/powerpoint/2010/main" val="2112584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1C2BF-1536-4602-99AA-44D827303F9B}"/>
              </a:ext>
            </a:extLst>
          </p:cNvPr>
          <p:cNvSpPr>
            <a:spLocks noGrp="1"/>
          </p:cNvSpPr>
          <p:nvPr>
            <p:ph type="title"/>
          </p:nvPr>
        </p:nvSpPr>
        <p:spPr>
          <a:xfrm>
            <a:off x="4178461" y="11368867"/>
            <a:ext cx="19051679" cy="1425954"/>
          </a:xfrm>
        </p:spPr>
        <p:txBody>
          <a:bodyPr>
            <a:normAutofit/>
          </a:bodyPr>
          <a:lstStyle/>
          <a:p>
            <a:r>
              <a:rPr kumimoji="1" lang="ja-JP" altLang="en-US" sz="4000" dirty="0">
                <a:ea typeface="HGSｺﾞｼｯｸE" panose="020B0900000000000000" pitchFamily="50" charset="-128"/>
              </a:rPr>
              <a:t>（　）２０２０年７月１日現在　</a:t>
            </a:r>
            <a:r>
              <a:rPr kumimoji="1" lang="ja-JP" altLang="en-US" sz="4000" dirty="0">
                <a:latin typeface="HGSｺﾞｼｯｸE" panose="020B0900000000000000" pitchFamily="50" charset="-128"/>
                <a:ea typeface="HGSｺﾞｼｯｸE" panose="020B0900000000000000" pitchFamily="50" charset="-128"/>
              </a:rPr>
              <a:t>　　　　　　　　　　　　　</a:t>
            </a:r>
            <a:r>
              <a:rPr kumimoji="1" lang="ja-JP" altLang="en-US" sz="4000" dirty="0">
                <a:solidFill>
                  <a:srgbClr val="FF0000"/>
                </a:solidFill>
                <a:ea typeface="HGSｺﾞｼｯｸE" panose="020B0900000000000000" pitchFamily="50" charset="-128"/>
              </a:rPr>
              <a:t>大幅改善</a:t>
            </a:r>
          </a:p>
        </p:txBody>
      </p:sp>
      <p:graphicFrame>
        <p:nvGraphicFramePr>
          <p:cNvPr id="6" name="表 6">
            <a:extLst>
              <a:ext uri="{FF2B5EF4-FFF2-40B4-BE49-F238E27FC236}">
                <a16:creationId xmlns:a16="http://schemas.microsoft.com/office/drawing/2014/main" id="{F795A1FC-544B-49CC-845D-9BE993E80C06}"/>
              </a:ext>
            </a:extLst>
          </p:cNvPr>
          <p:cNvGraphicFramePr>
            <a:graphicFrameLocks noGrp="1"/>
          </p:cNvGraphicFramePr>
          <p:nvPr>
            <p:extLst>
              <p:ext uri="{D42A27DB-BD31-4B8C-83A1-F6EECF244321}">
                <p14:modId xmlns:p14="http://schemas.microsoft.com/office/powerpoint/2010/main" val="1670703003"/>
              </p:ext>
            </p:extLst>
          </p:nvPr>
        </p:nvGraphicFramePr>
        <p:xfrm>
          <a:off x="15259988" y="2578261"/>
          <a:ext cx="4332156" cy="8885330"/>
        </p:xfrm>
        <a:graphic>
          <a:graphicData uri="http://schemas.openxmlformats.org/drawingml/2006/table">
            <a:tbl>
              <a:tblPr firstRow="1" bandRow="1">
                <a:tableStyleId>{5C22544A-7EE6-4342-B048-85BDC9FD1C3A}</a:tableStyleId>
              </a:tblPr>
              <a:tblGrid>
                <a:gridCol w="4332156">
                  <a:extLst>
                    <a:ext uri="{9D8B030D-6E8A-4147-A177-3AD203B41FA5}">
                      <a16:colId xmlns:a16="http://schemas.microsoft.com/office/drawing/2014/main" val="1624460373"/>
                    </a:ext>
                  </a:extLst>
                </a:gridCol>
              </a:tblGrid>
              <a:tr h="1645920">
                <a:tc>
                  <a:txBody>
                    <a:bodyPr/>
                    <a:lstStyle/>
                    <a:p>
                      <a:pPr algn="ctr"/>
                      <a:r>
                        <a:rPr kumimoji="1" lang="ja-JP" altLang="en-US" sz="4800" dirty="0"/>
                        <a:t>８０％↑　　　（クラブ数）</a:t>
                      </a:r>
                    </a:p>
                  </a:txBody>
                  <a:tcPr marL="182880" marR="182880" marT="91440" marB="91440"/>
                </a:tc>
                <a:extLst>
                  <a:ext uri="{0D108BD9-81ED-4DB2-BD59-A6C34878D82A}">
                    <a16:rowId xmlns:a16="http://schemas.microsoft.com/office/drawing/2014/main" val="913285313"/>
                  </a:ext>
                </a:extLst>
              </a:tr>
              <a:tr h="1006624">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４（５）</a:t>
                      </a:r>
                    </a:p>
                  </a:txBody>
                  <a:tcPr marL="182880" marR="182880" marT="91440" marB="91440">
                    <a:solidFill>
                      <a:schemeClr val="accent6">
                        <a:lumMod val="20000"/>
                        <a:lumOff val="80000"/>
                      </a:schemeClr>
                    </a:solidFill>
                  </a:tcPr>
                </a:tc>
                <a:extLst>
                  <a:ext uri="{0D108BD9-81ED-4DB2-BD59-A6C34878D82A}">
                    <a16:rowId xmlns:a16="http://schemas.microsoft.com/office/drawing/2014/main" val="2463190314"/>
                  </a:ext>
                </a:extLst>
              </a:tr>
              <a:tr h="1006624">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７（５）</a:t>
                      </a:r>
                    </a:p>
                  </a:txBody>
                  <a:tcPr marL="182880" marR="182880" marT="91440" marB="91440">
                    <a:solidFill>
                      <a:schemeClr val="accent6">
                        <a:lumMod val="20000"/>
                        <a:lumOff val="80000"/>
                      </a:schemeClr>
                    </a:solidFill>
                  </a:tcPr>
                </a:tc>
                <a:extLst>
                  <a:ext uri="{0D108BD9-81ED-4DB2-BD59-A6C34878D82A}">
                    <a16:rowId xmlns:a16="http://schemas.microsoft.com/office/drawing/2014/main" val="1382114293"/>
                  </a:ext>
                </a:extLst>
              </a:tr>
              <a:tr h="1006624">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４（１）</a:t>
                      </a:r>
                    </a:p>
                  </a:txBody>
                  <a:tcPr marL="182880" marR="182880" marT="91440" marB="91440">
                    <a:solidFill>
                      <a:schemeClr val="accent6">
                        <a:lumMod val="20000"/>
                        <a:lumOff val="80000"/>
                      </a:schemeClr>
                    </a:solidFill>
                  </a:tcPr>
                </a:tc>
                <a:extLst>
                  <a:ext uri="{0D108BD9-81ED-4DB2-BD59-A6C34878D82A}">
                    <a16:rowId xmlns:a16="http://schemas.microsoft.com/office/drawing/2014/main" val="158129344"/>
                  </a:ext>
                </a:extLst>
              </a:tr>
              <a:tr h="1006624">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３（２）</a:t>
                      </a:r>
                    </a:p>
                  </a:txBody>
                  <a:tcPr marL="182880" marR="182880" marT="91440" marB="91440">
                    <a:solidFill>
                      <a:schemeClr val="accent6">
                        <a:lumMod val="20000"/>
                        <a:lumOff val="80000"/>
                      </a:schemeClr>
                    </a:solidFill>
                  </a:tcPr>
                </a:tc>
                <a:extLst>
                  <a:ext uri="{0D108BD9-81ED-4DB2-BD59-A6C34878D82A}">
                    <a16:rowId xmlns:a16="http://schemas.microsoft.com/office/drawing/2014/main" val="424875564"/>
                  </a:ext>
                </a:extLst>
              </a:tr>
              <a:tr h="1069616">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１０（３）</a:t>
                      </a:r>
                    </a:p>
                  </a:txBody>
                  <a:tcPr marL="182880" marR="182880" marT="91440" marB="91440">
                    <a:solidFill>
                      <a:schemeClr val="accent6">
                        <a:lumMod val="20000"/>
                        <a:lumOff val="80000"/>
                      </a:schemeClr>
                    </a:solidFill>
                  </a:tcPr>
                </a:tc>
                <a:extLst>
                  <a:ext uri="{0D108BD9-81ED-4DB2-BD59-A6C34878D82A}">
                    <a16:rowId xmlns:a16="http://schemas.microsoft.com/office/drawing/2014/main" val="2452623942"/>
                  </a:ext>
                </a:extLst>
              </a:tr>
              <a:tr h="1006624">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７（６）</a:t>
                      </a:r>
                    </a:p>
                  </a:txBody>
                  <a:tcPr marL="182880" marR="182880" marT="91440" marB="91440">
                    <a:solidFill>
                      <a:schemeClr val="accent6">
                        <a:lumMod val="20000"/>
                        <a:lumOff val="80000"/>
                      </a:schemeClr>
                    </a:solidFill>
                  </a:tcPr>
                </a:tc>
                <a:extLst>
                  <a:ext uri="{0D108BD9-81ED-4DB2-BD59-A6C34878D82A}">
                    <a16:rowId xmlns:a16="http://schemas.microsoft.com/office/drawing/2014/main" val="2156449782"/>
                  </a:ext>
                </a:extLst>
              </a:tr>
              <a:tr h="1136674">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３５（２３）</a:t>
                      </a:r>
                    </a:p>
                  </a:txBody>
                  <a:tcPr marL="182880" marR="182880" marT="91440" marB="91440">
                    <a:solidFill>
                      <a:schemeClr val="accent6">
                        <a:lumMod val="20000"/>
                        <a:lumOff val="80000"/>
                      </a:schemeClr>
                    </a:solidFill>
                  </a:tcPr>
                </a:tc>
                <a:extLst>
                  <a:ext uri="{0D108BD9-81ED-4DB2-BD59-A6C34878D82A}">
                    <a16:rowId xmlns:a16="http://schemas.microsoft.com/office/drawing/2014/main" val="105428035"/>
                  </a:ext>
                </a:extLst>
              </a:tr>
            </a:tbl>
          </a:graphicData>
        </a:graphic>
      </p:graphicFrame>
      <p:graphicFrame>
        <p:nvGraphicFramePr>
          <p:cNvPr id="8" name="表 6">
            <a:extLst>
              <a:ext uri="{FF2B5EF4-FFF2-40B4-BE49-F238E27FC236}">
                <a16:creationId xmlns:a16="http://schemas.microsoft.com/office/drawing/2014/main" id="{6A1EC0A2-DB35-4182-BFFB-C73AA5510003}"/>
              </a:ext>
            </a:extLst>
          </p:cNvPr>
          <p:cNvGraphicFramePr>
            <a:graphicFrameLocks noGrp="1"/>
          </p:cNvGraphicFramePr>
          <p:nvPr>
            <p:extLst>
              <p:ext uri="{D42A27DB-BD31-4B8C-83A1-F6EECF244321}">
                <p14:modId xmlns:p14="http://schemas.microsoft.com/office/powerpoint/2010/main" val="791156682"/>
              </p:ext>
            </p:extLst>
          </p:nvPr>
        </p:nvGraphicFramePr>
        <p:xfrm>
          <a:off x="19816997" y="2521704"/>
          <a:ext cx="4122294" cy="9075284"/>
        </p:xfrm>
        <a:graphic>
          <a:graphicData uri="http://schemas.openxmlformats.org/drawingml/2006/table">
            <a:tbl>
              <a:tblPr firstRow="1" bandRow="1">
                <a:tableStyleId>{5C22544A-7EE6-4342-B048-85BDC9FD1C3A}</a:tableStyleId>
              </a:tblPr>
              <a:tblGrid>
                <a:gridCol w="4122294">
                  <a:extLst>
                    <a:ext uri="{9D8B030D-6E8A-4147-A177-3AD203B41FA5}">
                      <a16:colId xmlns:a16="http://schemas.microsoft.com/office/drawing/2014/main" val="1624460373"/>
                    </a:ext>
                  </a:extLst>
                </a:gridCol>
              </a:tblGrid>
              <a:tr h="1645920">
                <a:tc>
                  <a:txBody>
                    <a:bodyPr/>
                    <a:lstStyle/>
                    <a:p>
                      <a:pPr algn="ctr"/>
                      <a:r>
                        <a:rPr kumimoji="1" lang="ja-JP" altLang="en-US" sz="4800" dirty="0"/>
                        <a:t>５０％↓</a:t>
                      </a:r>
                      <a:endParaRPr kumimoji="1" lang="en-US" altLang="ja-JP" sz="4800" dirty="0"/>
                    </a:p>
                    <a:p>
                      <a:pPr algn="ctr"/>
                      <a:r>
                        <a:rPr kumimoji="1" lang="ja-JP" altLang="en-US" sz="4800" dirty="0"/>
                        <a:t>（クラブ数）</a:t>
                      </a:r>
                    </a:p>
                  </a:txBody>
                  <a:tcPr marL="182880" marR="182880" marT="91440" marB="91440"/>
                </a:tc>
                <a:extLst>
                  <a:ext uri="{0D108BD9-81ED-4DB2-BD59-A6C34878D82A}">
                    <a16:rowId xmlns:a16="http://schemas.microsoft.com/office/drawing/2014/main" val="913285313"/>
                  </a:ext>
                </a:extLst>
              </a:tr>
              <a:tr h="1070586">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１（１）</a:t>
                      </a:r>
                    </a:p>
                  </a:txBody>
                  <a:tcPr marL="182880" marR="182880" marT="91440" marB="91440">
                    <a:solidFill>
                      <a:schemeClr val="accent6">
                        <a:lumMod val="20000"/>
                        <a:lumOff val="80000"/>
                      </a:schemeClr>
                    </a:solidFill>
                  </a:tcPr>
                </a:tc>
                <a:extLst>
                  <a:ext uri="{0D108BD9-81ED-4DB2-BD59-A6C34878D82A}">
                    <a16:rowId xmlns:a16="http://schemas.microsoft.com/office/drawing/2014/main" val="2463190314"/>
                  </a:ext>
                </a:extLst>
              </a:tr>
              <a:tr h="932762">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１（４）</a:t>
                      </a:r>
                    </a:p>
                  </a:txBody>
                  <a:tcPr marL="182880" marR="182880" marT="91440" marB="91440">
                    <a:solidFill>
                      <a:schemeClr val="accent6">
                        <a:lumMod val="20000"/>
                        <a:lumOff val="80000"/>
                      </a:schemeClr>
                    </a:solidFill>
                  </a:tcPr>
                </a:tc>
                <a:extLst>
                  <a:ext uri="{0D108BD9-81ED-4DB2-BD59-A6C34878D82A}">
                    <a16:rowId xmlns:a16="http://schemas.microsoft.com/office/drawing/2014/main" val="1382114293"/>
                  </a:ext>
                </a:extLst>
              </a:tr>
              <a:tr h="1070586">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３（７）</a:t>
                      </a:r>
                    </a:p>
                  </a:txBody>
                  <a:tcPr marL="182880" marR="182880" marT="91440" marB="91440">
                    <a:solidFill>
                      <a:schemeClr val="accent6">
                        <a:lumMod val="20000"/>
                        <a:lumOff val="80000"/>
                      </a:schemeClr>
                    </a:solidFill>
                  </a:tcPr>
                </a:tc>
                <a:extLst>
                  <a:ext uri="{0D108BD9-81ED-4DB2-BD59-A6C34878D82A}">
                    <a16:rowId xmlns:a16="http://schemas.microsoft.com/office/drawing/2014/main" val="158129344"/>
                  </a:ext>
                </a:extLst>
              </a:tr>
              <a:tr h="1070586">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０（５）</a:t>
                      </a:r>
                    </a:p>
                  </a:txBody>
                  <a:tcPr marL="182880" marR="182880" marT="91440" marB="91440">
                    <a:solidFill>
                      <a:schemeClr val="accent6">
                        <a:lumMod val="20000"/>
                        <a:lumOff val="80000"/>
                      </a:schemeClr>
                    </a:solidFill>
                  </a:tcPr>
                </a:tc>
                <a:extLst>
                  <a:ext uri="{0D108BD9-81ED-4DB2-BD59-A6C34878D82A}">
                    <a16:rowId xmlns:a16="http://schemas.microsoft.com/office/drawing/2014/main" val="424875564"/>
                  </a:ext>
                </a:extLst>
              </a:tr>
              <a:tr h="998142">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０（０）</a:t>
                      </a:r>
                    </a:p>
                  </a:txBody>
                  <a:tcPr marL="182880" marR="182880" marT="91440" marB="91440">
                    <a:solidFill>
                      <a:schemeClr val="accent6">
                        <a:lumMod val="20000"/>
                        <a:lumOff val="80000"/>
                      </a:schemeClr>
                    </a:solidFill>
                  </a:tcPr>
                </a:tc>
                <a:extLst>
                  <a:ext uri="{0D108BD9-81ED-4DB2-BD59-A6C34878D82A}">
                    <a16:rowId xmlns:a16="http://schemas.microsoft.com/office/drawing/2014/main" val="2452623942"/>
                  </a:ext>
                </a:extLst>
              </a:tr>
              <a:tr h="1070586">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０（１）</a:t>
                      </a:r>
                    </a:p>
                  </a:txBody>
                  <a:tcPr marL="182880" marR="182880" marT="91440" marB="91440">
                    <a:solidFill>
                      <a:schemeClr val="accent6">
                        <a:lumMod val="20000"/>
                        <a:lumOff val="80000"/>
                      </a:schemeClr>
                    </a:solidFill>
                  </a:tcPr>
                </a:tc>
                <a:extLst>
                  <a:ext uri="{0D108BD9-81ED-4DB2-BD59-A6C34878D82A}">
                    <a16:rowId xmlns:a16="http://schemas.microsoft.com/office/drawing/2014/main" val="2156449782"/>
                  </a:ext>
                </a:extLst>
              </a:tr>
              <a:tr h="1216116">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５（１８）</a:t>
                      </a:r>
                    </a:p>
                  </a:txBody>
                  <a:tcPr marL="182880" marR="182880" marT="91440" marB="91440">
                    <a:solidFill>
                      <a:schemeClr val="accent6">
                        <a:lumMod val="20000"/>
                        <a:lumOff val="80000"/>
                      </a:schemeClr>
                    </a:solidFill>
                  </a:tcPr>
                </a:tc>
                <a:extLst>
                  <a:ext uri="{0D108BD9-81ED-4DB2-BD59-A6C34878D82A}">
                    <a16:rowId xmlns:a16="http://schemas.microsoft.com/office/drawing/2014/main" val="105428035"/>
                  </a:ext>
                </a:extLst>
              </a:tr>
            </a:tbl>
          </a:graphicData>
        </a:graphic>
      </p:graphicFrame>
      <p:graphicFrame>
        <p:nvGraphicFramePr>
          <p:cNvPr id="7" name="表 8">
            <a:extLst>
              <a:ext uri="{FF2B5EF4-FFF2-40B4-BE49-F238E27FC236}">
                <a16:creationId xmlns:a16="http://schemas.microsoft.com/office/drawing/2014/main" id="{F9E217A2-2B21-4CE1-B22D-AB82B9EC1540}"/>
              </a:ext>
            </a:extLst>
          </p:cNvPr>
          <p:cNvGraphicFramePr>
            <a:graphicFrameLocks noGrp="1"/>
          </p:cNvGraphicFramePr>
          <p:nvPr>
            <p:ph idx="1"/>
            <p:extLst>
              <p:ext uri="{D42A27DB-BD31-4B8C-83A1-F6EECF244321}">
                <p14:modId xmlns:p14="http://schemas.microsoft.com/office/powerpoint/2010/main" val="2864195665"/>
              </p:ext>
            </p:extLst>
          </p:nvPr>
        </p:nvGraphicFramePr>
        <p:xfrm>
          <a:off x="1407623" y="2578261"/>
          <a:ext cx="13610706" cy="8843914"/>
        </p:xfrm>
        <a:graphic>
          <a:graphicData uri="http://schemas.openxmlformats.org/drawingml/2006/table">
            <a:tbl>
              <a:tblPr firstRow="1" bandRow="1">
                <a:tableStyleId>{5C22544A-7EE6-4342-B048-85BDC9FD1C3A}</a:tableStyleId>
              </a:tblPr>
              <a:tblGrid>
                <a:gridCol w="2093134">
                  <a:extLst>
                    <a:ext uri="{9D8B030D-6E8A-4147-A177-3AD203B41FA5}">
                      <a16:colId xmlns:a16="http://schemas.microsoft.com/office/drawing/2014/main" val="1787276203"/>
                    </a:ext>
                  </a:extLst>
                </a:gridCol>
                <a:gridCol w="3839190">
                  <a:extLst>
                    <a:ext uri="{9D8B030D-6E8A-4147-A177-3AD203B41FA5}">
                      <a16:colId xmlns:a16="http://schemas.microsoft.com/office/drawing/2014/main" val="2003667927"/>
                    </a:ext>
                  </a:extLst>
                </a:gridCol>
                <a:gridCol w="3715360">
                  <a:extLst>
                    <a:ext uri="{9D8B030D-6E8A-4147-A177-3AD203B41FA5}">
                      <a16:colId xmlns:a16="http://schemas.microsoft.com/office/drawing/2014/main" val="244766100"/>
                    </a:ext>
                  </a:extLst>
                </a:gridCol>
                <a:gridCol w="3963022">
                  <a:extLst>
                    <a:ext uri="{9D8B030D-6E8A-4147-A177-3AD203B41FA5}">
                      <a16:colId xmlns:a16="http://schemas.microsoft.com/office/drawing/2014/main" val="3333538887"/>
                    </a:ext>
                  </a:extLst>
                </a:gridCol>
              </a:tblGrid>
              <a:tr h="1645920">
                <a:tc>
                  <a:txBody>
                    <a:bodyPr/>
                    <a:lstStyle/>
                    <a:p>
                      <a:pPr algn="ctr"/>
                      <a:r>
                        <a:rPr kumimoji="1" lang="en-US" altLang="ja-JP" sz="4800" dirty="0"/>
                        <a:t>IM</a:t>
                      </a:r>
                      <a:endParaRPr kumimoji="1" lang="ja-JP" altLang="en-US" sz="4800" dirty="0"/>
                    </a:p>
                  </a:txBody>
                  <a:tcPr marL="182880" marR="182880" marT="91440" marB="91440"/>
                </a:tc>
                <a:tc>
                  <a:txBody>
                    <a:bodyPr/>
                    <a:lstStyle/>
                    <a:p>
                      <a:pPr algn="ctr"/>
                      <a:r>
                        <a:rPr kumimoji="1" lang="ja-JP" altLang="en-US" sz="4800" dirty="0"/>
                        <a:t>会員数（人）</a:t>
                      </a:r>
                      <a:endParaRPr kumimoji="1" lang="en-US" altLang="ja-JP" sz="4800" dirty="0"/>
                    </a:p>
                  </a:txBody>
                  <a:tcPr marL="182880" marR="182880" marT="91440" marB="91440"/>
                </a:tc>
                <a:tc>
                  <a:txBody>
                    <a:bodyPr/>
                    <a:lstStyle/>
                    <a:p>
                      <a:pPr algn="ctr"/>
                      <a:r>
                        <a:rPr kumimoji="1" lang="ja-JP" altLang="en-US" sz="4800" dirty="0"/>
                        <a:t>登録数（人）</a:t>
                      </a:r>
                    </a:p>
                  </a:txBody>
                  <a:tcPr marL="182880" marR="182880" marT="91440" marB="91440"/>
                </a:tc>
                <a:tc>
                  <a:txBody>
                    <a:bodyPr/>
                    <a:lstStyle/>
                    <a:p>
                      <a:pPr algn="ctr"/>
                      <a:r>
                        <a:rPr kumimoji="1" lang="ja-JP" altLang="en-US" sz="4800" dirty="0"/>
                        <a:t>登録率（率）</a:t>
                      </a:r>
                    </a:p>
                  </a:txBody>
                  <a:tcPr marL="182880" marR="182880" marT="91440" marB="91440"/>
                </a:tc>
                <a:extLst>
                  <a:ext uri="{0D108BD9-81ED-4DB2-BD59-A6C34878D82A}">
                    <a16:rowId xmlns:a16="http://schemas.microsoft.com/office/drawing/2014/main" val="3525385828"/>
                  </a:ext>
                </a:extLst>
              </a:tr>
              <a:tr h="1038824">
                <a:tc>
                  <a:txBody>
                    <a:bodyPr/>
                    <a:lstStyle/>
                    <a:p>
                      <a:pPr algn="ctr"/>
                      <a:r>
                        <a:rPr kumimoji="1" lang="en-US" altLang="ja-JP" sz="4800" dirty="0">
                          <a:latin typeface="HGSｺﾞｼｯｸE" panose="020B0900000000000000" pitchFamily="50" charset="-128"/>
                          <a:ea typeface="HGSｺﾞｼｯｸE" panose="020B0900000000000000" pitchFamily="50" charset="-128"/>
                        </a:rPr>
                        <a:t>1</a:t>
                      </a:r>
                      <a:r>
                        <a:rPr kumimoji="1" lang="ja-JP" altLang="en-US" sz="4800" dirty="0">
                          <a:latin typeface="HGSｺﾞｼｯｸE" panose="020B0900000000000000" pitchFamily="50" charset="-128"/>
                          <a:ea typeface="HGSｺﾞｼｯｸE" panose="020B0900000000000000" pitchFamily="50" charset="-128"/>
                        </a:rPr>
                        <a:t>組</a:t>
                      </a:r>
                      <a:endParaRPr kumimoji="1" lang="en-US" altLang="ja-JP" sz="4800" dirty="0">
                        <a:latin typeface="HGSｺﾞｼｯｸE" panose="020B0900000000000000" pitchFamily="50" charset="-128"/>
                        <a:ea typeface="HGSｺﾞｼｯｸE" panose="020B0900000000000000" pitchFamily="50" charset="-128"/>
                      </a:endParaRP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６９９</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５４８</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７７．０</a:t>
                      </a:r>
                    </a:p>
                  </a:txBody>
                  <a:tcPr marL="182880" marR="182880" marT="91440" marB="91440">
                    <a:solidFill>
                      <a:schemeClr val="accent6">
                        <a:lumMod val="20000"/>
                        <a:lumOff val="80000"/>
                      </a:schemeClr>
                    </a:solidFill>
                  </a:tcPr>
                </a:tc>
                <a:extLst>
                  <a:ext uri="{0D108BD9-81ED-4DB2-BD59-A6C34878D82A}">
                    <a16:rowId xmlns:a16="http://schemas.microsoft.com/office/drawing/2014/main" val="618871496"/>
                  </a:ext>
                </a:extLst>
              </a:tr>
              <a:tr h="1038824">
                <a:tc>
                  <a:txBody>
                    <a:bodyPr/>
                    <a:lstStyle/>
                    <a:p>
                      <a:pPr algn="ctr"/>
                      <a:r>
                        <a:rPr kumimoji="1" lang="en-US" altLang="ja-JP" sz="4800" dirty="0">
                          <a:latin typeface="HGSｺﾞｼｯｸE" panose="020B0900000000000000" pitchFamily="50" charset="-128"/>
                          <a:ea typeface="HGSｺﾞｼｯｸE" panose="020B0900000000000000" pitchFamily="50" charset="-128"/>
                        </a:rPr>
                        <a:t>2</a:t>
                      </a:r>
                      <a:r>
                        <a:rPr kumimoji="1" lang="ja-JP" altLang="en-US" sz="4800" dirty="0">
                          <a:latin typeface="HGSｺﾞｼｯｸE" panose="020B0900000000000000" pitchFamily="50" charset="-128"/>
                          <a:ea typeface="HGSｺﾞｼｯｸE" panose="020B0900000000000000" pitchFamily="50" charset="-128"/>
                        </a:rPr>
                        <a:t>組</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４２６</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３５４</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８３．１</a:t>
                      </a:r>
                    </a:p>
                  </a:txBody>
                  <a:tcPr marL="182880" marR="182880" marT="91440" marB="91440">
                    <a:solidFill>
                      <a:schemeClr val="accent6">
                        <a:lumMod val="20000"/>
                        <a:lumOff val="80000"/>
                      </a:schemeClr>
                    </a:solidFill>
                  </a:tcPr>
                </a:tc>
                <a:extLst>
                  <a:ext uri="{0D108BD9-81ED-4DB2-BD59-A6C34878D82A}">
                    <a16:rowId xmlns:a16="http://schemas.microsoft.com/office/drawing/2014/main" val="2278876978"/>
                  </a:ext>
                </a:extLst>
              </a:tr>
              <a:tr h="1038824">
                <a:tc>
                  <a:txBody>
                    <a:bodyPr/>
                    <a:lstStyle/>
                    <a:p>
                      <a:pPr algn="ctr"/>
                      <a:r>
                        <a:rPr kumimoji="1" lang="en-US" altLang="ja-JP" sz="4800" dirty="0">
                          <a:latin typeface="HGSｺﾞｼｯｸE" panose="020B0900000000000000" pitchFamily="50" charset="-128"/>
                          <a:ea typeface="HGSｺﾞｼｯｸE" panose="020B0900000000000000" pitchFamily="50" charset="-128"/>
                        </a:rPr>
                        <a:t>3</a:t>
                      </a:r>
                      <a:r>
                        <a:rPr kumimoji="1" lang="ja-JP" altLang="en-US" sz="4800" dirty="0">
                          <a:latin typeface="HGSｺﾞｼｯｸE" panose="020B0900000000000000" pitchFamily="50" charset="-128"/>
                          <a:ea typeface="HGSｺﾞｼｯｸE" panose="020B0900000000000000" pitchFamily="50" charset="-128"/>
                        </a:rPr>
                        <a:t>組</a:t>
                      </a:r>
                      <a:endParaRPr kumimoji="1" lang="en-US" altLang="ja-JP" sz="4800" dirty="0">
                        <a:latin typeface="HGSｺﾞｼｯｸE" panose="020B0900000000000000" pitchFamily="50" charset="-128"/>
                        <a:ea typeface="HGSｺﾞｼｯｸE" panose="020B0900000000000000" pitchFamily="50" charset="-128"/>
                      </a:endParaRP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５８５</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４１７</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７１．３</a:t>
                      </a:r>
                    </a:p>
                  </a:txBody>
                  <a:tcPr marL="182880" marR="182880" marT="91440" marB="91440">
                    <a:solidFill>
                      <a:schemeClr val="accent6">
                        <a:lumMod val="20000"/>
                        <a:lumOff val="80000"/>
                      </a:schemeClr>
                    </a:solidFill>
                  </a:tcPr>
                </a:tc>
                <a:extLst>
                  <a:ext uri="{0D108BD9-81ED-4DB2-BD59-A6C34878D82A}">
                    <a16:rowId xmlns:a16="http://schemas.microsoft.com/office/drawing/2014/main" val="2507037339"/>
                  </a:ext>
                </a:extLst>
              </a:tr>
              <a:tr h="965050">
                <a:tc>
                  <a:txBody>
                    <a:bodyPr/>
                    <a:lstStyle/>
                    <a:p>
                      <a:pPr algn="ctr"/>
                      <a:r>
                        <a:rPr kumimoji="1" lang="en-US" altLang="ja-JP" sz="4800" dirty="0">
                          <a:latin typeface="HGSｺﾞｼｯｸE" panose="020B0900000000000000" pitchFamily="50" charset="-128"/>
                          <a:ea typeface="HGSｺﾞｼｯｸE" panose="020B0900000000000000" pitchFamily="50" charset="-128"/>
                        </a:rPr>
                        <a:t>4</a:t>
                      </a:r>
                      <a:r>
                        <a:rPr kumimoji="1" lang="ja-JP" altLang="en-US" sz="4800" dirty="0">
                          <a:latin typeface="HGSｺﾞｼｯｸE" panose="020B0900000000000000" pitchFamily="50" charset="-128"/>
                          <a:ea typeface="HGSｺﾞｼｯｸE" panose="020B0900000000000000" pitchFamily="50" charset="-128"/>
                        </a:rPr>
                        <a:t>組</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６０１</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４６１</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７６．７</a:t>
                      </a:r>
                    </a:p>
                  </a:txBody>
                  <a:tcPr marL="182880" marR="182880" marT="91440" marB="91440">
                    <a:solidFill>
                      <a:schemeClr val="accent6">
                        <a:lumMod val="20000"/>
                        <a:lumOff val="80000"/>
                      </a:schemeClr>
                    </a:solidFill>
                  </a:tcPr>
                </a:tc>
                <a:extLst>
                  <a:ext uri="{0D108BD9-81ED-4DB2-BD59-A6C34878D82A}">
                    <a16:rowId xmlns:a16="http://schemas.microsoft.com/office/drawing/2014/main" val="2056493867"/>
                  </a:ext>
                </a:extLst>
              </a:tr>
              <a:tr h="1038824">
                <a:tc>
                  <a:txBody>
                    <a:bodyPr/>
                    <a:lstStyle/>
                    <a:p>
                      <a:pPr algn="ctr"/>
                      <a:r>
                        <a:rPr kumimoji="1" lang="en-US" altLang="ja-JP" sz="4800" dirty="0">
                          <a:latin typeface="HGSｺﾞｼｯｸE" panose="020B0900000000000000" pitchFamily="50" charset="-128"/>
                          <a:ea typeface="HGSｺﾞｼｯｸE" panose="020B0900000000000000" pitchFamily="50" charset="-128"/>
                        </a:rPr>
                        <a:t>5</a:t>
                      </a:r>
                      <a:r>
                        <a:rPr kumimoji="1" lang="ja-JP" altLang="en-US" sz="4800" dirty="0">
                          <a:latin typeface="HGSｺﾞｼｯｸE" panose="020B0900000000000000" pitchFamily="50" charset="-128"/>
                          <a:ea typeface="HGSｺﾞｼｯｸE" panose="020B0900000000000000" pitchFamily="50" charset="-128"/>
                        </a:rPr>
                        <a:t>組</a:t>
                      </a:r>
                      <a:endParaRPr kumimoji="1" lang="en-US" altLang="ja-JP" sz="4800" dirty="0">
                        <a:latin typeface="HGSｺﾞｼｯｸE" panose="020B0900000000000000" pitchFamily="50" charset="-128"/>
                        <a:ea typeface="HGSｺﾞｼｯｸE" panose="020B0900000000000000" pitchFamily="50" charset="-128"/>
                      </a:endParaRP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５１７</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４４９</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８６．８</a:t>
                      </a:r>
                    </a:p>
                  </a:txBody>
                  <a:tcPr marL="182880" marR="182880" marT="91440" marB="91440">
                    <a:solidFill>
                      <a:schemeClr val="accent6">
                        <a:lumMod val="20000"/>
                        <a:lumOff val="80000"/>
                      </a:schemeClr>
                    </a:solidFill>
                  </a:tcPr>
                </a:tc>
                <a:extLst>
                  <a:ext uri="{0D108BD9-81ED-4DB2-BD59-A6C34878D82A}">
                    <a16:rowId xmlns:a16="http://schemas.microsoft.com/office/drawing/2014/main" val="2005591939"/>
                  </a:ext>
                </a:extLst>
              </a:tr>
              <a:tr h="1038824">
                <a:tc>
                  <a:txBody>
                    <a:bodyPr/>
                    <a:lstStyle/>
                    <a:p>
                      <a:pPr algn="ctr"/>
                      <a:r>
                        <a:rPr kumimoji="1" lang="en-US" altLang="ja-JP" sz="4800" dirty="0">
                          <a:latin typeface="HGSｺﾞｼｯｸE" panose="020B0900000000000000" pitchFamily="50" charset="-128"/>
                          <a:ea typeface="HGSｺﾞｼｯｸE" panose="020B0900000000000000" pitchFamily="50" charset="-128"/>
                        </a:rPr>
                        <a:t>6</a:t>
                      </a:r>
                      <a:r>
                        <a:rPr kumimoji="1" lang="ja-JP" altLang="en-US" sz="4800" dirty="0">
                          <a:latin typeface="HGSｺﾞｼｯｸE" panose="020B0900000000000000" pitchFamily="50" charset="-128"/>
                          <a:ea typeface="HGSｺﾞｼｯｸE" panose="020B0900000000000000" pitchFamily="50" charset="-128"/>
                        </a:rPr>
                        <a:t>組</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５５９</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４３６</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７８．０</a:t>
                      </a:r>
                    </a:p>
                  </a:txBody>
                  <a:tcPr marL="182880" marR="182880" marT="91440" marB="91440">
                    <a:solidFill>
                      <a:schemeClr val="accent6">
                        <a:lumMod val="20000"/>
                        <a:lumOff val="80000"/>
                      </a:schemeClr>
                    </a:solidFill>
                  </a:tcPr>
                </a:tc>
                <a:extLst>
                  <a:ext uri="{0D108BD9-81ED-4DB2-BD59-A6C34878D82A}">
                    <a16:rowId xmlns:a16="http://schemas.microsoft.com/office/drawing/2014/main" val="2675149651"/>
                  </a:ext>
                </a:extLst>
              </a:tr>
              <a:tr h="1038824">
                <a:tc>
                  <a:txBody>
                    <a:bodyPr/>
                    <a:lstStyle/>
                    <a:p>
                      <a:pPr algn="ctr"/>
                      <a:r>
                        <a:rPr kumimoji="1" lang="ja-JP" altLang="en-US" sz="4800" dirty="0">
                          <a:latin typeface="HGSｺﾞｼｯｸE" panose="020B0900000000000000" pitchFamily="50" charset="-128"/>
                          <a:ea typeface="HGSｺﾞｼｯｸE" panose="020B0900000000000000" pitchFamily="50" charset="-128"/>
                        </a:rPr>
                        <a:t>合計</a:t>
                      </a:r>
                      <a:endParaRPr kumimoji="1" lang="en-US" altLang="ja-JP" sz="4800" dirty="0">
                        <a:latin typeface="HGSｺﾞｼｯｸE" panose="020B0900000000000000" pitchFamily="50" charset="-128"/>
                        <a:ea typeface="HGSｺﾞｼｯｸE" panose="020B0900000000000000" pitchFamily="50" charset="-128"/>
                      </a:endParaRP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３，３８７</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２，６５５</a:t>
                      </a:r>
                    </a:p>
                  </a:txBody>
                  <a:tcPr marL="182880" marR="182880" marT="91440" marB="91440">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rPr>
                        <a:t>７８．４</a:t>
                      </a:r>
                    </a:p>
                  </a:txBody>
                  <a:tcPr marL="182880" marR="182880" marT="91440" marB="91440">
                    <a:solidFill>
                      <a:schemeClr val="accent6">
                        <a:lumMod val="20000"/>
                        <a:lumOff val="80000"/>
                      </a:schemeClr>
                    </a:solidFill>
                  </a:tcPr>
                </a:tc>
                <a:extLst>
                  <a:ext uri="{0D108BD9-81ED-4DB2-BD59-A6C34878D82A}">
                    <a16:rowId xmlns:a16="http://schemas.microsoft.com/office/drawing/2014/main" val="3357285935"/>
                  </a:ext>
                </a:extLst>
              </a:tr>
            </a:tbl>
          </a:graphicData>
        </a:graphic>
      </p:graphicFrame>
      <p:sp>
        <p:nvSpPr>
          <p:cNvPr id="9" name="タイトル 1">
            <a:extLst>
              <a:ext uri="{FF2B5EF4-FFF2-40B4-BE49-F238E27FC236}">
                <a16:creationId xmlns:a16="http://schemas.microsoft.com/office/drawing/2014/main" id="{2D35EF19-26EF-4D6E-A291-2D09FADEC505}"/>
              </a:ext>
            </a:extLst>
          </p:cNvPr>
          <p:cNvSpPr txBox="1">
            <a:spLocks/>
          </p:cNvSpPr>
          <p:nvPr/>
        </p:nvSpPr>
        <p:spPr>
          <a:xfrm>
            <a:off x="2558143" y="826455"/>
            <a:ext cx="17520252" cy="1425954"/>
          </a:xfrm>
          <a:prstGeom prst="rect">
            <a:avLst/>
          </a:prstGeom>
        </p:spPr>
        <p:txBody>
          <a:bodyPr vert="horz" lIns="182880" tIns="91440" rIns="182880" bIns="9144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r>
              <a:rPr lang="en-US" altLang="ja-JP" sz="8800" dirty="0">
                <a:latin typeface="游ゴシック体 ボールド"/>
                <a:ea typeface="メイリオ" panose="020B0604030504040204" pitchFamily="50" charset="-128"/>
              </a:rPr>
              <a:t>My ROTARY</a:t>
            </a:r>
            <a:r>
              <a:rPr lang="ja-JP" altLang="en-US" sz="8800" dirty="0">
                <a:latin typeface="游ゴシック体 ボールド"/>
              </a:rPr>
              <a:t>登録率</a:t>
            </a:r>
            <a:r>
              <a:rPr lang="ja-JP" altLang="en-US" sz="4900" dirty="0">
                <a:latin typeface="游ゴシック体 ボールド"/>
              </a:rPr>
              <a:t>（</a:t>
            </a:r>
            <a:r>
              <a:rPr lang="en-US" altLang="ja-JP" sz="4900" dirty="0">
                <a:latin typeface="游ゴシック体 ボールド"/>
              </a:rPr>
              <a:t>2024</a:t>
            </a:r>
            <a:r>
              <a:rPr lang="ja-JP" altLang="en-US" sz="4900" dirty="0">
                <a:latin typeface="游ゴシック体 ボールド"/>
              </a:rPr>
              <a:t>．</a:t>
            </a:r>
            <a:r>
              <a:rPr lang="en-US" altLang="ja-JP" sz="4900" dirty="0">
                <a:latin typeface="游ゴシック体 ボールド"/>
              </a:rPr>
              <a:t>7</a:t>
            </a:r>
            <a:r>
              <a:rPr lang="ja-JP" altLang="en-US" sz="4900" dirty="0">
                <a:latin typeface="游ゴシック体 ボールド"/>
              </a:rPr>
              <a:t>．</a:t>
            </a:r>
            <a:r>
              <a:rPr lang="en-US" altLang="ja-JP" sz="4900" dirty="0">
                <a:latin typeface="游ゴシック体 ボールド"/>
              </a:rPr>
              <a:t>1</a:t>
            </a:r>
            <a:r>
              <a:rPr lang="ja-JP" altLang="en-US" sz="4900" dirty="0">
                <a:latin typeface="游ゴシック体 ボールド"/>
              </a:rPr>
              <a:t>現在）</a:t>
            </a:r>
          </a:p>
        </p:txBody>
      </p:sp>
      <p:sp>
        <p:nvSpPr>
          <p:cNvPr id="3" name="矢印: 上カーブ 2">
            <a:extLst>
              <a:ext uri="{FF2B5EF4-FFF2-40B4-BE49-F238E27FC236}">
                <a16:creationId xmlns:a16="http://schemas.microsoft.com/office/drawing/2014/main" id="{3E457866-0FFB-46BA-A84C-7967EA621BE4}"/>
              </a:ext>
            </a:extLst>
          </p:cNvPr>
          <p:cNvSpPr/>
          <p:nvPr/>
        </p:nvSpPr>
        <p:spPr>
          <a:xfrm flipH="1">
            <a:off x="16231712" y="11672504"/>
            <a:ext cx="1864368" cy="369484"/>
          </a:xfrm>
          <a:prstGeom prst="curvedUpArrow">
            <a:avLst>
              <a:gd name="adj1" fmla="val 25000"/>
              <a:gd name="adj2" fmla="val 70125"/>
              <a:gd name="adj3" fmla="val 25000"/>
            </a:avLst>
          </a:prstGeom>
          <a:solidFill>
            <a:srgbClr val="F42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00">
              <a:solidFill>
                <a:srgbClr val="FF0000"/>
              </a:solidFill>
            </a:endParaRPr>
          </a:p>
        </p:txBody>
      </p:sp>
      <p:sp>
        <p:nvSpPr>
          <p:cNvPr id="11" name="矢印: 上カーブ 10">
            <a:extLst>
              <a:ext uri="{FF2B5EF4-FFF2-40B4-BE49-F238E27FC236}">
                <a16:creationId xmlns:a16="http://schemas.microsoft.com/office/drawing/2014/main" id="{AF7E6312-FB56-4536-81E8-60D08B7441E9}"/>
              </a:ext>
            </a:extLst>
          </p:cNvPr>
          <p:cNvSpPr/>
          <p:nvPr/>
        </p:nvSpPr>
        <p:spPr>
          <a:xfrm flipH="1">
            <a:off x="20770802" y="11712360"/>
            <a:ext cx="1864368" cy="369484"/>
          </a:xfrm>
          <a:prstGeom prst="curvedUpArrow">
            <a:avLst>
              <a:gd name="adj1" fmla="val 25000"/>
              <a:gd name="adj2" fmla="val 50000"/>
              <a:gd name="adj3" fmla="val 600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00">
              <a:solidFill>
                <a:srgbClr val="FF0000"/>
              </a:solidFill>
            </a:endParaRPr>
          </a:p>
        </p:txBody>
      </p:sp>
    </p:spTree>
    <p:extLst>
      <p:ext uri="{BB962C8B-B14F-4D97-AF65-F5344CB8AC3E}">
        <p14:creationId xmlns:p14="http://schemas.microsoft.com/office/powerpoint/2010/main" val="288570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1C2BF-1536-4602-99AA-44D827303F9B}"/>
              </a:ext>
            </a:extLst>
          </p:cNvPr>
          <p:cNvSpPr>
            <a:spLocks noGrp="1"/>
          </p:cNvSpPr>
          <p:nvPr>
            <p:ph type="title"/>
          </p:nvPr>
        </p:nvSpPr>
        <p:spPr>
          <a:xfrm>
            <a:off x="5475514" y="496390"/>
            <a:ext cx="14886177" cy="2122714"/>
          </a:xfrm>
        </p:spPr>
        <p:txBody>
          <a:bodyPr>
            <a:normAutofit/>
          </a:bodyPr>
          <a:lstStyle/>
          <a:p>
            <a:r>
              <a:rPr lang="en-US" altLang="ja-JP" sz="8000" dirty="0">
                <a:latin typeface="游ゴシック体 ボールド"/>
                <a:ea typeface="メイリオ" panose="020B0604030504040204" pitchFamily="50" charset="-128"/>
              </a:rPr>
              <a:t>My ROTARY</a:t>
            </a:r>
            <a:r>
              <a:rPr lang="ja-JP" altLang="en-US" sz="8000" dirty="0"/>
              <a:t>登録率５年推移</a:t>
            </a:r>
            <a:endParaRPr kumimoji="1" lang="ja-JP" altLang="en-US" sz="8000" dirty="0"/>
          </a:p>
        </p:txBody>
      </p:sp>
      <p:graphicFrame>
        <p:nvGraphicFramePr>
          <p:cNvPr id="14" name="表 14">
            <a:extLst>
              <a:ext uri="{FF2B5EF4-FFF2-40B4-BE49-F238E27FC236}">
                <a16:creationId xmlns:a16="http://schemas.microsoft.com/office/drawing/2014/main" id="{9042FD75-12AF-489D-A1D3-D91FA7068AF4}"/>
              </a:ext>
            </a:extLst>
          </p:cNvPr>
          <p:cNvGraphicFramePr>
            <a:graphicFrameLocks noGrp="1"/>
          </p:cNvGraphicFramePr>
          <p:nvPr>
            <p:ph idx="1"/>
            <p:extLst>
              <p:ext uri="{D42A27DB-BD31-4B8C-83A1-F6EECF244321}">
                <p14:modId xmlns:p14="http://schemas.microsoft.com/office/powerpoint/2010/main" val="4085412051"/>
              </p:ext>
            </p:extLst>
          </p:nvPr>
        </p:nvGraphicFramePr>
        <p:xfrm>
          <a:off x="1774178" y="2784861"/>
          <a:ext cx="10842012" cy="8625250"/>
        </p:xfrm>
        <a:graphic>
          <a:graphicData uri="http://schemas.openxmlformats.org/drawingml/2006/table">
            <a:tbl>
              <a:tblPr firstRow="1" bandRow="1">
                <a:tableStyleId>{5C22544A-7EE6-4342-B048-85BDC9FD1C3A}</a:tableStyleId>
              </a:tblPr>
              <a:tblGrid>
                <a:gridCol w="4864562">
                  <a:extLst>
                    <a:ext uri="{9D8B030D-6E8A-4147-A177-3AD203B41FA5}">
                      <a16:colId xmlns:a16="http://schemas.microsoft.com/office/drawing/2014/main" val="135630060"/>
                    </a:ext>
                  </a:extLst>
                </a:gridCol>
                <a:gridCol w="5977450">
                  <a:extLst>
                    <a:ext uri="{9D8B030D-6E8A-4147-A177-3AD203B41FA5}">
                      <a16:colId xmlns:a16="http://schemas.microsoft.com/office/drawing/2014/main" val="570169390"/>
                    </a:ext>
                  </a:extLst>
                </a:gridCol>
              </a:tblGrid>
              <a:tr h="1889760">
                <a:tc>
                  <a:txBody>
                    <a:bodyPr/>
                    <a:lstStyle/>
                    <a:p>
                      <a:pPr algn="ctr"/>
                      <a:r>
                        <a:rPr kumimoji="1" lang="ja-JP" altLang="en-US" sz="5600" dirty="0">
                          <a:latin typeface="HGSｺﾞｼｯｸE" panose="020B0900000000000000" pitchFamily="50" charset="-128"/>
                          <a:ea typeface="HGSｺﾞｼｯｸE" panose="020B0900000000000000" pitchFamily="50" charset="-128"/>
                          <a:cs typeface="Arial" panose="020B0604020202020204" pitchFamily="34" charset="0"/>
                        </a:rPr>
                        <a:t>年度</a:t>
                      </a:r>
                    </a:p>
                  </a:txBody>
                  <a:tcPr marL="182880" marR="182880" marT="91440" marB="91440" anchor="ctr"/>
                </a:tc>
                <a:tc>
                  <a:txBody>
                    <a:bodyPr/>
                    <a:lstStyle/>
                    <a:p>
                      <a:pPr algn="ctr"/>
                      <a:r>
                        <a:rPr kumimoji="1" lang="ja-JP" altLang="en-US" sz="5600" dirty="0">
                          <a:latin typeface="HGSｺﾞｼｯｸE" panose="020B0900000000000000" pitchFamily="50" charset="-128"/>
                          <a:ea typeface="HGSｺﾞｼｯｸE" panose="020B0900000000000000" pitchFamily="50" charset="-128"/>
                          <a:cs typeface="Arial" panose="020B0604020202020204" pitchFamily="34" charset="0"/>
                        </a:rPr>
                        <a:t>登録率（％）</a:t>
                      </a:r>
                    </a:p>
                  </a:txBody>
                  <a:tcPr marL="182880" marR="182880" marT="91440" marB="91440" anchor="ctr"/>
                </a:tc>
                <a:extLst>
                  <a:ext uri="{0D108BD9-81ED-4DB2-BD59-A6C34878D82A}">
                    <a16:rowId xmlns:a16="http://schemas.microsoft.com/office/drawing/2014/main" val="4184686520"/>
                  </a:ext>
                </a:extLst>
              </a:tr>
              <a:tr h="1347098">
                <a:tc>
                  <a:txBody>
                    <a:bodyPr/>
                    <a:lstStyle/>
                    <a:p>
                      <a:pPr algn="ctr"/>
                      <a:r>
                        <a:rPr kumimoji="1" lang="ja-JP" altLang="en-US" sz="4800" dirty="0">
                          <a:latin typeface="HGSｺﾞｼｯｸE" panose="020B0900000000000000" pitchFamily="50" charset="-128"/>
                          <a:ea typeface="HGSｺﾞｼｯｸE" panose="020B0900000000000000" pitchFamily="50" charset="-128"/>
                          <a:cs typeface="Arial" panose="020B0604020202020204" pitchFamily="34" charset="0"/>
                        </a:rPr>
                        <a:t>２０２０年７月</a:t>
                      </a:r>
                    </a:p>
                  </a:txBody>
                  <a:tcPr marL="182880" marR="182880" marT="91440" marB="91440" anchor="ctr">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cs typeface="Arial" panose="020B0604020202020204" pitchFamily="34" charset="0"/>
                        </a:rPr>
                        <a:t>６６．９</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1515665572"/>
                  </a:ext>
                </a:extLst>
              </a:tr>
              <a:tr h="1347098">
                <a:tc>
                  <a:txBody>
                    <a:bodyPr/>
                    <a:lstStyle/>
                    <a:p>
                      <a:pPr algn="ctr"/>
                      <a:r>
                        <a:rPr kumimoji="1" lang="ja-JP" altLang="en-US" sz="4800" dirty="0">
                          <a:latin typeface="HGSｺﾞｼｯｸE" panose="020B0900000000000000" pitchFamily="50" charset="-128"/>
                          <a:ea typeface="HGSｺﾞｼｯｸE" panose="020B0900000000000000" pitchFamily="50" charset="-128"/>
                          <a:cs typeface="Arial" panose="020B0604020202020204" pitchFamily="34" charset="0"/>
                        </a:rPr>
                        <a:t>２０２１年７月</a:t>
                      </a:r>
                    </a:p>
                  </a:txBody>
                  <a:tcPr marL="182880" marR="182880" marT="91440" marB="91440" anchor="ctr">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cs typeface="Arial" panose="020B0604020202020204" pitchFamily="34" charset="0"/>
                        </a:rPr>
                        <a:t>６９．９</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2545325923"/>
                  </a:ext>
                </a:extLst>
              </a:tr>
              <a:tr h="1347098">
                <a:tc>
                  <a:txBody>
                    <a:bodyPr/>
                    <a:lstStyle/>
                    <a:p>
                      <a:pPr algn="ctr"/>
                      <a:r>
                        <a:rPr kumimoji="1" lang="ja-JP" altLang="en-US" sz="4800" dirty="0">
                          <a:latin typeface="HGSｺﾞｼｯｸE" panose="020B0900000000000000" pitchFamily="50" charset="-128"/>
                          <a:ea typeface="HGSｺﾞｼｯｸE" panose="020B0900000000000000" pitchFamily="50" charset="-128"/>
                          <a:cs typeface="Arial" panose="020B0604020202020204" pitchFamily="34" charset="0"/>
                        </a:rPr>
                        <a:t>２０２２年７月</a:t>
                      </a:r>
                    </a:p>
                  </a:txBody>
                  <a:tcPr marL="182880" marR="182880" marT="91440" marB="91440" anchor="ctr">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cs typeface="Arial" panose="020B0604020202020204" pitchFamily="34" charset="0"/>
                        </a:rPr>
                        <a:t>７２．６</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761636867"/>
                  </a:ext>
                </a:extLst>
              </a:tr>
              <a:tr h="1347098">
                <a:tc>
                  <a:txBody>
                    <a:bodyPr/>
                    <a:lstStyle/>
                    <a:p>
                      <a:pPr algn="ctr"/>
                      <a:r>
                        <a:rPr kumimoji="1" lang="ja-JP" altLang="en-US" sz="4800" dirty="0">
                          <a:latin typeface="HGSｺﾞｼｯｸE" panose="020B0900000000000000" pitchFamily="50" charset="-128"/>
                          <a:ea typeface="HGSｺﾞｼｯｸE" panose="020B0900000000000000" pitchFamily="50" charset="-128"/>
                          <a:cs typeface="Arial" panose="020B0604020202020204" pitchFamily="34" charset="0"/>
                        </a:rPr>
                        <a:t>２０２３年７月</a:t>
                      </a:r>
                    </a:p>
                  </a:txBody>
                  <a:tcPr marL="182880" marR="182880" marT="91440" marB="91440" anchor="ctr">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cs typeface="Arial" panose="020B0604020202020204" pitchFamily="34" charset="0"/>
                        </a:rPr>
                        <a:t>７６．３</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2051384214"/>
                  </a:ext>
                </a:extLst>
              </a:tr>
              <a:tr h="1347098">
                <a:tc>
                  <a:txBody>
                    <a:bodyPr/>
                    <a:lstStyle/>
                    <a:p>
                      <a:pPr algn="ctr"/>
                      <a:r>
                        <a:rPr kumimoji="1" lang="ja-JP" altLang="en-US" sz="4800" dirty="0">
                          <a:latin typeface="HGSｺﾞｼｯｸE" panose="020B0900000000000000" pitchFamily="50" charset="-128"/>
                          <a:ea typeface="HGSｺﾞｼｯｸE" panose="020B0900000000000000" pitchFamily="50" charset="-128"/>
                          <a:cs typeface="Arial" panose="020B0604020202020204" pitchFamily="34" charset="0"/>
                        </a:rPr>
                        <a:t>２０２４年７月</a:t>
                      </a:r>
                    </a:p>
                  </a:txBody>
                  <a:tcPr marL="182880" marR="182880" marT="91440" marB="91440" anchor="ctr">
                    <a:solidFill>
                      <a:schemeClr val="accent6">
                        <a:lumMod val="20000"/>
                        <a:lumOff val="80000"/>
                      </a:schemeClr>
                    </a:solidFill>
                  </a:tcPr>
                </a:tc>
                <a:tc>
                  <a:txBody>
                    <a:bodyPr/>
                    <a:lstStyle/>
                    <a:p>
                      <a:pPr algn="ctr"/>
                      <a:r>
                        <a:rPr kumimoji="1" lang="ja-JP" altLang="en-US" sz="4800" dirty="0">
                          <a:latin typeface="HGSｺﾞｼｯｸE" panose="020B0900000000000000" pitchFamily="50" charset="-128"/>
                          <a:ea typeface="HGSｺﾞｼｯｸE" panose="020B0900000000000000" pitchFamily="50" charset="-128"/>
                          <a:cs typeface="Arial" panose="020B0604020202020204" pitchFamily="34" charset="0"/>
                        </a:rPr>
                        <a:t>７８．４</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80707841"/>
                  </a:ext>
                </a:extLst>
              </a:tr>
            </a:tbl>
          </a:graphicData>
        </a:graphic>
      </p:graphicFrame>
      <p:sp>
        <p:nvSpPr>
          <p:cNvPr id="5" name="テキスト ボックス 4">
            <a:extLst>
              <a:ext uri="{FF2B5EF4-FFF2-40B4-BE49-F238E27FC236}">
                <a16:creationId xmlns:a16="http://schemas.microsoft.com/office/drawing/2014/main" id="{88DD4559-61A3-4701-8BE6-FC84DCE0E36A}"/>
              </a:ext>
            </a:extLst>
          </p:cNvPr>
          <p:cNvSpPr txBox="1"/>
          <p:nvPr/>
        </p:nvSpPr>
        <p:spPr>
          <a:xfrm>
            <a:off x="13422086" y="3004457"/>
            <a:ext cx="10580402" cy="8514033"/>
          </a:xfrm>
          <a:prstGeom prst="rect">
            <a:avLst/>
          </a:prstGeom>
          <a:noFill/>
        </p:spPr>
        <p:txBody>
          <a:bodyPr wrap="square" rtlCol="0">
            <a:noAutofit/>
          </a:bodyPr>
          <a:lstStyle/>
          <a:p>
            <a:r>
              <a:rPr lang="ja-JP" altLang="en-US" sz="5400" b="1" dirty="0">
                <a:solidFill>
                  <a:srgbClr val="FF0000"/>
                </a:solidFill>
                <a:latin typeface="HG丸ｺﾞｼｯｸM-PRO" panose="020F0600000000000000" pitchFamily="50" charset="-128"/>
                <a:ea typeface="HG丸ｺﾞｼｯｸM-PRO" panose="020F0600000000000000" pitchFamily="50" charset="-128"/>
              </a:rPr>
              <a:t>すべての会員に登録・活用を！！</a:t>
            </a:r>
            <a:endParaRPr lang="en-US" altLang="ja-JP" sz="5400" b="1" dirty="0">
              <a:solidFill>
                <a:srgbClr val="FF0000"/>
              </a:solidFill>
              <a:latin typeface="HG丸ｺﾞｼｯｸM-PRO" panose="020F0600000000000000" pitchFamily="50" charset="-128"/>
              <a:ea typeface="HG丸ｺﾞｼｯｸM-PRO" panose="020F0600000000000000" pitchFamily="50" charset="-128"/>
            </a:endParaRPr>
          </a:p>
          <a:p>
            <a:endParaRPr lang="en-US" altLang="ja-JP" sz="6400" b="1" dirty="0">
              <a:solidFill>
                <a:srgbClr val="FF0000"/>
              </a:solidFill>
              <a:highlight>
                <a:srgbClr val="FFFF00"/>
              </a:highlight>
              <a:latin typeface="HG丸ｺﾞｼｯｸM-PRO" panose="020F0600000000000000" pitchFamily="50" charset="-128"/>
              <a:ea typeface="HG丸ｺﾞｼｯｸM-PRO" panose="020F0600000000000000" pitchFamily="50" charset="-128"/>
            </a:endParaRPr>
          </a:p>
          <a:p>
            <a:r>
              <a:rPr lang="ja-JP" altLang="en-US" sz="5400" b="1" dirty="0">
                <a:solidFill>
                  <a:srgbClr val="FF0000"/>
                </a:solidFill>
                <a:highlight>
                  <a:srgbClr val="FFFF00"/>
                </a:highlight>
                <a:latin typeface="HG丸ｺﾞｼｯｸM-PRO" panose="020F0600000000000000" pitchFamily="50" charset="-128"/>
                <a:ea typeface="HG丸ｺﾞｼｯｸM-PRO" panose="020F0600000000000000" pitchFamily="50" charset="-128"/>
              </a:rPr>
              <a:t>●</a:t>
            </a:r>
            <a:r>
              <a:rPr lang="ja-JP" altLang="en-US" sz="5400" b="1" dirty="0">
                <a:solidFill>
                  <a:schemeClr val="tx1">
                    <a:lumMod val="75000"/>
                    <a:lumOff val="25000"/>
                  </a:schemeClr>
                </a:solidFill>
                <a:highlight>
                  <a:srgbClr val="FFFF00"/>
                </a:highlight>
                <a:latin typeface="HG丸ｺﾞｼｯｸM-PRO" panose="020F0600000000000000" pitchFamily="50" charset="-128"/>
                <a:ea typeface="HG丸ｺﾞｼｯｸM-PRO" panose="020F0600000000000000" pitchFamily="50" charset="-128"/>
              </a:rPr>
              <a:t>登録指導の徹底</a:t>
            </a:r>
            <a:endParaRPr lang="en-US" altLang="ja-JP" sz="5400" b="1" dirty="0">
              <a:solidFill>
                <a:schemeClr val="tx1">
                  <a:lumMod val="75000"/>
                  <a:lumOff val="25000"/>
                </a:schemeClr>
              </a:solidFill>
              <a:highlight>
                <a:srgbClr val="FFFF00"/>
              </a:highlight>
              <a:latin typeface="HG丸ｺﾞｼｯｸM-PRO" panose="020F0600000000000000" pitchFamily="50" charset="-128"/>
              <a:ea typeface="HG丸ｺﾞｼｯｸM-PRO" panose="020F0600000000000000" pitchFamily="50" charset="-128"/>
            </a:endParaRPr>
          </a:p>
          <a:p>
            <a:endParaRPr lang="en-US" altLang="ja-JP" sz="5400" b="1" dirty="0">
              <a:solidFill>
                <a:schemeClr val="tx1">
                  <a:lumMod val="75000"/>
                  <a:lumOff val="25000"/>
                </a:schemeClr>
              </a:solidFill>
              <a:highlight>
                <a:srgbClr val="FFFF00"/>
              </a:highlight>
              <a:latin typeface="HG丸ｺﾞｼｯｸM-PRO" panose="020F0600000000000000" pitchFamily="50" charset="-128"/>
              <a:ea typeface="HG丸ｺﾞｼｯｸM-PRO" panose="020F0600000000000000" pitchFamily="50" charset="-128"/>
            </a:endParaRPr>
          </a:p>
          <a:p>
            <a:r>
              <a:rPr lang="ja-JP" altLang="en-US" sz="5400" b="1" dirty="0">
                <a:solidFill>
                  <a:srgbClr val="FF0000"/>
                </a:solidFill>
                <a:highlight>
                  <a:srgbClr val="FFFF00"/>
                </a:highlight>
                <a:latin typeface="HG丸ｺﾞｼｯｸM-PRO" panose="020F0600000000000000" pitchFamily="50" charset="-128"/>
                <a:ea typeface="HG丸ｺﾞｼｯｸM-PRO" panose="020F0600000000000000" pitchFamily="50" charset="-128"/>
              </a:rPr>
              <a:t>●</a:t>
            </a:r>
            <a:r>
              <a:rPr lang="ja-JP" altLang="en-US" sz="5400" b="1" dirty="0">
                <a:solidFill>
                  <a:schemeClr val="tx1">
                    <a:lumMod val="75000"/>
                    <a:lumOff val="25000"/>
                  </a:schemeClr>
                </a:solidFill>
                <a:highlight>
                  <a:srgbClr val="FFFF00"/>
                </a:highlight>
                <a:latin typeface="HG丸ｺﾞｼｯｸM-PRO" panose="020F0600000000000000" pitchFamily="50" charset="-128"/>
                <a:ea typeface="HG丸ｺﾞｼｯｸM-PRO" panose="020F0600000000000000" pitchFamily="50" charset="-128"/>
              </a:rPr>
              <a:t>新入会者登録１００％</a:t>
            </a:r>
            <a:endParaRPr lang="en-US" altLang="ja-JP" sz="5400" b="1" dirty="0">
              <a:solidFill>
                <a:schemeClr val="tx1">
                  <a:lumMod val="75000"/>
                  <a:lumOff val="25000"/>
                </a:schemeClr>
              </a:solidFill>
              <a:highlight>
                <a:srgbClr val="FFFF00"/>
              </a:highlight>
              <a:latin typeface="HG丸ｺﾞｼｯｸM-PRO" panose="020F0600000000000000" pitchFamily="50" charset="-128"/>
              <a:ea typeface="HG丸ｺﾞｼｯｸM-PRO" panose="020F0600000000000000" pitchFamily="50" charset="-128"/>
            </a:endParaRPr>
          </a:p>
          <a:p>
            <a:endParaRPr lang="en-US" altLang="ja-JP" sz="5400" b="1" dirty="0">
              <a:solidFill>
                <a:schemeClr val="tx1">
                  <a:lumMod val="75000"/>
                  <a:lumOff val="25000"/>
                </a:schemeClr>
              </a:solidFill>
              <a:highlight>
                <a:srgbClr val="FFFF00"/>
              </a:highlight>
              <a:latin typeface="HG丸ｺﾞｼｯｸM-PRO" panose="020F0600000000000000" pitchFamily="50" charset="-128"/>
              <a:ea typeface="HG丸ｺﾞｼｯｸM-PRO" panose="020F0600000000000000" pitchFamily="50" charset="-128"/>
            </a:endParaRPr>
          </a:p>
          <a:p>
            <a:r>
              <a:rPr lang="ja-JP" altLang="en-US" sz="5400" b="1" dirty="0">
                <a:solidFill>
                  <a:srgbClr val="FF0000"/>
                </a:solidFill>
                <a:highlight>
                  <a:srgbClr val="FFFF00"/>
                </a:highlight>
                <a:latin typeface="HG丸ｺﾞｼｯｸM-PRO" panose="020F0600000000000000" pitchFamily="50" charset="-128"/>
                <a:ea typeface="HG丸ｺﾞｼｯｸM-PRO" panose="020F0600000000000000" pitchFamily="50" charset="-128"/>
              </a:rPr>
              <a:t>●</a:t>
            </a:r>
            <a:r>
              <a:rPr lang="ja-JP" altLang="en-US" sz="5400" b="1" dirty="0">
                <a:solidFill>
                  <a:schemeClr val="tx1">
                    <a:lumMod val="75000"/>
                    <a:lumOff val="25000"/>
                  </a:schemeClr>
                </a:solidFill>
                <a:highlight>
                  <a:srgbClr val="FFFF00"/>
                </a:highlight>
                <a:latin typeface="HG丸ｺﾞｼｯｸM-PRO" panose="020F0600000000000000" pitchFamily="50" charset="-128"/>
                <a:ea typeface="HG丸ｺﾞｼｯｸM-PRO" panose="020F0600000000000000" pitchFamily="50" charset="-128"/>
              </a:rPr>
              <a:t>スマートフォンの活用</a:t>
            </a:r>
            <a:endParaRPr lang="en-US" altLang="ja-JP" sz="5400" b="1" dirty="0">
              <a:solidFill>
                <a:schemeClr val="tx1">
                  <a:lumMod val="75000"/>
                  <a:lumOff val="25000"/>
                </a:schemeClr>
              </a:solidFill>
              <a:highlight>
                <a:srgbClr val="FFFF00"/>
              </a:highlight>
              <a:latin typeface="HG丸ｺﾞｼｯｸM-PRO" panose="020F0600000000000000" pitchFamily="50" charset="-128"/>
              <a:ea typeface="HG丸ｺﾞｼｯｸM-PRO" panose="020F0600000000000000" pitchFamily="50" charset="-128"/>
            </a:endParaRPr>
          </a:p>
          <a:p>
            <a:endParaRPr lang="en-US" altLang="ja-JP" sz="6400" b="1" dirty="0">
              <a:solidFill>
                <a:srgbClr val="FF0000"/>
              </a:solidFill>
              <a:highlight>
                <a:srgbClr val="FFFF00"/>
              </a:highlight>
              <a:latin typeface="HG丸ｺﾞｼｯｸM-PRO" panose="020F0600000000000000" pitchFamily="50" charset="-128"/>
              <a:ea typeface="HG丸ｺﾞｼｯｸM-PRO" panose="020F0600000000000000" pitchFamily="50" charset="-128"/>
            </a:endParaRPr>
          </a:p>
          <a:p>
            <a:endParaRPr lang="en-US" altLang="ja-JP" sz="7200" b="1" dirty="0">
              <a:highlight>
                <a:srgbClr val="FFFF00"/>
              </a:highligh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28071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1093676" y="522616"/>
            <a:ext cx="21550184" cy="1501958"/>
          </a:xfrm>
          <a:prstGeom prst="rect">
            <a:avLst/>
          </a:prstGeom>
          <a:noFill/>
        </p:spPr>
        <p:txBody>
          <a:bodyPr wrap="square" rtlCol="0">
            <a:noAutofit/>
          </a:bodyPr>
          <a:lstStyle/>
          <a:p>
            <a:pPr algn="ctr"/>
            <a:r>
              <a:rPr lang="ja-JP" altLang="en-US" sz="8000" dirty="0">
                <a:latin typeface="HG丸ｺﾞｼｯｸM-PRO" panose="020F0600000000000000" pitchFamily="50" charset="-128"/>
                <a:ea typeface="HG丸ｺﾞｼｯｸM-PRO" panose="020F0600000000000000" pitchFamily="50" charset="-128"/>
              </a:rPr>
              <a:t>新入会員登録１００％とは？</a:t>
            </a:r>
          </a:p>
        </p:txBody>
      </p:sp>
      <p:sp>
        <p:nvSpPr>
          <p:cNvPr id="10" name="テキスト ボックス 9">
            <a:extLst>
              <a:ext uri="{FF2B5EF4-FFF2-40B4-BE49-F238E27FC236}">
                <a16:creationId xmlns:a16="http://schemas.microsoft.com/office/drawing/2014/main" id="{381BDC9F-ECF3-48DA-99D3-C8E38A95C350}"/>
              </a:ext>
            </a:extLst>
          </p:cNvPr>
          <p:cNvSpPr txBox="1"/>
          <p:nvPr/>
        </p:nvSpPr>
        <p:spPr>
          <a:xfrm>
            <a:off x="2296910" y="2546431"/>
            <a:ext cx="21693701" cy="1157468"/>
          </a:xfrm>
          <a:prstGeom prst="rect">
            <a:avLst/>
          </a:prstGeom>
          <a:noFill/>
        </p:spPr>
        <p:txBody>
          <a:bodyPr wrap="square" rtlCol="0">
            <a:noAutofit/>
          </a:bodyPr>
          <a:lstStyle/>
          <a:p>
            <a:r>
              <a:rPr lang="ja-JP" altLang="en-US" sz="6000" dirty="0">
                <a:solidFill>
                  <a:srgbClr val="FF0000"/>
                </a:solidFill>
                <a:latin typeface="游ゴシック体 ボールド"/>
                <a:ea typeface="HG丸ｺﾞｼｯｸM-PRO" panose="020F0600000000000000" pitchFamily="50" charset="-128"/>
              </a:rPr>
              <a:t>２０２４－２５年度末に８０％達成へ確実な道筋！！</a:t>
            </a:r>
            <a:br>
              <a:rPr lang="en-US" altLang="ja-JP" sz="6000" dirty="0">
                <a:solidFill>
                  <a:srgbClr val="FF0000"/>
                </a:solidFill>
                <a:latin typeface="游ゴシック体 ボールド"/>
                <a:ea typeface="HG丸ｺﾞｼｯｸM-PRO" panose="020F0600000000000000" pitchFamily="50" charset="-128"/>
              </a:rPr>
            </a:br>
            <a:endParaRPr lang="en-US" altLang="ja-JP" sz="6000" b="1" dirty="0">
              <a:solidFill>
                <a:srgbClr val="FF0000"/>
              </a:solidFill>
              <a:latin typeface="游ゴシック体 ボールド"/>
              <a:ea typeface="HG丸ｺﾞｼｯｸM-PRO" panose="020F0600000000000000" pitchFamily="50" charset="-128"/>
            </a:endParaRPr>
          </a:p>
          <a:p>
            <a:endParaRPr lang="en-US" altLang="ja-JP" sz="7200" b="1" dirty="0">
              <a:highlight>
                <a:srgbClr val="FFFF00"/>
              </a:highlight>
              <a:latin typeface="HG丸ｺﾞｼｯｸM-PRO" panose="020F0600000000000000" pitchFamily="50" charset="-128"/>
              <a:ea typeface="HG丸ｺﾞｼｯｸM-PRO" panose="020F0600000000000000" pitchFamily="50" charset="-128"/>
            </a:endParaRPr>
          </a:p>
        </p:txBody>
      </p:sp>
      <p:sp>
        <p:nvSpPr>
          <p:cNvPr id="15" name="テキスト ボックス 14">
            <a:extLst>
              <a:ext uri="{FF2B5EF4-FFF2-40B4-BE49-F238E27FC236}">
                <a16:creationId xmlns:a16="http://schemas.microsoft.com/office/drawing/2014/main" id="{7CAE1FCB-BCF8-43B8-BA6B-11DFC68DB67F}"/>
              </a:ext>
            </a:extLst>
          </p:cNvPr>
          <p:cNvSpPr txBox="1"/>
          <p:nvPr/>
        </p:nvSpPr>
        <p:spPr>
          <a:xfrm>
            <a:off x="2210627" y="3744410"/>
            <a:ext cx="21693701" cy="3113590"/>
          </a:xfrm>
          <a:prstGeom prst="rect">
            <a:avLst/>
          </a:prstGeom>
          <a:noFill/>
        </p:spPr>
        <p:txBody>
          <a:bodyPr wrap="square" rtlCol="0">
            <a:noAutofit/>
          </a:bodyPr>
          <a:lstStyle/>
          <a:p>
            <a:r>
              <a:rPr lang="ja-JP" altLang="en-US" sz="5400" b="1" dirty="0">
                <a:solidFill>
                  <a:srgbClr val="FF0000"/>
                </a:solidFill>
                <a:latin typeface="游ゴシック体 ボールド"/>
                <a:ea typeface="HG丸ｺﾞｼｯｸM-PRO" panose="020F0600000000000000" pitchFamily="50" charset="-128"/>
              </a:rPr>
              <a:t>■</a:t>
            </a:r>
            <a:r>
              <a:rPr lang="ja-JP" altLang="en-US" sz="5400" b="1" dirty="0">
                <a:solidFill>
                  <a:schemeClr val="tx1"/>
                </a:solidFill>
                <a:latin typeface="游ゴシック体 ボールド"/>
                <a:ea typeface="HG丸ｺﾞｼｯｸM-PRO" panose="020F0600000000000000" pitchFamily="50" charset="-128"/>
              </a:rPr>
              <a:t>全会員に占める会員、退会会員の割合８％程度、退会会員の登録率</a:t>
            </a:r>
            <a:endParaRPr lang="en-US" altLang="ja-JP" sz="5400" b="1" dirty="0">
              <a:solidFill>
                <a:schemeClr val="tx1"/>
              </a:solidFill>
              <a:latin typeface="游ゴシック体 ボールド"/>
              <a:ea typeface="HG丸ｺﾞｼｯｸM-PRO" panose="020F0600000000000000" pitchFamily="50" charset="-128"/>
            </a:endParaRPr>
          </a:p>
          <a:p>
            <a:r>
              <a:rPr lang="ja-JP" altLang="en-US" sz="5400" b="1" dirty="0">
                <a:solidFill>
                  <a:schemeClr val="tx1"/>
                </a:solidFill>
                <a:latin typeface="游ゴシック体 ボールド"/>
                <a:ea typeface="HG丸ｺﾞｼｯｸM-PRO" panose="020F0600000000000000" pitchFamily="50" charset="-128"/>
              </a:rPr>
              <a:t>　８０％と仮定</a:t>
            </a:r>
            <a:endParaRPr lang="en-US" altLang="ja-JP" sz="5400" b="1" dirty="0">
              <a:solidFill>
                <a:schemeClr val="tx1"/>
              </a:solidFill>
              <a:latin typeface="游ゴシック体 ボールド"/>
              <a:ea typeface="HG丸ｺﾞｼｯｸM-PRO" panose="020F0600000000000000" pitchFamily="50" charset="-128"/>
            </a:endParaRPr>
          </a:p>
          <a:p>
            <a:r>
              <a:rPr lang="ja-JP" altLang="en-US" sz="6000" b="1" dirty="0">
                <a:solidFill>
                  <a:schemeClr val="tx1"/>
                </a:solidFill>
                <a:latin typeface="游ゴシック体 ボールド"/>
                <a:ea typeface="HG丸ｺﾞｼｯｸM-PRO" panose="020F0600000000000000" pitchFamily="50" charset="-128"/>
              </a:rPr>
              <a:t>　</a:t>
            </a:r>
            <a:r>
              <a:rPr lang="ja-JP" altLang="en-US" sz="5400" b="1" dirty="0">
                <a:solidFill>
                  <a:schemeClr val="tx1"/>
                </a:solidFill>
                <a:highlight>
                  <a:srgbClr val="FFFF00"/>
                </a:highlight>
                <a:latin typeface="游ゴシック体 ボールド"/>
                <a:ea typeface="HG丸ｺﾞｼｯｸM-PRO" panose="020F0600000000000000" pitchFamily="50" charset="-128"/>
              </a:rPr>
              <a:t>新入会者登録１００％達成</a:t>
            </a:r>
            <a:r>
              <a:rPr lang="ja-JP" altLang="en-US" sz="5400" b="1" dirty="0">
                <a:solidFill>
                  <a:schemeClr val="tx1"/>
                </a:solidFill>
                <a:latin typeface="游ゴシック体 ボールド"/>
                <a:ea typeface="HG丸ｺﾞｼｯｸM-PRO" panose="020F0600000000000000" pitchFamily="50" charset="-128"/>
              </a:rPr>
              <a:t>　⇒　</a:t>
            </a:r>
            <a:r>
              <a:rPr lang="ja-JP" altLang="en-US" sz="5400" b="1" dirty="0">
                <a:solidFill>
                  <a:schemeClr val="tx1"/>
                </a:solidFill>
                <a:highlight>
                  <a:srgbClr val="FFFF00"/>
                </a:highlight>
                <a:latin typeface="游ゴシック体 ボールド"/>
                <a:ea typeface="HG丸ｺﾞｼｯｸM-PRO" panose="020F0600000000000000" pitchFamily="50" charset="-128"/>
              </a:rPr>
              <a:t>年間１．６％の登録率向上</a:t>
            </a:r>
            <a:endParaRPr lang="en-US" altLang="ja-JP" sz="5400" b="1" dirty="0">
              <a:solidFill>
                <a:schemeClr val="tx1"/>
              </a:solidFill>
              <a:highlight>
                <a:srgbClr val="FFFF00"/>
              </a:highlight>
              <a:latin typeface="游ゴシック体 ボールド"/>
              <a:ea typeface="HG丸ｺﾞｼｯｸM-PRO" panose="020F0600000000000000" pitchFamily="50" charset="-128"/>
            </a:endParaRPr>
          </a:p>
          <a:p>
            <a:r>
              <a:rPr lang="ja-JP" altLang="en-US" sz="5400" b="1" dirty="0">
                <a:solidFill>
                  <a:schemeClr val="tx1"/>
                </a:solidFill>
                <a:latin typeface="游ゴシック体 ボールド"/>
                <a:ea typeface="HG丸ｺﾞｼｯｸM-PRO" panose="020F0600000000000000" pitchFamily="50" charset="-128"/>
              </a:rPr>
              <a:t>　７８．４％（ ２０２４年７月１日現在）＋１．６％　＝　</a:t>
            </a:r>
            <a:r>
              <a:rPr lang="ja-JP" altLang="en-US" sz="5400" b="1" dirty="0">
                <a:solidFill>
                  <a:schemeClr val="tx1"/>
                </a:solidFill>
                <a:highlight>
                  <a:srgbClr val="FFFF00"/>
                </a:highlight>
                <a:latin typeface="游ゴシック体 ボールド"/>
                <a:ea typeface="HG丸ｺﾞｼｯｸM-PRO" panose="020F0600000000000000" pitchFamily="50" charset="-128"/>
              </a:rPr>
              <a:t>８０％</a:t>
            </a:r>
            <a:endParaRPr lang="en-US" altLang="ja-JP" sz="5400" b="1" dirty="0">
              <a:solidFill>
                <a:schemeClr val="tx1"/>
              </a:solidFill>
              <a:highlight>
                <a:srgbClr val="FFFF00"/>
              </a:highlight>
              <a:latin typeface="游ゴシック体 ボールド"/>
              <a:ea typeface="HG丸ｺﾞｼｯｸM-PRO" panose="020F0600000000000000" pitchFamily="50" charset="-128"/>
            </a:endParaRPr>
          </a:p>
          <a:p>
            <a:endParaRPr lang="en-US" altLang="ja-JP" sz="6400" b="1" dirty="0">
              <a:solidFill>
                <a:schemeClr val="tx1"/>
              </a:solidFill>
              <a:highlight>
                <a:srgbClr val="FFFF00"/>
              </a:highlight>
              <a:latin typeface="HG丸ｺﾞｼｯｸM-PRO" panose="020F0600000000000000" pitchFamily="50" charset="-128"/>
              <a:ea typeface="HG丸ｺﾞｼｯｸM-PRO" panose="020F0600000000000000" pitchFamily="50" charset="-128"/>
            </a:endParaRPr>
          </a:p>
          <a:p>
            <a:endParaRPr lang="en-US" altLang="ja-JP" sz="7200" b="1" dirty="0">
              <a:highlight>
                <a:srgbClr val="FFFF00"/>
              </a:highlight>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id="{0CB96CBB-0664-407A-8686-16F6CB70E2D5}"/>
              </a:ext>
            </a:extLst>
          </p:cNvPr>
          <p:cNvSpPr txBox="1"/>
          <p:nvPr/>
        </p:nvSpPr>
        <p:spPr>
          <a:xfrm>
            <a:off x="2210627" y="8286044"/>
            <a:ext cx="22369151" cy="4278489"/>
          </a:xfrm>
          <a:prstGeom prst="rect">
            <a:avLst/>
          </a:prstGeom>
          <a:noFill/>
        </p:spPr>
        <p:txBody>
          <a:bodyPr wrap="square" rtlCol="0">
            <a:noAutofit/>
          </a:bodyPr>
          <a:lstStyle/>
          <a:p>
            <a:r>
              <a:rPr lang="ja-JP" altLang="en-US" sz="5400" b="1" dirty="0">
                <a:solidFill>
                  <a:srgbClr val="FF0000"/>
                </a:solidFill>
                <a:highlight>
                  <a:srgbClr val="FFFF00"/>
                </a:highlight>
                <a:latin typeface="HG丸ｺﾞｼｯｸM-PRO" panose="020F0600000000000000" pitchFamily="50" charset="-128"/>
                <a:ea typeface="HG丸ｺﾞｼｯｸM-PRO" panose="020F0600000000000000" pitchFamily="50" charset="-128"/>
              </a:rPr>
              <a:t>■</a:t>
            </a:r>
            <a:r>
              <a:rPr lang="ja-JP" altLang="en-US" sz="5400" b="1" dirty="0">
                <a:solidFill>
                  <a:schemeClr val="tx1"/>
                </a:solidFill>
                <a:highlight>
                  <a:srgbClr val="FFFF00"/>
                </a:highlight>
                <a:latin typeface="游ゴシック体 ボールド"/>
                <a:ea typeface="HG丸ｺﾞｼｯｸM-PRO" panose="020F0600000000000000" pitchFamily="50" charset="-128"/>
              </a:rPr>
              <a:t>新入会員のガイダンス等の場で</a:t>
            </a:r>
            <a:r>
              <a:rPr lang="en-US" altLang="ja-JP" sz="5400" dirty="0">
                <a:highlight>
                  <a:srgbClr val="FFFF00"/>
                </a:highlight>
                <a:latin typeface="游ゴシック体 ボールド"/>
                <a:ea typeface="メイリオ" panose="020B0604030504040204" pitchFamily="50" charset="-128"/>
              </a:rPr>
              <a:t>My ROTARY</a:t>
            </a:r>
            <a:r>
              <a:rPr lang="ja-JP" altLang="en-US" sz="5400" dirty="0">
                <a:highlight>
                  <a:srgbClr val="FFFF00"/>
                </a:highlight>
                <a:latin typeface="游ゴシック体 ボールド"/>
                <a:ea typeface="メイリオ" panose="020B0604030504040204" pitchFamily="50" charset="-128"/>
              </a:rPr>
              <a:t>アカウント</a:t>
            </a:r>
            <a:r>
              <a:rPr lang="ja-JP" altLang="en-US" sz="5400" b="1" dirty="0">
                <a:solidFill>
                  <a:schemeClr val="tx1"/>
                </a:solidFill>
                <a:highlight>
                  <a:srgbClr val="FFFF00"/>
                </a:highlight>
                <a:latin typeface="游ゴシック体 ボールド"/>
                <a:ea typeface="HG丸ｺﾞｼｯｸM-PRO" panose="020F0600000000000000" pitchFamily="50" charset="-128"/>
              </a:rPr>
              <a:t>登録を徹底</a:t>
            </a:r>
            <a:endParaRPr lang="en-US" altLang="ja-JP" sz="5400" b="1" dirty="0">
              <a:solidFill>
                <a:schemeClr val="tx1"/>
              </a:solidFill>
              <a:highlight>
                <a:srgbClr val="FFFF00"/>
              </a:highlight>
              <a:latin typeface="游ゴシック体 ボールド"/>
              <a:ea typeface="HG丸ｺﾞｼｯｸM-PRO" panose="020F0600000000000000" pitchFamily="50" charset="-128"/>
            </a:endParaRPr>
          </a:p>
          <a:p>
            <a:r>
              <a:rPr lang="ja-JP" altLang="en-US" sz="5400" b="1" dirty="0">
                <a:solidFill>
                  <a:schemeClr val="tx1"/>
                </a:solidFill>
                <a:latin typeface="HG丸ｺﾞｼｯｸM-PRO" panose="020F0600000000000000" pitchFamily="50" charset="-128"/>
                <a:ea typeface="HG丸ｺﾞｼｯｸM-PRO" panose="020F0600000000000000" pitchFamily="50" charset="-128"/>
              </a:rPr>
              <a:t>　例　</a:t>
            </a:r>
            <a:r>
              <a:rPr lang="en-US" altLang="ja-JP" sz="5400" dirty="0">
                <a:latin typeface="游ゴシック体 ボールド"/>
                <a:ea typeface="メイリオ" panose="020B0604030504040204" pitchFamily="50" charset="-128"/>
              </a:rPr>
              <a:t>My ROTARY</a:t>
            </a:r>
            <a:r>
              <a:rPr lang="ja-JP" altLang="en-US" sz="5400" dirty="0">
                <a:latin typeface="游ゴシック体 ボールド"/>
                <a:ea typeface="メイリオ" panose="020B0604030504040204" pitchFamily="50" charset="-128"/>
              </a:rPr>
              <a:t>アカウント</a:t>
            </a:r>
            <a:r>
              <a:rPr lang="ja-JP" altLang="en-US" sz="5400" b="1" dirty="0">
                <a:solidFill>
                  <a:schemeClr val="tx1"/>
                </a:solidFill>
                <a:latin typeface="游ゴシック体 ボールド"/>
                <a:ea typeface="HG丸ｺﾞｼｯｸM-PRO" panose="020F0600000000000000" pitchFamily="50" charset="-128"/>
              </a:rPr>
              <a:t>登録方法・マニュアル及び、</a:t>
            </a:r>
            <a:endParaRPr lang="en-US" altLang="ja-JP" sz="5400" b="1" dirty="0">
              <a:solidFill>
                <a:schemeClr val="tx1"/>
              </a:solidFill>
              <a:latin typeface="游ゴシック体 ボールド"/>
              <a:ea typeface="HG丸ｺﾞｼｯｸM-PRO" panose="020F0600000000000000" pitchFamily="50" charset="-128"/>
            </a:endParaRPr>
          </a:p>
          <a:p>
            <a:r>
              <a:rPr lang="ja-JP" altLang="en-US" sz="5400" b="1" dirty="0">
                <a:solidFill>
                  <a:schemeClr val="tx1"/>
                </a:solidFill>
                <a:latin typeface="游ゴシック体 ボールド"/>
                <a:ea typeface="HG丸ｺﾞｼｯｸM-PRO" panose="020F0600000000000000" pitchFamily="50" charset="-128"/>
              </a:rPr>
              <a:t>　　　会員登録している氏名・メールアドレス情報と提供</a:t>
            </a:r>
            <a:endParaRPr lang="en-US" altLang="ja-JP" sz="54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5400" b="1" dirty="0">
                <a:solidFill>
                  <a:schemeClr val="tx1"/>
                </a:solidFill>
                <a:latin typeface="HG丸ｺﾞｼｯｸM-PRO" panose="020F0600000000000000" pitchFamily="50" charset="-128"/>
                <a:ea typeface="HG丸ｺﾞｼｯｸM-PRO" panose="020F0600000000000000" pitchFamily="50" charset="-128"/>
              </a:rPr>
              <a:t>　</a:t>
            </a:r>
            <a:r>
              <a:rPr lang="en-US" altLang="ja-JP" sz="4400" b="1" dirty="0">
                <a:solidFill>
                  <a:schemeClr val="tx1"/>
                </a:solidFill>
                <a:latin typeface="HG丸ｺﾞｼｯｸM-PRO" panose="020F0600000000000000" pitchFamily="50" charset="-128"/>
                <a:ea typeface="HG丸ｺﾞｼｯｸM-PRO" panose="020F0600000000000000" pitchFamily="50" charset="-128"/>
              </a:rPr>
              <a:t>※</a:t>
            </a:r>
            <a:r>
              <a:rPr lang="ja-JP" altLang="en-US" sz="4400" b="1" dirty="0">
                <a:solidFill>
                  <a:schemeClr val="tx1"/>
                </a:solidFill>
                <a:latin typeface="HG丸ｺﾞｼｯｸM-PRO" panose="020F0600000000000000" pitchFamily="50" charset="-128"/>
                <a:ea typeface="HG丸ｺﾞｼｯｸM-PRO" panose="020F0600000000000000" pitchFamily="50" charset="-128"/>
              </a:rPr>
              <a:t>留意事項：携帯アドレスは不可</a:t>
            </a:r>
            <a:endParaRPr lang="en-US" altLang="ja-JP" sz="44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5400" b="1" dirty="0">
                <a:solidFill>
                  <a:schemeClr val="tx1"/>
                </a:solidFill>
                <a:latin typeface="HG丸ｺﾞｼｯｸM-PRO" panose="020F0600000000000000" pitchFamily="50" charset="-128"/>
                <a:ea typeface="HG丸ｺﾞｼｯｸM-PRO" panose="020F0600000000000000" pitchFamily="50" charset="-128"/>
              </a:rPr>
              <a:t>　　　　　　　　</a:t>
            </a:r>
            <a:endParaRPr lang="en-US" altLang="ja-JP" sz="7200" b="1" dirty="0">
              <a:highlight>
                <a:srgbClr val="FFFF00"/>
              </a:highligh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4005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197688" y="374463"/>
            <a:ext cx="20789969" cy="1501958"/>
          </a:xfrm>
          <a:prstGeom prst="rect">
            <a:avLst/>
          </a:prstGeom>
          <a:noFill/>
        </p:spPr>
        <p:txBody>
          <a:bodyPr wrap="square" rtlCol="0">
            <a:noAutofit/>
          </a:bodyPr>
          <a:lstStyle/>
          <a:p>
            <a:pPr algn="ctr"/>
            <a:r>
              <a:rPr lang="ja-JP" altLang="en-US" sz="7200" dirty="0">
                <a:latin typeface="HG丸ｺﾞｼｯｸM-PRO" panose="020F0600000000000000" pitchFamily="50" charset="-128"/>
                <a:ea typeface="HG丸ｺﾞｼｯｸM-PRO" panose="020F0600000000000000" pitchFamily="50" charset="-128"/>
              </a:rPr>
              <a:t>スマートフォンを活用し、もっと身近に！！</a:t>
            </a:r>
          </a:p>
        </p:txBody>
      </p:sp>
      <p:sp>
        <p:nvSpPr>
          <p:cNvPr id="5" name="テキスト ボックス 4">
            <a:extLst>
              <a:ext uri="{FF2B5EF4-FFF2-40B4-BE49-F238E27FC236}">
                <a16:creationId xmlns:a16="http://schemas.microsoft.com/office/drawing/2014/main" id="{EE24120D-6602-4FD8-A6FA-8BD8838CE239}"/>
              </a:ext>
            </a:extLst>
          </p:cNvPr>
          <p:cNvSpPr txBox="1"/>
          <p:nvPr/>
        </p:nvSpPr>
        <p:spPr>
          <a:xfrm>
            <a:off x="2177144" y="7127396"/>
            <a:ext cx="21148464" cy="1223926"/>
          </a:xfrm>
          <a:prstGeom prst="rect">
            <a:avLst/>
          </a:prstGeom>
          <a:noFill/>
        </p:spPr>
        <p:txBody>
          <a:bodyPr wrap="square" rtlCol="0">
            <a:noAutofit/>
          </a:bodyPr>
          <a:lstStyle/>
          <a:p>
            <a:r>
              <a:rPr lang="ja-JP" altLang="en-US" sz="5600" b="1" dirty="0">
                <a:latin typeface="HG丸ｺﾞｼｯｸM-PRO" panose="020F0600000000000000" pitchFamily="50" charset="-128"/>
                <a:ea typeface="HG丸ｺﾞｼｯｸM-PRO" panose="020F0600000000000000" pitchFamily="50" charset="-128"/>
              </a:rPr>
              <a:t>　</a:t>
            </a:r>
            <a:r>
              <a:rPr lang="ja-JP" altLang="en-US" sz="6400" b="1" dirty="0">
                <a:highlight>
                  <a:srgbClr val="FFFF00"/>
                </a:highlight>
                <a:latin typeface="HG丸ｺﾞｼｯｸM-PRO" panose="020F0600000000000000" pitchFamily="50" charset="-128"/>
                <a:ea typeface="HG丸ｺﾞｼｯｸM-PRO" panose="020F0600000000000000" pitchFamily="50" charset="-128"/>
              </a:rPr>
              <a:t>いつでも・どこでも</a:t>
            </a:r>
            <a:r>
              <a:rPr lang="en-US" altLang="ja-JP" sz="6400" b="1" dirty="0">
                <a:latin typeface="HG丸ｺﾞｼｯｸM-PRO" panose="020F0600000000000000" pitchFamily="50" charset="-128"/>
                <a:ea typeface="HG丸ｺﾞｼｯｸM-PRO" panose="020F0600000000000000" pitchFamily="50" charset="-128"/>
              </a:rPr>
              <a:t>My ROTARY</a:t>
            </a:r>
            <a:r>
              <a:rPr lang="ja-JP" altLang="en-US" sz="6400" b="1" dirty="0">
                <a:latin typeface="HG丸ｺﾞｼｯｸM-PRO" panose="020F0600000000000000" pitchFamily="50" charset="-128"/>
                <a:ea typeface="HG丸ｺﾞｼｯｸM-PRO" panose="020F0600000000000000" pitchFamily="50" charset="-128"/>
              </a:rPr>
              <a:t>にアクセスできる</a:t>
            </a:r>
            <a:endParaRPr lang="en-US" altLang="ja-JP" sz="6400" b="1"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EE24120D-6602-4FD8-A6FA-8BD8838CE239}"/>
              </a:ext>
            </a:extLst>
          </p:cNvPr>
          <p:cNvSpPr txBox="1"/>
          <p:nvPr/>
        </p:nvSpPr>
        <p:spPr>
          <a:xfrm>
            <a:off x="2373086" y="10853305"/>
            <a:ext cx="21957428" cy="883426"/>
          </a:xfrm>
          <a:prstGeom prst="rect">
            <a:avLst/>
          </a:prstGeom>
          <a:noFill/>
        </p:spPr>
        <p:txBody>
          <a:bodyPr wrap="square" rtlCol="0">
            <a:noAutofit/>
          </a:bodyPr>
          <a:lstStyle/>
          <a:p>
            <a:r>
              <a:rPr lang="ja-JP" altLang="en-US" sz="5600" b="1" dirty="0">
                <a:latin typeface="+mn-ea"/>
                <a:ea typeface="HG丸ｺﾞｼｯｸM-PRO" panose="020F0600000000000000" pitchFamily="50" charset="-128"/>
              </a:rPr>
              <a:t>　</a:t>
            </a:r>
            <a:r>
              <a:rPr lang="en-US" altLang="ja-JP" sz="7200" b="1" dirty="0">
                <a:latin typeface="HG丸ｺﾞｼｯｸM-PRO" panose="020F0600000000000000" pitchFamily="50" charset="-128"/>
                <a:ea typeface="HG丸ｺﾞｼｯｸM-PRO" panose="020F0600000000000000" pitchFamily="50" charset="-128"/>
              </a:rPr>
              <a:t>My ROTARY</a:t>
            </a:r>
            <a:r>
              <a:rPr lang="ja-JP" altLang="en-US" sz="7200" b="1" dirty="0">
                <a:latin typeface="HG丸ｺﾞｼｯｸM-PRO" panose="020F0600000000000000" pitchFamily="50" charset="-128"/>
                <a:ea typeface="HG丸ｺﾞｼｯｸM-PRO" panose="020F0600000000000000" pitchFamily="50" charset="-128"/>
              </a:rPr>
              <a:t>の</a:t>
            </a:r>
            <a:r>
              <a:rPr lang="ja-JP" altLang="en-US" sz="7200" b="1" dirty="0">
                <a:highlight>
                  <a:srgbClr val="FFFF00"/>
                </a:highlight>
                <a:latin typeface="HG丸ｺﾞｼｯｸM-PRO" panose="020F0600000000000000" pitchFamily="50" charset="-128"/>
                <a:ea typeface="HG丸ｺﾞｼｯｸM-PRO" panose="020F0600000000000000" pitchFamily="50" charset="-128"/>
              </a:rPr>
              <a:t>活用が増える</a:t>
            </a:r>
            <a:endParaRPr lang="en-US" altLang="ja-JP" sz="7200" b="1" dirty="0">
              <a:highlight>
                <a:srgbClr val="FFFF00"/>
              </a:highlight>
              <a:latin typeface="HG丸ｺﾞｼｯｸM-PRO" panose="020F0600000000000000" pitchFamily="50" charset="-128"/>
              <a:ea typeface="HG丸ｺﾞｼｯｸM-PRO" panose="020F0600000000000000" pitchFamily="50" charset="-128"/>
            </a:endParaRPr>
          </a:p>
        </p:txBody>
      </p:sp>
      <p:sp>
        <p:nvSpPr>
          <p:cNvPr id="2" name="下矢印 1"/>
          <p:cNvSpPr/>
          <p:nvPr/>
        </p:nvSpPr>
        <p:spPr>
          <a:xfrm>
            <a:off x="10972780" y="5181282"/>
            <a:ext cx="1219220" cy="1223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00"/>
          </a:p>
        </p:txBody>
      </p:sp>
      <p:sp>
        <p:nvSpPr>
          <p:cNvPr id="8" name="下矢印 7"/>
          <p:cNvSpPr/>
          <p:nvPr/>
        </p:nvSpPr>
        <p:spPr>
          <a:xfrm>
            <a:off x="10972780" y="9184643"/>
            <a:ext cx="1219220" cy="12239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00"/>
          </a:p>
        </p:txBody>
      </p:sp>
      <p:sp>
        <p:nvSpPr>
          <p:cNvPr id="9" name="テキスト ボックス 8">
            <a:extLst>
              <a:ext uri="{FF2B5EF4-FFF2-40B4-BE49-F238E27FC236}">
                <a16:creationId xmlns:a16="http://schemas.microsoft.com/office/drawing/2014/main" id="{626A809A-5D7F-4B3C-936B-7E3615628A2D}"/>
              </a:ext>
            </a:extLst>
          </p:cNvPr>
          <p:cNvSpPr txBox="1"/>
          <p:nvPr/>
        </p:nvSpPr>
        <p:spPr>
          <a:xfrm>
            <a:off x="2780330" y="3054779"/>
            <a:ext cx="21550184" cy="2102905"/>
          </a:xfrm>
          <a:prstGeom prst="rect">
            <a:avLst/>
          </a:prstGeom>
          <a:noFill/>
        </p:spPr>
        <p:txBody>
          <a:bodyPr wrap="square" rtlCol="0">
            <a:noAutofit/>
          </a:bodyPr>
          <a:lstStyle/>
          <a:p>
            <a:r>
              <a:rPr lang="ja-JP" altLang="en-US" sz="6400" b="1" dirty="0">
                <a:solidFill>
                  <a:schemeClr val="tx1"/>
                </a:solidFill>
                <a:latin typeface="HG丸ｺﾞｼｯｸM-PRO" panose="020F0600000000000000" pitchFamily="50" charset="-128"/>
                <a:ea typeface="HG丸ｺﾞｼｯｸM-PRO" panose="020F0600000000000000" pitchFamily="50" charset="-128"/>
              </a:rPr>
              <a:t>スマートフォン</a:t>
            </a:r>
            <a:r>
              <a:rPr lang="ja-JP" altLang="en-US" sz="6400" b="1" dirty="0">
                <a:latin typeface="HG丸ｺﾞｼｯｸM-PRO" panose="020F0600000000000000" pitchFamily="50" charset="-128"/>
                <a:ea typeface="HG丸ｺﾞｼｯｸM-PRO" panose="020F0600000000000000" pitchFamily="50" charset="-128"/>
              </a:rPr>
              <a:t>のホーム画面に</a:t>
            </a:r>
            <a:r>
              <a:rPr lang="en-US" altLang="ja-JP" sz="6400" b="1" dirty="0">
                <a:latin typeface="HG丸ｺﾞｼｯｸM-PRO" panose="020F0600000000000000" pitchFamily="50" charset="-128"/>
                <a:ea typeface="HG丸ｺﾞｼｯｸM-PRO" panose="020F0600000000000000" pitchFamily="50" charset="-128"/>
              </a:rPr>
              <a:t>My ROTARY</a:t>
            </a:r>
            <a:r>
              <a:rPr lang="ja-JP" altLang="en-US" sz="6400" b="1" dirty="0">
                <a:latin typeface="HG丸ｺﾞｼｯｸM-PRO" panose="020F0600000000000000" pitchFamily="50" charset="-128"/>
                <a:ea typeface="HG丸ｺﾞｼｯｸM-PRO" panose="020F0600000000000000" pitchFamily="50" charset="-128"/>
              </a:rPr>
              <a:t>の</a:t>
            </a:r>
            <a:r>
              <a:rPr lang="ja-JP" altLang="en-US" sz="6400" b="1" dirty="0">
                <a:solidFill>
                  <a:schemeClr val="tx1"/>
                </a:solidFill>
                <a:highlight>
                  <a:srgbClr val="FFFF00"/>
                </a:highlight>
                <a:latin typeface="HG丸ｺﾞｼｯｸM-PRO" panose="020F0600000000000000" pitchFamily="50" charset="-128"/>
                <a:ea typeface="HG丸ｺﾞｼｯｸM-PRO" panose="020F0600000000000000" pitchFamily="50" charset="-128"/>
              </a:rPr>
              <a:t>アイコンを追加</a:t>
            </a:r>
            <a:endParaRPr lang="en-US" altLang="ja-JP" sz="6400" b="1" dirty="0">
              <a:solidFill>
                <a:schemeClr val="tx1"/>
              </a:solidFill>
              <a:highlight>
                <a:srgbClr val="FFFF00"/>
              </a:highligh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22295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1235190" y="341649"/>
            <a:ext cx="21550184" cy="1501958"/>
          </a:xfrm>
          <a:prstGeom prst="rect">
            <a:avLst/>
          </a:prstGeom>
          <a:noFill/>
        </p:spPr>
        <p:txBody>
          <a:bodyPr wrap="square" rtlCol="0">
            <a:noAutofit/>
          </a:bodyPr>
          <a:lstStyle/>
          <a:p>
            <a:pPr algn="ctr"/>
            <a:r>
              <a:rPr lang="ja-JP" altLang="en-US" sz="8000" dirty="0">
                <a:latin typeface="HG丸ｺﾞｼｯｸM-PRO" panose="020F0600000000000000" pitchFamily="50" charset="-128"/>
                <a:ea typeface="HG丸ｺﾞｼｯｸM-PRO" panose="020F0600000000000000" pitchFamily="50" charset="-128"/>
              </a:rPr>
              <a:t>なぜスマートフォンか？</a:t>
            </a:r>
          </a:p>
        </p:txBody>
      </p:sp>
      <p:sp>
        <p:nvSpPr>
          <p:cNvPr id="6" name="テキスト ボックス 5">
            <a:extLst>
              <a:ext uri="{FF2B5EF4-FFF2-40B4-BE49-F238E27FC236}">
                <a16:creationId xmlns:a16="http://schemas.microsoft.com/office/drawing/2014/main" id="{EE24120D-6602-4FD8-A6FA-8BD8838CE239}"/>
              </a:ext>
            </a:extLst>
          </p:cNvPr>
          <p:cNvSpPr txBox="1"/>
          <p:nvPr/>
        </p:nvSpPr>
        <p:spPr>
          <a:xfrm>
            <a:off x="1642404" y="4741817"/>
            <a:ext cx="21957428" cy="1318956"/>
          </a:xfrm>
          <a:prstGeom prst="rect">
            <a:avLst/>
          </a:prstGeom>
          <a:noFill/>
        </p:spPr>
        <p:txBody>
          <a:bodyPr wrap="square" rtlCol="0">
            <a:noAutofit/>
          </a:bodyPr>
          <a:lstStyle/>
          <a:p>
            <a:r>
              <a:rPr lang="ja-JP" altLang="en-US" sz="5600" b="1" dirty="0">
                <a:latin typeface="+mn-ea"/>
                <a:ea typeface="HG丸ｺﾞｼｯｸM-PRO" panose="020F0600000000000000" pitchFamily="50" charset="-128"/>
              </a:rPr>
              <a:t>　</a:t>
            </a:r>
            <a:r>
              <a:rPr lang="ja-JP" altLang="en-US" sz="5600" b="1" dirty="0">
                <a:solidFill>
                  <a:srgbClr val="FF0000"/>
                </a:solidFill>
                <a:latin typeface="游ゴシック体 ボールド"/>
                <a:ea typeface="HG丸ｺﾞｼｯｸM-PRO" panose="020F0600000000000000" pitchFamily="50" charset="-128"/>
              </a:rPr>
              <a:t>■</a:t>
            </a:r>
            <a:r>
              <a:rPr lang="ja-JP" altLang="en-US" sz="5600" b="1" dirty="0">
                <a:latin typeface="游ゴシック体 ボールド"/>
                <a:ea typeface="HG丸ｺﾞｼｯｸM-PRO" panose="020F0600000000000000" pitchFamily="50" charset="-128"/>
              </a:rPr>
              <a:t>日常生活の必需品</a:t>
            </a:r>
            <a:endParaRPr lang="en-US" altLang="ja-JP" sz="7200" b="1" dirty="0">
              <a:highlight>
                <a:srgbClr val="FFFF00"/>
              </a:highlight>
              <a:latin typeface="游ゴシック体 ボールド"/>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id="{F2B4BD6B-FAF4-4752-94F1-56CAE8FD0CA0}"/>
              </a:ext>
            </a:extLst>
          </p:cNvPr>
          <p:cNvSpPr txBox="1"/>
          <p:nvPr/>
        </p:nvSpPr>
        <p:spPr>
          <a:xfrm>
            <a:off x="5979059" y="9744887"/>
            <a:ext cx="16303997" cy="2570222"/>
          </a:xfrm>
          <a:prstGeom prst="rect">
            <a:avLst/>
          </a:prstGeom>
          <a:noFill/>
        </p:spPr>
        <p:txBody>
          <a:bodyPr wrap="square" rtlCol="0">
            <a:noAutofit/>
          </a:bodyPr>
          <a:lstStyle/>
          <a:p>
            <a:r>
              <a:rPr lang="en-US" altLang="ja-JP" sz="5400" b="1" dirty="0">
                <a:highlight>
                  <a:srgbClr val="FFFF00"/>
                </a:highlight>
                <a:latin typeface="游ゴシック体 ボールド"/>
                <a:ea typeface="HG丸ｺﾞｼｯｸM-PRO" panose="020F0600000000000000" pitchFamily="50" charset="-128"/>
              </a:rPr>
              <a:t>※</a:t>
            </a:r>
            <a:r>
              <a:rPr lang="ja-JP" altLang="en-US" sz="5400" b="1" dirty="0">
                <a:highlight>
                  <a:srgbClr val="FFFF00"/>
                </a:highlight>
                <a:latin typeface="游ゴシック体 ボールド"/>
                <a:ea typeface="HG丸ｺﾞｼｯｸM-PRO" panose="020F0600000000000000" pitchFamily="50" charset="-128"/>
              </a:rPr>
              <a:t>インターネット利用端末の種類（</a:t>
            </a:r>
            <a:r>
              <a:rPr lang="en-US" altLang="ja-JP" sz="5400" b="1" dirty="0">
                <a:highlight>
                  <a:srgbClr val="FFFF00"/>
                </a:highlight>
                <a:latin typeface="游ゴシック体 ボールド"/>
                <a:ea typeface="HG丸ｺﾞｼｯｸM-PRO" panose="020F0600000000000000" pitchFamily="50" charset="-128"/>
              </a:rPr>
              <a:t>2022</a:t>
            </a:r>
            <a:r>
              <a:rPr lang="ja-JP" altLang="en-US" sz="5400" b="1" dirty="0">
                <a:highlight>
                  <a:srgbClr val="FFFF00"/>
                </a:highlight>
                <a:latin typeface="游ゴシック体 ボールド"/>
                <a:ea typeface="HG丸ｺﾞｼｯｸM-PRO" panose="020F0600000000000000" pitchFamily="50" charset="-128"/>
              </a:rPr>
              <a:t>年総務省）</a:t>
            </a:r>
            <a:endParaRPr lang="en-US" altLang="ja-JP" sz="5400" b="1" dirty="0">
              <a:highlight>
                <a:srgbClr val="FFFF00"/>
              </a:highlight>
              <a:latin typeface="游ゴシック体 ボールド"/>
              <a:ea typeface="HG丸ｺﾞｼｯｸM-PRO" panose="020F0600000000000000" pitchFamily="50" charset="-128"/>
            </a:endParaRPr>
          </a:p>
          <a:p>
            <a:r>
              <a:rPr lang="ja-JP" altLang="en-US" sz="5400" b="1" dirty="0">
                <a:highlight>
                  <a:srgbClr val="FFFF00"/>
                </a:highlight>
                <a:latin typeface="游ゴシック体 ボールド"/>
                <a:ea typeface="HG丸ｺﾞｼｯｸM-PRO" panose="020F0600000000000000" pitchFamily="50" charset="-128"/>
              </a:rPr>
              <a:t>スマートフォン　７１．２％</a:t>
            </a:r>
            <a:endParaRPr lang="en-US" altLang="ja-JP" sz="5400" b="1" dirty="0">
              <a:highlight>
                <a:srgbClr val="FFFF00"/>
              </a:highlight>
              <a:latin typeface="游ゴシック体 ボールド"/>
              <a:ea typeface="HG丸ｺﾞｼｯｸM-PRO" panose="020F0600000000000000" pitchFamily="50" charset="-128"/>
            </a:endParaRPr>
          </a:p>
          <a:p>
            <a:r>
              <a:rPr lang="ja-JP" altLang="en-US" sz="5400" b="1" dirty="0">
                <a:latin typeface="游ゴシック体 ボールド"/>
                <a:ea typeface="HG丸ｺﾞｼｯｸM-PRO" panose="020F0600000000000000" pitchFamily="50" charset="-128"/>
              </a:rPr>
              <a:t>パソコン　　　　４８．５％</a:t>
            </a:r>
            <a:endParaRPr lang="en-US" altLang="ja-JP" sz="5400" b="1" dirty="0">
              <a:highlight>
                <a:srgbClr val="FFFF00"/>
              </a:highlight>
              <a:latin typeface="游ゴシック体 ボールド"/>
              <a:ea typeface="HG丸ｺﾞｼｯｸM-PRO" panose="020F0600000000000000" pitchFamily="50" charset="-128"/>
            </a:endParaRPr>
          </a:p>
          <a:p>
            <a:endParaRPr lang="en-US" altLang="ja-JP" sz="4800" b="1" dirty="0">
              <a:highlight>
                <a:srgbClr val="FFFF00"/>
              </a:highlight>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1C7A4FE7-9E97-43F2-BEC8-0FC324A628BD}"/>
              </a:ext>
            </a:extLst>
          </p:cNvPr>
          <p:cNvSpPr txBox="1"/>
          <p:nvPr/>
        </p:nvSpPr>
        <p:spPr>
          <a:xfrm>
            <a:off x="5979060" y="5845629"/>
            <a:ext cx="18779011" cy="2269185"/>
          </a:xfrm>
          <a:prstGeom prst="rect">
            <a:avLst/>
          </a:prstGeom>
          <a:noFill/>
        </p:spPr>
        <p:txBody>
          <a:bodyPr wrap="square" rtlCol="0">
            <a:noAutofit/>
          </a:bodyPr>
          <a:lstStyle/>
          <a:p>
            <a:r>
              <a:rPr lang="en-US" altLang="ja-JP" sz="5400" b="1" dirty="0">
                <a:latin typeface="HG丸ｺﾞｼｯｸM-PRO" panose="020F0600000000000000" pitchFamily="50" charset="-128"/>
                <a:ea typeface="HG丸ｺﾞｼｯｸM-PRO" panose="020F0600000000000000" pitchFamily="50" charset="-128"/>
              </a:rPr>
              <a:t>※</a:t>
            </a:r>
            <a:r>
              <a:rPr lang="ja-JP" altLang="en-US" sz="5400" b="1" dirty="0">
                <a:latin typeface="游ゴシック体 ボールド"/>
                <a:ea typeface="HG丸ｺﾞｼｯｸM-PRO" panose="020F0600000000000000" pitchFamily="50" charset="-128"/>
              </a:rPr>
              <a:t>スマートフォンの利用状況（</a:t>
            </a:r>
            <a:r>
              <a:rPr lang="en-US" altLang="ja-JP" sz="5400" b="1" dirty="0">
                <a:latin typeface="游ゴシック体 ボールド"/>
                <a:ea typeface="HG丸ｺﾞｼｯｸM-PRO" panose="020F0600000000000000" pitchFamily="50" charset="-128"/>
              </a:rPr>
              <a:t>2023</a:t>
            </a:r>
            <a:r>
              <a:rPr lang="ja-JP" altLang="en-US" sz="5400" b="1" dirty="0">
                <a:latin typeface="游ゴシック体 ボールド"/>
                <a:ea typeface="HG丸ｺﾞｼｯｸM-PRO" panose="020F0600000000000000" pitchFamily="50" charset="-128"/>
              </a:rPr>
              <a:t>年総務省）</a:t>
            </a:r>
            <a:endParaRPr lang="en-US" altLang="ja-JP" sz="5400" b="1" dirty="0">
              <a:latin typeface="游ゴシック体 ボールド"/>
              <a:ea typeface="HG丸ｺﾞｼｯｸM-PRO" panose="020F0600000000000000" pitchFamily="50" charset="-128"/>
            </a:endParaRPr>
          </a:p>
          <a:p>
            <a:r>
              <a:rPr lang="ja-JP" altLang="en-US" sz="5400" b="1" dirty="0">
                <a:highlight>
                  <a:srgbClr val="FFFF00"/>
                </a:highlight>
                <a:latin typeface="游ゴシック体 ボールド"/>
                <a:ea typeface="HG丸ｺﾞｼｯｸM-PRO" panose="020F0600000000000000" pitchFamily="50" charset="-128"/>
              </a:rPr>
              <a:t>スマートフォンの世帯保有率　　９０．６％</a:t>
            </a:r>
            <a:endParaRPr lang="en-US" altLang="ja-JP" sz="5400" b="1" dirty="0">
              <a:latin typeface="游ゴシック体 ボールド"/>
              <a:ea typeface="HG丸ｺﾞｼｯｸM-PRO" panose="020F0600000000000000" pitchFamily="50" charset="-128"/>
            </a:endParaRPr>
          </a:p>
          <a:p>
            <a:endParaRPr lang="en-US" altLang="ja-JP" sz="4000" b="1" dirty="0">
              <a:highlight>
                <a:srgbClr val="FFFF00"/>
              </a:highlight>
              <a:latin typeface="HG丸ｺﾞｼｯｸM-PRO" panose="020F0600000000000000" pitchFamily="50" charset="-128"/>
              <a:ea typeface="HG丸ｺﾞｼｯｸM-PRO" panose="020F0600000000000000" pitchFamily="50" charset="-128"/>
            </a:endParaRPr>
          </a:p>
          <a:p>
            <a:endParaRPr lang="en-US" altLang="ja-JP" sz="4000" b="1" dirty="0">
              <a:highlight>
                <a:srgbClr val="FFFF00"/>
              </a:highlight>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F5A2F9C0-5405-4772-B2FD-A56CCB688C60}"/>
              </a:ext>
            </a:extLst>
          </p:cNvPr>
          <p:cNvSpPr txBox="1"/>
          <p:nvPr/>
        </p:nvSpPr>
        <p:spPr>
          <a:xfrm>
            <a:off x="1642404" y="8205848"/>
            <a:ext cx="22040556" cy="1318956"/>
          </a:xfrm>
          <a:prstGeom prst="rect">
            <a:avLst/>
          </a:prstGeom>
          <a:noFill/>
        </p:spPr>
        <p:txBody>
          <a:bodyPr wrap="square" rtlCol="0">
            <a:noAutofit/>
          </a:bodyPr>
          <a:lstStyle/>
          <a:p>
            <a:r>
              <a:rPr lang="ja-JP" altLang="en-US" sz="5600" b="1" dirty="0">
                <a:latin typeface="+mn-ea"/>
                <a:ea typeface="HG丸ｺﾞｼｯｸM-PRO" panose="020F0600000000000000" pitchFamily="50" charset="-128"/>
              </a:rPr>
              <a:t>　</a:t>
            </a:r>
            <a:r>
              <a:rPr lang="ja-JP" altLang="en-US" sz="5600" b="1" dirty="0">
                <a:solidFill>
                  <a:srgbClr val="FF0000"/>
                </a:solidFill>
                <a:latin typeface="+mn-ea"/>
                <a:ea typeface="HG丸ｺﾞｼｯｸM-PRO" panose="020F0600000000000000" pitchFamily="50" charset="-128"/>
              </a:rPr>
              <a:t>■</a:t>
            </a:r>
            <a:r>
              <a:rPr lang="ja-JP" altLang="en-US" sz="5600" b="1" dirty="0">
                <a:latin typeface="游ゴシック体 ボールド"/>
                <a:ea typeface="HG丸ｺﾞｼｯｸM-PRO" panose="020F0600000000000000" pitchFamily="50" charset="-128"/>
              </a:rPr>
              <a:t>いつでも・どこでも利用できる</a:t>
            </a:r>
            <a:endParaRPr lang="en-US" altLang="ja-JP" sz="7200" b="1" dirty="0">
              <a:highlight>
                <a:srgbClr val="FFFF00"/>
              </a:highlight>
              <a:latin typeface="游ゴシック体 ボールド"/>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D33BDBCE-D341-4EB4-8FE4-AC036CB840E8}"/>
              </a:ext>
            </a:extLst>
          </p:cNvPr>
          <p:cNvSpPr txBox="1"/>
          <p:nvPr/>
        </p:nvSpPr>
        <p:spPr>
          <a:xfrm>
            <a:off x="2492830" y="2590799"/>
            <a:ext cx="21370238" cy="1713587"/>
          </a:xfrm>
          <a:prstGeom prst="rect">
            <a:avLst/>
          </a:prstGeom>
          <a:noFill/>
        </p:spPr>
        <p:txBody>
          <a:bodyPr wrap="square" rtlCol="0">
            <a:noAutofit/>
          </a:bodyPr>
          <a:lstStyle/>
          <a:p>
            <a:r>
              <a:rPr lang="ja-JP" altLang="en-US" sz="5600" dirty="0">
                <a:solidFill>
                  <a:srgbClr val="333333"/>
                </a:solidFill>
                <a:highlight>
                  <a:srgbClr val="FFFF00"/>
                </a:highlight>
                <a:latin typeface="游ゴシック体 ボールド"/>
                <a:ea typeface="HG丸ｺﾞｼｯｸM-PRO" panose="020F0600000000000000" pitchFamily="50" charset="-128"/>
              </a:rPr>
              <a:t>すべてのクラブ会員が</a:t>
            </a:r>
            <a:r>
              <a:rPr lang="ja-JP" altLang="en-US" sz="5600" dirty="0">
                <a:solidFill>
                  <a:srgbClr val="333333"/>
                </a:solidFill>
                <a:latin typeface="游ゴシック体 ボールド"/>
                <a:ea typeface="HG丸ｺﾞｼｯｸM-PRO" panose="020F0600000000000000" pitchFamily="50" charset="-128"/>
              </a:rPr>
              <a:t>「</a:t>
            </a:r>
            <a:r>
              <a:rPr lang="en-US" altLang="ja-JP" sz="5600" dirty="0">
                <a:solidFill>
                  <a:srgbClr val="333333"/>
                </a:solidFill>
                <a:latin typeface="游ゴシック体 ボールド"/>
                <a:ea typeface="HG丸ｺﾞｼｯｸM-PRO" panose="020F0600000000000000" pitchFamily="50" charset="-128"/>
              </a:rPr>
              <a:t>My Rotary</a:t>
            </a:r>
            <a:r>
              <a:rPr lang="ja-JP" altLang="en-US" sz="5600" dirty="0">
                <a:solidFill>
                  <a:srgbClr val="333333"/>
                </a:solidFill>
                <a:latin typeface="游ゴシック体 ボールド"/>
                <a:ea typeface="HG丸ｺﾞｼｯｸM-PRO" panose="020F0600000000000000" pitchFamily="50" charset="-128"/>
              </a:rPr>
              <a:t>」に登録し、</a:t>
            </a:r>
            <a:r>
              <a:rPr lang="ja-JP" altLang="en-US" sz="5600" dirty="0">
                <a:solidFill>
                  <a:srgbClr val="333333"/>
                </a:solidFill>
                <a:highlight>
                  <a:srgbClr val="FFFF00"/>
                </a:highlight>
                <a:latin typeface="游ゴシック体 ボールド"/>
                <a:ea typeface="HG丸ｺﾞｼｯｸM-PRO" panose="020F0600000000000000" pitchFamily="50" charset="-128"/>
              </a:rPr>
              <a:t>活用できる</a:t>
            </a:r>
            <a:r>
              <a:rPr lang="ja-JP" altLang="en-US" sz="5600" dirty="0">
                <a:solidFill>
                  <a:srgbClr val="333333"/>
                </a:solidFill>
                <a:latin typeface="游ゴシック体 ボールド"/>
                <a:ea typeface="HG丸ｺﾞｼｯｸM-PRO" panose="020F0600000000000000" pitchFamily="50" charset="-128"/>
              </a:rPr>
              <a:t>よう推進します</a:t>
            </a:r>
            <a:r>
              <a:rPr lang="ja-JP" altLang="en-US" sz="5600" dirty="0">
                <a:solidFill>
                  <a:srgbClr val="333333"/>
                </a:solidFill>
                <a:latin typeface="游ゴシック体 ボールド"/>
              </a:rPr>
              <a:t>（地区年次目標）</a:t>
            </a:r>
          </a:p>
        </p:txBody>
      </p:sp>
    </p:spTree>
    <p:extLst>
      <p:ext uri="{BB962C8B-B14F-4D97-AF65-F5344CB8AC3E}">
        <p14:creationId xmlns:p14="http://schemas.microsoft.com/office/powerpoint/2010/main" val="910085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908858" y="454431"/>
            <a:ext cx="19529368" cy="1367990"/>
          </a:xfrm>
          <a:prstGeom prst="rect">
            <a:avLst/>
          </a:prstGeom>
          <a:noFill/>
        </p:spPr>
        <p:txBody>
          <a:bodyPr wrap="square" rtlCol="0">
            <a:noAutofit/>
          </a:bodyPr>
          <a:lstStyle/>
          <a:p>
            <a:pPr algn="ctr"/>
            <a:r>
              <a:rPr lang="en-US" altLang="ja-JP" sz="7200" dirty="0">
                <a:latin typeface="HG丸ｺﾞｼｯｸM-PRO" panose="020F0600000000000000" pitchFamily="50" charset="-128"/>
                <a:ea typeface="HG丸ｺﾞｼｯｸM-PRO" panose="020F0600000000000000" pitchFamily="50" charset="-128"/>
              </a:rPr>
              <a:t>My ROTARY</a:t>
            </a:r>
            <a:r>
              <a:rPr lang="ja-JP" altLang="en-US" sz="7200" dirty="0">
                <a:latin typeface="HG丸ｺﾞｼｯｸM-PRO" panose="020F0600000000000000" pitchFamily="50" charset="-128"/>
                <a:ea typeface="HG丸ｺﾞｼｯｸM-PRO" panose="020F0600000000000000" pitchFamily="50" charset="-128"/>
              </a:rPr>
              <a:t>のアイコンをホーム画面へ追加</a:t>
            </a:r>
          </a:p>
        </p:txBody>
      </p:sp>
      <p:pic>
        <p:nvPicPr>
          <p:cNvPr id="14" name="図 13">
            <a:extLst>
              <a:ext uri="{FF2B5EF4-FFF2-40B4-BE49-F238E27FC236}">
                <a16:creationId xmlns:a16="http://schemas.microsoft.com/office/drawing/2014/main" id="{89ACE136-8EFB-4316-96FA-F5A35427092C}"/>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6374" y="2678019"/>
            <a:ext cx="4788370" cy="83599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図 15">
            <a:extLst>
              <a:ext uri="{FF2B5EF4-FFF2-40B4-BE49-F238E27FC236}">
                <a16:creationId xmlns:a16="http://schemas.microsoft.com/office/drawing/2014/main" id="{BDBF7DD4-8804-4A76-99BD-1612CB5B1CF1}"/>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6432935" y="2678019"/>
            <a:ext cx="5225665" cy="8458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図 16">
            <a:extLst>
              <a:ext uri="{FF2B5EF4-FFF2-40B4-BE49-F238E27FC236}">
                <a16:creationId xmlns:a16="http://schemas.microsoft.com/office/drawing/2014/main" id="{636FFB6B-9D59-4FB3-858E-3B29D9EDE554}"/>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12256791" y="2619997"/>
            <a:ext cx="5426778" cy="84760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下矢印 8"/>
          <p:cNvSpPr/>
          <p:nvPr/>
        </p:nvSpPr>
        <p:spPr>
          <a:xfrm rot="2562668">
            <a:off x="3436435" y="9675377"/>
            <a:ext cx="852754" cy="1007626"/>
          </a:xfrm>
          <a:prstGeom prst="downArrow">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6400"/>
          </a:p>
        </p:txBody>
      </p:sp>
      <p:sp>
        <p:nvSpPr>
          <p:cNvPr id="20" name="下矢印 8">
            <a:extLst>
              <a:ext uri="{FF2B5EF4-FFF2-40B4-BE49-F238E27FC236}">
                <a16:creationId xmlns:a16="http://schemas.microsoft.com/office/drawing/2014/main" id="{6FB905EE-6540-4ACC-B10A-F037DF0F9B4B}"/>
              </a:ext>
            </a:extLst>
          </p:cNvPr>
          <p:cNvSpPr/>
          <p:nvPr/>
        </p:nvSpPr>
        <p:spPr>
          <a:xfrm rot="2562668">
            <a:off x="9861190" y="7317775"/>
            <a:ext cx="852754" cy="1007626"/>
          </a:xfrm>
          <a:prstGeom prst="downArrow">
            <a:avLst>
              <a:gd name="adj1" fmla="val 34502"/>
              <a:gd name="adj2" fmla="val 50000"/>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6400"/>
          </a:p>
        </p:txBody>
      </p:sp>
      <p:sp>
        <p:nvSpPr>
          <p:cNvPr id="21" name="下矢印 8">
            <a:extLst>
              <a:ext uri="{FF2B5EF4-FFF2-40B4-BE49-F238E27FC236}">
                <a16:creationId xmlns:a16="http://schemas.microsoft.com/office/drawing/2014/main" id="{AADDAF8C-DF38-417C-98C4-BBB6865C33A4}"/>
              </a:ext>
            </a:extLst>
          </p:cNvPr>
          <p:cNvSpPr/>
          <p:nvPr/>
        </p:nvSpPr>
        <p:spPr>
          <a:xfrm rot="2562668">
            <a:off x="17257192" y="1847385"/>
            <a:ext cx="852754" cy="1007626"/>
          </a:xfrm>
          <a:prstGeom prst="downArrow">
            <a:avLst>
              <a:gd name="adj1" fmla="val 34502"/>
              <a:gd name="adj2" fmla="val 50000"/>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6400"/>
          </a:p>
        </p:txBody>
      </p:sp>
      <p:pic>
        <p:nvPicPr>
          <p:cNvPr id="10" name="図 9">
            <a:extLst>
              <a:ext uri="{FF2B5EF4-FFF2-40B4-BE49-F238E27FC236}">
                <a16:creationId xmlns:a16="http://schemas.microsoft.com/office/drawing/2014/main" id="{1F2A2C2B-4B4E-449C-8AFE-EE6E8A4D6ADC}"/>
              </a:ext>
            </a:extLst>
          </p:cNvPr>
          <p:cNvPicPr/>
          <p:nvPr/>
        </p:nvPicPr>
        <p:blipFill>
          <a:blip r:embed="rId6" cstate="print">
            <a:extLst>
              <a:ext uri="{28A0092B-C50C-407E-A947-70E740481C1C}">
                <a14:useLocalDpi xmlns:a14="http://schemas.microsoft.com/office/drawing/2010/main"/>
              </a:ext>
            </a:extLst>
          </a:blip>
          <a:srcRect/>
          <a:stretch>
            <a:fillRect/>
          </a:stretch>
        </p:blipFill>
        <p:spPr bwMode="auto">
          <a:xfrm>
            <a:off x="18603686" y="2503971"/>
            <a:ext cx="5094513" cy="85920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フローチャート: 結合子 1">
            <a:extLst>
              <a:ext uri="{FF2B5EF4-FFF2-40B4-BE49-F238E27FC236}">
                <a16:creationId xmlns:a16="http://schemas.microsoft.com/office/drawing/2014/main" id="{F4130019-69B9-441D-94C1-2C6BC9AEECD0}"/>
              </a:ext>
            </a:extLst>
          </p:cNvPr>
          <p:cNvSpPr/>
          <p:nvPr/>
        </p:nvSpPr>
        <p:spPr>
          <a:xfrm>
            <a:off x="22293943" y="7881257"/>
            <a:ext cx="1382486" cy="1240972"/>
          </a:xfrm>
          <a:prstGeom prst="flowChartConnector">
            <a:avLst/>
          </a:prstGeom>
          <a:noFill/>
          <a:ln w="762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Tree>
    <p:extLst>
      <p:ext uri="{BB962C8B-B14F-4D97-AF65-F5344CB8AC3E}">
        <p14:creationId xmlns:p14="http://schemas.microsoft.com/office/powerpoint/2010/main" val="1807468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566057" y="587027"/>
            <a:ext cx="22401035" cy="1501958"/>
          </a:xfrm>
          <a:prstGeom prst="rect">
            <a:avLst/>
          </a:prstGeom>
          <a:noFill/>
        </p:spPr>
        <p:txBody>
          <a:bodyPr wrap="square" rtlCol="0">
            <a:noAutofit/>
          </a:bodyPr>
          <a:lstStyle/>
          <a:p>
            <a:pPr algn="ctr"/>
            <a:r>
              <a:rPr lang="en-US" altLang="ja-JP" sz="7200" dirty="0">
                <a:latin typeface="HG丸ｺﾞｼｯｸM-PRO" panose="020F0600000000000000" pitchFamily="50" charset="-128"/>
                <a:ea typeface="HG丸ｺﾞｼｯｸM-PRO" panose="020F0600000000000000" pitchFamily="50" charset="-128"/>
              </a:rPr>
              <a:t>My ROTARY</a:t>
            </a:r>
            <a:r>
              <a:rPr lang="ja-JP" altLang="en-US" sz="7200" dirty="0">
                <a:latin typeface="HG丸ｺﾞｼｯｸM-PRO" panose="020F0600000000000000" pitchFamily="50" charset="-128"/>
                <a:ea typeface="HG丸ｺﾞｼｯｸM-PRO" panose="020F0600000000000000" pitchFamily="50" charset="-128"/>
              </a:rPr>
              <a:t>の画面（スマートフォン版）</a:t>
            </a:r>
          </a:p>
        </p:txBody>
      </p:sp>
      <p:pic>
        <p:nvPicPr>
          <p:cNvPr id="9" name="図 8">
            <a:extLst>
              <a:ext uri="{FF2B5EF4-FFF2-40B4-BE49-F238E27FC236}">
                <a16:creationId xmlns:a16="http://schemas.microsoft.com/office/drawing/2014/main" id="{E6B8931A-43D7-4F02-8650-D41DE2DDC794}"/>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2612572" y="2615784"/>
            <a:ext cx="5784382" cy="96986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図 9">
            <a:extLst>
              <a:ext uri="{FF2B5EF4-FFF2-40B4-BE49-F238E27FC236}">
                <a16:creationId xmlns:a16="http://schemas.microsoft.com/office/drawing/2014/main" id="{5EFA2EF0-B332-45B3-90DD-80E942A12C4E}"/>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9033309" y="2615784"/>
            <a:ext cx="6608779" cy="969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図 10">
            <a:extLst>
              <a:ext uri="{FF2B5EF4-FFF2-40B4-BE49-F238E27FC236}">
                <a16:creationId xmlns:a16="http://schemas.microsoft.com/office/drawing/2014/main" id="{72F2B31E-53DD-4F99-8918-48900BA8B22A}"/>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16365529" y="2615785"/>
            <a:ext cx="6895478" cy="96986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図 12">
            <a:extLst>
              <a:ext uri="{FF2B5EF4-FFF2-40B4-BE49-F238E27FC236}">
                <a16:creationId xmlns:a16="http://schemas.microsoft.com/office/drawing/2014/main" id="{D04651AE-3C18-4DA8-B539-988FAA100B37}"/>
              </a:ext>
            </a:extLst>
          </p:cNvPr>
          <p:cNvPicPr>
            <a:picLocks noChangeAspect="1"/>
          </p:cNvPicPr>
          <p:nvPr/>
        </p:nvPicPr>
        <p:blipFill>
          <a:blip r:embed="rId6"/>
          <a:stretch>
            <a:fillRect/>
          </a:stretch>
        </p:blipFill>
        <p:spPr>
          <a:xfrm rot="19185782">
            <a:off x="5164651" y="11099207"/>
            <a:ext cx="999830" cy="1012024"/>
          </a:xfrm>
          <a:prstGeom prst="rect">
            <a:avLst/>
          </a:prstGeom>
        </p:spPr>
      </p:pic>
    </p:spTree>
    <p:extLst>
      <p:ext uri="{BB962C8B-B14F-4D97-AF65-F5344CB8AC3E}">
        <p14:creationId xmlns:p14="http://schemas.microsoft.com/office/powerpoint/2010/main" val="195968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859971" y="587026"/>
            <a:ext cx="19398344" cy="1502015"/>
          </a:xfrm>
          <a:prstGeom prst="rect">
            <a:avLst/>
          </a:prstGeom>
          <a:noFill/>
        </p:spPr>
        <p:txBody>
          <a:bodyPr wrap="square" rtlCol="0">
            <a:noAutofit/>
          </a:bodyPr>
          <a:lstStyle/>
          <a:p>
            <a:pPr algn="ctr"/>
            <a:r>
              <a:rPr lang="ja-JP" altLang="en-US" sz="7200" dirty="0">
                <a:latin typeface="HG丸ｺﾞｼｯｸM-PRO" panose="020F0600000000000000" pitchFamily="50" charset="-128"/>
                <a:ea typeface="HG丸ｺﾞｼｯｸM-PRO" panose="020F0600000000000000" pitchFamily="50" charset="-128"/>
              </a:rPr>
              <a:t>地区のプロジェクト情報（スマートフォン版）</a:t>
            </a:r>
          </a:p>
        </p:txBody>
      </p:sp>
      <p:pic>
        <p:nvPicPr>
          <p:cNvPr id="7" name="図 6">
            <a:extLst>
              <a:ext uri="{FF2B5EF4-FFF2-40B4-BE49-F238E27FC236}">
                <a16:creationId xmlns:a16="http://schemas.microsoft.com/office/drawing/2014/main" id="{9EBFA213-3616-47B0-9146-8F9D2419D107}"/>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1614142" y="2902140"/>
            <a:ext cx="5082700" cy="8724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図 7">
            <a:extLst>
              <a:ext uri="{FF2B5EF4-FFF2-40B4-BE49-F238E27FC236}">
                <a16:creationId xmlns:a16="http://schemas.microsoft.com/office/drawing/2014/main" id="{86002C3F-276D-4861-B706-E13F5CD48DE0}"/>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7358454" y="2902140"/>
            <a:ext cx="5323404" cy="8832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図 12">
            <a:extLst>
              <a:ext uri="{FF2B5EF4-FFF2-40B4-BE49-F238E27FC236}">
                <a16:creationId xmlns:a16="http://schemas.microsoft.com/office/drawing/2014/main" id="{8D089F46-6F3D-4E92-86AB-A04302400315}"/>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13343470" y="2992624"/>
            <a:ext cx="5240432" cy="8742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図 13">
            <a:extLst>
              <a:ext uri="{FF2B5EF4-FFF2-40B4-BE49-F238E27FC236}">
                <a16:creationId xmlns:a16="http://schemas.microsoft.com/office/drawing/2014/main" id="{9ADEF0E5-93DE-46FA-B913-BC9FE5701EBB}"/>
              </a:ext>
            </a:extLst>
          </p:cNvPr>
          <p:cNvPicPr/>
          <p:nvPr/>
        </p:nvPicPr>
        <p:blipFill>
          <a:blip r:embed="rId6" cstate="print">
            <a:extLst>
              <a:ext uri="{28A0092B-C50C-407E-A947-70E740481C1C}">
                <a14:useLocalDpi xmlns:a14="http://schemas.microsoft.com/office/drawing/2010/main"/>
              </a:ext>
            </a:extLst>
          </a:blip>
          <a:srcRect/>
          <a:stretch>
            <a:fillRect/>
          </a:stretch>
        </p:blipFill>
        <p:spPr bwMode="auto">
          <a:xfrm>
            <a:off x="19046786" y="2992624"/>
            <a:ext cx="5032413" cy="8742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2587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1C2BF-1536-4602-99AA-44D827303F9B}"/>
              </a:ext>
            </a:extLst>
          </p:cNvPr>
          <p:cNvSpPr>
            <a:spLocks noGrp="1"/>
          </p:cNvSpPr>
          <p:nvPr>
            <p:ph type="title"/>
          </p:nvPr>
        </p:nvSpPr>
        <p:spPr>
          <a:xfrm>
            <a:off x="4597319" y="511175"/>
            <a:ext cx="14529501" cy="2855479"/>
          </a:xfrm>
        </p:spPr>
        <p:txBody>
          <a:bodyPr>
            <a:normAutofit/>
          </a:bodyPr>
          <a:lstStyle/>
          <a:p>
            <a:r>
              <a:rPr lang="en-US" altLang="ja-JP" sz="8800" dirty="0">
                <a:solidFill>
                  <a:srgbClr val="333333"/>
                </a:solidFill>
                <a:latin typeface="YakuHanJPs"/>
              </a:rPr>
              <a:t>2024-25</a:t>
            </a:r>
            <a:r>
              <a:rPr lang="ja-JP" altLang="en-US" sz="8800" dirty="0">
                <a:solidFill>
                  <a:srgbClr val="333333"/>
                </a:solidFill>
                <a:latin typeface="YakuHanJPs"/>
              </a:rPr>
              <a:t>年度 地区年次目標</a:t>
            </a:r>
            <a:endParaRPr kumimoji="1" lang="ja-JP" altLang="en-US" dirty="0"/>
          </a:p>
        </p:txBody>
      </p:sp>
      <p:sp>
        <p:nvSpPr>
          <p:cNvPr id="3" name="コンテンツ プレースホルダー 2">
            <a:extLst>
              <a:ext uri="{FF2B5EF4-FFF2-40B4-BE49-F238E27FC236}">
                <a16:creationId xmlns:a16="http://schemas.microsoft.com/office/drawing/2014/main" id="{538F594F-1BB4-4311-8211-4160A7C516B0}"/>
              </a:ext>
            </a:extLst>
          </p:cNvPr>
          <p:cNvSpPr>
            <a:spLocks noGrp="1"/>
          </p:cNvSpPr>
          <p:nvPr>
            <p:ph idx="1"/>
          </p:nvPr>
        </p:nvSpPr>
        <p:spPr>
          <a:xfrm>
            <a:off x="1730829" y="3453437"/>
            <a:ext cx="22072863" cy="7835148"/>
          </a:xfrm>
        </p:spPr>
        <p:txBody>
          <a:bodyPr>
            <a:normAutofit fontScale="25000" lnSpcReduction="20000"/>
          </a:bodyPr>
          <a:lstStyle/>
          <a:p>
            <a:pPr marL="0" indent="0"/>
            <a:endParaRPr lang="en-US" altLang="ja-JP" i="0" dirty="0">
              <a:solidFill>
                <a:srgbClr val="333333"/>
              </a:solidFill>
              <a:effectLst/>
            </a:endParaRPr>
          </a:p>
          <a:p>
            <a:pPr marL="0" indent="0"/>
            <a:r>
              <a:rPr lang="ja-JP" altLang="en-US" sz="21600" dirty="0">
                <a:solidFill>
                  <a:srgbClr val="FF0000"/>
                </a:solidFill>
              </a:rPr>
              <a:t>■</a:t>
            </a:r>
            <a:r>
              <a:rPr lang="ja-JP" altLang="en-US" sz="21600" dirty="0">
                <a:solidFill>
                  <a:srgbClr val="333333"/>
                </a:solidFill>
              </a:rPr>
              <a:t>優先事項３「参加者の積極的なかかわりを促す」の目標</a:t>
            </a:r>
            <a:endParaRPr lang="en-US" altLang="ja-JP" sz="21600" dirty="0">
              <a:solidFill>
                <a:srgbClr val="333333"/>
              </a:solidFill>
            </a:endParaRPr>
          </a:p>
          <a:p>
            <a:pPr marL="0" indent="0"/>
            <a:r>
              <a:rPr lang="ja-JP" altLang="en-US" sz="21600" dirty="0">
                <a:solidFill>
                  <a:srgbClr val="333333"/>
                </a:solidFill>
                <a:highlight>
                  <a:srgbClr val="FFFF00"/>
                </a:highlight>
              </a:rPr>
              <a:t>全クラブが「クラブ優秀賞」（旧ロータリー賞）受賞</a:t>
            </a:r>
            <a:r>
              <a:rPr lang="ja-JP" altLang="en-US" sz="21600" dirty="0">
                <a:solidFill>
                  <a:srgbClr val="333333"/>
                </a:solidFill>
              </a:rPr>
              <a:t>をめざします</a:t>
            </a:r>
            <a:endParaRPr lang="en-US" altLang="ja-JP" sz="21600" dirty="0">
              <a:solidFill>
                <a:srgbClr val="333333"/>
              </a:solidFill>
            </a:endParaRPr>
          </a:p>
          <a:p>
            <a:pPr marL="0" indent="0"/>
            <a:endParaRPr lang="en-US" altLang="ja-JP" sz="19200" dirty="0">
              <a:solidFill>
                <a:srgbClr val="333333"/>
              </a:solidFill>
            </a:endParaRPr>
          </a:p>
          <a:p>
            <a:pPr marL="0" indent="0"/>
            <a:r>
              <a:rPr lang="ja-JP" altLang="en-US" sz="21600" dirty="0">
                <a:solidFill>
                  <a:srgbClr val="FF0000"/>
                </a:solidFill>
              </a:rPr>
              <a:t>■</a:t>
            </a:r>
            <a:r>
              <a:rPr lang="ja-JP" altLang="en-US" sz="21600" dirty="0">
                <a:solidFill>
                  <a:srgbClr val="333333"/>
                </a:solidFill>
              </a:rPr>
              <a:t>優先事項４「適応力を高める」の目標</a:t>
            </a:r>
          </a:p>
          <a:p>
            <a:pPr marL="0" indent="0"/>
            <a:r>
              <a:rPr lang="ja-JP" altLang="en-US" sz="20800" dirty="0">
                <a:solidFill>
                  <a:srgbClr val="333333"/>
                </a:solidFill>
                <a:highlight>
                  <a:srgbClr val="FFFF00"/>
                </a:highlight>
              </a:rPr>
              <a:t>すべてのクラブ会員が「</a:t>
            </a:r>
            <a:r>
              <a:rPr lang="en-US" altLang="ja-JP" sz="20800" dirty="0">
                <a:solidFill>
                  <a:srgbClr val="333333"/>
                </a:solidFill>
                <a:highlight>
                  <a:srgbClr val="FFFF00"/>
                </a:highlight>
              </a:rPr>
              <a:t>My Rotary</a:t>
            </a:r>
            <a:r>
              <a:rPr lang="ja-JP" altLang="en-US" sz="20800" dirty="0">
                <a:solidFill>
                  <a:srgbClr val="333333"/>
                </a:solidFill>
                <a:highlight>
                  <a:srgbClr val="FFFF00"/>
                </a:highlight>
              </a:rPr>
              <a:t>」に登録し、活用</a:t>
            </a:r>
            <a:r>
              <a:rPr lang="ja-JP" altLang="en-US" sz="20800" dirty="0">
                <a:solidFill>
                  <a:srgbClr val="333333"/>
                </a:solidFill>
              </a:rPr>
              <a:t>できるよう推進します</a:t>
            </a:r>
          </a:p>
          <a:p>
            <a:pPr marL="0" indent="0"/>
            <a:r>
              <a:rPr lang="ja-JP" altLang="en-US" sz="19200" dirty="0"/>
              <a:t>　</a:t>
            </a:r>
            <a:endParaRPr lang="en-US" altLang="ja-JP" sz="19200" dirty="0"/>
          </a:p>
          <a:p>
            <a:pPr marL="0" indent="0"/>
            <a:endParaRPr lang="en-US" altLang="ja-JP" sz="21600" dirty="0">
              <a:solidFill>
                <a:srgbClr val="FF0000"/>
              </a:solidFill>
            </a:endParaRPr>
          </a:p>
          <a:p>
            <a:pPr marL="0" indent="0"/>
            <a:endParaRPr lang="en-US" altLang="ja-JP" sz="21600" dirty="0">
              <a:solidFill>
                <a:srgbClr val="FF0000"/>
              </a:solidFill>
            </a:endParaRPr>
          </a:p>
          <a:p>
            <a:pPr marL="0" indent="0"/>
            <a:r>
              <a:rPr lang="ja-JP" altLang="en-US" sz="21600" dirty="0">
                <a:solidFill>
                  <a:srgbClr val="FF0000"/>
                </a:solidFill>
              </a:rPr>
              <a:t>■</a:t>
            </a:r>
            <a:r>
              <a:rPr lang="ja-JP" altLang="en-US" sz="21600" dirty="0"/>
              <a:t>公共イメージ向上員会活動計画</a:t>
            </a:r>
            <a:endParaRPr lang="en-US" altLang="ja-JP" sz="21600" dirty="0"/>
          </a:p>
          <a:p>
            <a:pPr marL="0" indent="0"/>
            <a:r>
              <a:rPr lang="ja-JP" altLang="en-US" sz="21600" dirty="0"/>
              <a:t>各クラブに対し</a:t>
            </a:r>
            <a:r>
              <a:rPr lang="ja-JP" altLang="en-US" sz="21600" dirty="0">
                <a:highlight>
                  <a:srgbClr val="FFFF00"/>
                </a:highlight>
              </a:rPr>
              <a:t>「</a:t>
            </a:r>
            <a:r>
              <a:rPr lang="en-US" altLang="ja-JP" sz="21600" dirty="0">
                <a:highlight>
                  <a:srgbClr val="FFFF00"/>
                </a:highlight>
              </a:rPr>
              <a:t>My ROTARY </a:t>
            </a:r>
            <a:r>
              <a:rPr lang="ja-JP" altLang="en-US" sz="21600" dirty="0">
                <a:highlight>
                  <a:srgbClr val="FFFF00"/>
                </a:highlight>
              </a:rPr>
              <a:t>登録」、「クラブ優秀賞」獲得を推奨</a:t>
            </a:r>
            <a:endParaRPr lang="en-US" altLang="ja-JP" sz="21600" dirty="0">
              <a:highlight>
                <a:srgbClr val="FFFF00"/>
              </a:highlight>
            </a:endParaRPr>
          </a:p>
          <a:p>
            <a:pPr marL="0" indent="0"/>
            <a:r>
              <a:rPr lang="ja-JP" altLang="en-US" sz="12000" dirty="0"/>
              <a:t>　　　　　　　　　　</a:t>
            </a:r>
            <a:endParaRPr lang="en-US" altLang="ja-JP" sz="12000" dirty="0"/>
          </a:p>
          <a:p>
            <a:pPr marL="0" indent="0"/>
            <a:r>
              <a:rPr lang="ja-JP" altLang="en-US" sz="12000" dirty="0">
                <a:latin typeface="HGSｺﾞｼｯｸE" panose="020B0900000000000000" pitchFamily="50" charset="-128"/>
                <a:ea typeface="HGSｺﾞｼｯｸE" panose="020B0900000000000000" pitchFamily="50" charset="-128"/>
              </a:rPr>
              <a:t>　　　</a:t>
            </a:r>
            <a:r>
              <a:rPr lang="ja-JP" altLang="en-US" sz="12000" dirty="0">
                <a:solidFill>
                  <a:srgbClr val="FF0000"/>
                </a:solidFill>
                <a:latin typeface="HGSｺﾞｼｯｸE" panose="020B0900000000000000" pitchFamily="50" charset="-128"/>
                <a:ea typeface="HGSｺﾞｼｯｸE" panose="020B0900000000000000" pitchFamily="50" charset="-128"/>
              </a:rPr>
              <a:t>　</a:t>
            </a:r>
          </a:p>
        </p:txBody>
      </p:sp>
      <p:sp>
        <p:nvSpPr>
          <p:cNvPr id="5" name="矢印: 下 4">
            <a:extLst>
              <a:ext uri="{FF2B5EF4-FFF2-40B4-BE49-F238E27FC236}">
                <a16:creationId xmlns:a16="http://schemas.microsoft.com/office/drawing/2014/main" id="{232F99CA-1825-416F-9BF6-CB5C98C6894C}"/>
              </a:ext>
            </a:extLst>
          </p:cNvPr>
          <p:cNvSpPr/>
          <p:nvPr/>
        </p:nvSpPr>
        <p:spPr>
          <a:xfrm>
            <a:off x="10864541" y="8318861"/>
            <a:ext cx="1995056" cy="11572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00"/>
          </a:p>
        </p:txBody>
      </p:sp>
    </p:spTree>
    <p:extLst>
      <p:ext uri="{BB962C8B-B14F-4D97-AF65-F5344CB8AC3E}">
        <p14:creationId xmlns:p14="http://schemas.microsoft.com/office/powerpoint/2010/main" val="2304644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1AEBB38-0FD1-4536-A762-A1F22A5B5E1D}"/>
              </a:ext>
            </a:extLst>
          </p:cNvPr>
          <p:cNvSpPr txBox="1"/>
          <p:nvPr/>
        </p:nvSpPr>
        <p:spPr>
          <a:xfrm>
            <a:off x="1187526" y="784043"/>
            <a:ext cx="21550184" cy="1501958"/>
          </a:xfrm>
          <a:prstGeom prst="rect">
            <a:avLst/>
          </a:prstGeom>
          <a:noFill/>
        </p:spPr>
        <p:txBody>
          <a:bodyPr wrap="square" rtlCol="0">
            <a:noAutofit/>
          </a:bodyPr>
          <a:lstStyle/>
          <a:p>
            <a:pPr algn="ctr"/>
            <a:r>
              <a:rPr lang="ja-JP" altLang="en-US" sz="7200" dirty="0">
                <a:latin typeface="HG丸ｺﾞｼｯｸM-PRO" panose="020F0600000000000000" pitchFamily="50" charset="-128"/>
                <a:ea typeface="HG丸ｺﾞｼｯｸM-PRO" panose="020F0600000000000000" pitchFamily="50" charset="-128"/>
              </a:rPr>
              <a:t>検索画面（スマートフォン版）</a:t>
            </a:r>
            <a:br>
              <a:rPr lang="en-US" altLang="ja-JP" sz="7200" dirty="0">
                <a:latin typeface="HG丸ｺﾞｼｯｸM-PRO" panose="020F0600000000000000" pitchFamily="50" charset="-128"/>
                <a:ea typeface="HG丸ｺﾞｼｯｸM-PRO" panose="020F0600000000000000" pitchFamily="50" charset="-128"/>
              </a:rPr>
            </a:br>
            <a:endParaRPr lang="ja-JP" altLang="en-US" sz="7200" dirty="0">
              <a:latin typeface="HG丸ｺﾞｼｯｸM-PRO" panose="020F0600000000000000" pitchFamily="50" charset="-128"/>
              <a:ea typeface="HG丸ｺﾞｼｯｸM-PRO" panose="020F0600000000000000" pitchFamily="50" charset="-128"/>
            </a:endParaRPr>
          </a:p>
          <a:p>
            <a:pPr algn="ctr"/>
            <a:endParaRPr lang="ja-JP" altLang="en-US" sz="7200" b="1" u="sng" dirty="0">
              <a:latin typeface="+mn-ea"/>
            </a:endParaRPr>
          </a:p>
        </p:txBody>
      </p:sp>
      <p:pic>
        <p:nvPicPr>
          <p:cNvPr id="10" name="図 9">
            <a:extLst>
              <a:ext uri="{FF2B5EF4-FFF2-40B4-BE49-F238E27FC236}">
                <a16:creationId xmlns:a16="http://schemas.microsoft.com/office/drawing/2014/main" id="{4E4F82DC-B97F-4774-9478-C276D0E326CC}"/>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9902562" y="2786742"/>
            <a:ext cx="5712452" cy="8643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図 12">
            <a:extLst>
              <a:ext uri="{FF2B5EF4-FFF2-40B4-BE49-F238E27FC236}">
                <a16:creationId xmlns:a16="http://schemas.microsoft.com/office/drawing/2014/main" id="{AD4CDD1F-3ECD-4FAB-B770-3F569AC6993D}"/>
              </a:ext>
            </a:extLst>
          </p:cNvPr>
          <p:cNvPicPr/>
          <p:nvPr/>
        </p:nvPicPr>
        <p:blipFill rotWithShape="1">
          <a:blip r:embed="rId4" cstate="screen">
            <a:extLst>
              <a:ext uri="{28A0092B-C50C-407E-A947-70E740481C1C}">
                <a14:useLocalDpi xmlns:a14="http://schemas.microsoft.com/office/drawing/2010/main"/>
              </a:ext>
            </a:extLst>
          </a:blip>
          <a:srcRect t="-16"/>
          <a:stretch/>
        </p:blipFill>
        <p:spPr bwMode="auto">
          <a:xfrm>
            <a:off x="17025257" y="2786742"/>
            <a:ext cx="5712453" cy="8643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8" name="図 17">
            <a:extLst>
              <a:ext uri="{FF2B5EF4-FFF2-40B4-BE49-F238E27FC236}">
                <a16:creationId xmlns:a16="http://schemas.microsoft.com/office/drawing/2014/main" id="{6E323EF8-5EEC-4990-9086-B933791BA5AC}"/>
              </a:ext>
            </a:extLst>
          </p:cNvPr>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2739" y="2691518"/>
            <a:ext cx="5472432" cy="8833704"/>
          </a:xfrm>
          <a:prstGeom prst="rect">
            <a:avLst/>
          </a:prstGeom>
          <a:noFill/>
          <a:ln>
            <a:noFill/>
          </a:ln>
        </p:spPr>
      </p:pic>
    </p:spTree>
    <p:extLst>
      <p:ext uri="{BB962C8B-B14F-4D97-AF65-F5344CB8AC3E}">
        <p14:creationId xmlns:p14="http://schemas.microsoft.com/office/powerpoint/2010/main" val="276949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0">
            <a:extLst>
              <a:ext uri="{FF2B5EF4-FFF2-40B4-BE49-F238E27FC236}">
                <a16:creationId xmlns:a16="http://schemas.microsoft.com/office/drawing/2014/main" id="{44FB0236-D642-3CAA-E44E-547EC1E01ED8}"/>
              </a:ext>
            </a:extLst>
          </p:cNvPr>
          <p:cNvSpPr txBox="1">
            <a:spLocks/>
          </p:cNvSpPr>
          <p:nvPr/>
        </p:nvSpPr>
        <p:spPr>
          <a:xfrm>
            <a:off x="2480595" y="1228961"/>
            <a:ext cx="19046791" cy="2202536"/>
          </a:xfrm>
          <a:prstGeom prst="rect">
            <a:avLst/>
          </a:prstGeom>
        </p:spPr>
        <p:txBody>
          <a:bodyPr vert="horz" lIns="182880" tIns="91440" rIns="182880" bIns="91440" rtlCol="0" anchor="b">
            <a:normAutofit/>
          </a:bodyPr>
          <a:lstStyle>
            <a:lvl1pPr algn="l" defTabSz="914400" rtl="0" eaLnBrk="1" latinLnBrk="0" hangingPunct="1">
              <a:lnSpc>
                <a:spcPct val="90000"/>
              </a:lnSpc>
              <a:spcBef>
                <a:spcPct val="0"/>
              </a:spcBef>
              <a:buNone/>
              <a:defRPr kumimoji="1" sz="32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r>
              <a:rPr lang="ja-JP" altLang="en-US" sz="6400" dirty="0">
                <a:solidFill>
                  <a:srgbClr val="FF0000"/>
                </a:solidFill>
              </a:rPr>
              <a:t>今すぐ、 </a:t>
            </a:r>
            <a:r>
              <a:rPr lang="en-US" altLang="ja-JP" sz="6400" dirty="0">
                <a:solidFill>
                  <a:srgbClr val="FF0000"/>
                </a:solidFill>
              </a:rPr>
              <a:t>My ROTARY</a:t>
            </a:r>
            <a:r>
              <a:rPr lang="ja-JP" altLang="en-US" sz="6400" dirty="0">
                <a:solidFill>
                  <a:srgbClr val="FF0000"/>
                </a:solidFill>
              </a:rPr>
              <a:t>に、登録してみませんか？</a:t>
            </a:r>
          </a:p>
        </p:txBody>
      </p:sp>
      <p:pic>
        <p:nvPicPr>
          <p:cNvPr id="4" name="図 3">
            <a:extLst>
              <a:ext uri="{FF2B5EF4-FFF2-40B4-BE49-F238E27FC236}">
                <a16:creationId xmlns:a16="http://schemas.microsoft.com/office/drawing/2014/main" id="{F0BA9320-3E0F-4291-32E0-F02548EA9F03}"/>
              </a:ext>
            </a:extLst>
          </p:cNvPr>
          <p:cNvPicPr>
            <a:picLocks noChangeAspect="1"/>
          </p:cNvPicPr>
          <p:nvPr/>
        </p:nvPicPr>
        <p:blipFill>
          <a:blip r:embed="rId3"/>
          <a:stretch>
            <a:fillRect/>
          </a:stretch>
        </p:blipFill>
        <p:spPr>
          <a:xfrm>
            <a:off x="2480595" y="4418629"/>
            <a:ext cx="8068410" cy="8068410"/>
          </a:xfrm>
          <a:prstGeom prst="rect">
            <a:avLst/>
          </a:prstGeom>
        </p:spPr>
      </p:pic>
      <p:sp>
        <p:nvSpPr>
          <p:cNvPr id="7" name="テキスト ボックス 6">
            <a:hlinkClick r:id="rId4"/>
            <a:extLst>
              <a:ext uri="{FF2B5EF4-FFF2-40B4-BE49-F238E27FC236}">
                <a16:creationId xmlns:a16="http://schemas.microsoft.com/office/drawing/2014/main" id="{08FF52D6-70BA-CCDE-A89A-B42EB09BA195}"/>
              </a:ext>
            </a:extLst>
          </p:cNvPr>
          <p:cNvSpPr txBox="1"/>
          <p:nvPr/>
        </p:nvSpPr>
        <p:spPr>
          <a:xfrm>
            <a:off x="10504583" y="6388483"/>
            <a:ext cx="12462510" cy="1077218"/>
          </a:xfrm>
          <a:prstGeom prst="rect">
            <a:avLst/>
          </a:prstGeom>
          <a:noFill/>
        </p:spPr>
        <p:txBody>
          <a:bodyPr wrap="square">
            <a:spAutoFit/>
          </a:bodyPr>
          <a:lstStyle/>
          <a:p>
            <a:r>
              <a:rPr lang="ja-JP" altLang="en-US" sz="6400" dirty="0"/>
              <a:t>https://my.rotary.org/ja/signup</a:t>
            </a:r>
          </a:p>
        </p:txBody>
      </p:sp>
      <p:pic>
        <p:nvPicPr>
          <p:cNvPr id="9" name="図 8">
            <a:extLst>
              <a:ext uri="{FF2B5EF4-FFF2-40B4-BE49-F238E27FC236}">
                <a16:creationId xmlns:a16="http://schemas.microsoft.com/office/drawing/2014/main" id="{1322B342-3CD9-4982-BC1F-C0B16B153C82}"/>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10549005" y="8452833"/>
            <a:ext cx="9539282" cy="1542754"/>
          </a:xfrm>
          <a:prstGeom prst="rect">
            <a:avLst/>
          </a:prstGeom>
          <a:noFill/>
          <a:ln>
            <a:noFill/>
          </a:ln>
        </p:spPr>
      </p:pic>
    </p:spTree>
    <p:extLst>
      <p:ext uri="{BB962C8B-B14F-4D97-AF65-F5344CB8AC3E}">
        <p14:creationId xmlns:p14="http://schemas.microsoft.com/office/powerpoint/2010/main" val="1934202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561406E-7B62-3DD7-E412-D5913923F79F}"/>
              </a:ext>
            </a:extLst>
          </p:cNvPr>
          <p:cNvSpPr>
            <a:spLocks noGrp="1"/>
          </p:cNvSpPr>
          <p:nvPr>
            <p:ph type="title"/>
          </p:nvPr>
        </p:nvSpPr>
        <p:spPr>
          <a:xfrm>
            <a:off x="1676400" y="4053931"/>
            <a:ext cx="21031200" cy="3066718"/>
          </a:xfrm>
        </p:spPr>
        <p:txBody>
          <a:bodyPr anchor="ctr" anchorCtr="0">
            <a:normAutofit/>
          </a:bodyPr>
          <a:lstStyle/>
          <a:p>
            <a:pPr algn="ctr"/>
            <a:r>
              <a:rPr lang="ja-JP" altLang="en-US" sz="10800" b="1" dirty="0">
                <a:latin typeface="メイリオ" panose="020B0604030504040204" pitchFamily="50" charset="-128"/>
                <a:ea typeface="メイリオ" panose="020B0604030504040204" pitchFamily="50" charset="-128"/>
              </a:rPr>
              <a:t>ご清聴ありがとうございました。</a:t>
            </a:r>
            <a:endParaRPr lang="ja-JP" altLang="en-US" sz="10800" b="1" dirty="0"/>
          </a:p>
        </p:txBody>
      </p:sp>
      <p:sp>
        <p:nvSpPr>
          <p:cNvPr id="2" name="テキスト プレースホルダー 4">
            <a:extLst>
              <a:ext uri="{FF2B5EF4-FFF2-40B4-BE49-F238E27FC236}">
                <a16:creationId xmlns:a16="http://schemas.microsoft.com/office/drawing/2014/main" id="{E8ABC430-F87C-68F0-0D64-68A7DA0547EB}"/>
              </a:ext>
            </a:extLst>
          </p:cNvPr>
          <p:cNvSpPr>
            <a:spLocks noGrp="1"/>
          </p:cNvSpPr>
          <p:nvPr>
            <p:ph type="body" idx="1"/>
          </p:nvPr>
        </p:nvSpPr>
        <p:spPr>
          <a:xfrm>
            <a:off x="1676400" y="7616119"/>
            <a:ext cx="21031200" cy="3000374"/>
          </a:xfrm>
        </p:spPr>
        <p:txBody>
          <a:bodyPr anchor="b" anchorCtr="1">
            <a:normAutofit/>
          </a:bodyPr>
          <a:lstStyle/>
          <a:p>
            <a:pPr algn="ctr"/>
            <a:r>
              <a:rPr lang="ja-JP" altLang="en-US" b="1" i="0" u="none" strike="noStrike" baseline="0" dirty="0">
                <a:latin typeface="メイリオ" panose="020B0604030504040204" pitchFamily="50" charset="-128"/>
                <a:ea typeface="メイリオ" panose="020B0604030504040204" pitchFamily="50" charset="-128"/>
              </a:rPr>
              <a:t>公共イメージ向上委員会</a:t>
            </a:r>
          </a:p>
          <a:p>
            <a:pPr algn="ctr"/>
            <a:r>
              <a:rPr lang="ja-JP" altLang="en-US" b="1" i="0" u="none" strike="noStrike" baseline="0" dirty="0">
                <a:latin typeface="メイリオ" panose="020B0604030504040204" pitchFamily="50" charset="-128"/>
                <a:ea typeface="メイリオ" panose="020B0604030504040204" pitchFamily="50" charset="-128"/>
              </a:rPr>
              <a:t>委員　三井　泰之（高槻</a:t>
            </a:r>
            <a:r>
              <a:rPr lang="en-US" altLang="ja-JP" b="1" i="0" u="none" strike="noStrike" baseline="0" dirty="0">
                <a:latin typeface="メイリオ" panose="020B0604030504040204" pitchFamily="50" charset="-128"/>
                <a:ea typeface="メイリオ" panose="020B0604030504040204" pitchFamily="50" charset="-128"/>
              </a:rPr>
              <a:t>RC</a:t>
            </a:r>
            <a:r>
              <a:rPr lang="ja-JP" altLang="en-US" b="1" i="0" u="none" strike="noStrike" baseline="0" dirty="0">
                <a:latin typeface="メイリオ" panose="020B0604030504040204" pitchFamily="50" charset="-128"/>
                <a:ea typeface="メイリオ" panose="020B0604030504040204" pitchFamily="50" charset="-128"/>
              </a:rPr>
              <a:t>）</a:t>
            </a:r>
            <a:endParaRPr lang="ja-JP" altLang="en-US" b="1" dirty="0"/>
          </a:p>
        </p:txBody>
      </p:sp>
    </p:spTree>
    <p:extLst>
      <p:ext uri="{BB962C8B-B14F-4D97-AF65-F5344CB8AC3E}">
        <p14:creationId xmlns:p14="http://schemas.microsoft.com/office/powerpoint/2010/main" val="380163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11">
            <a:extLst>
              <a:ext uri="{FF2B5EF4-FFF2-40B4-BE49-F238E27FC236}">
                <a16:creationId xmlns:a16="http://schemas.microsoft.com/office/drawing/2014/main" id="{DF51A735-AA41-FFAB-6524-929D6D577D78}"/>
              </a:ext>
            </a:extLst>
          </p:cNvPr>
          <p:cNvSpPr>
            <a:spLocks noGrp="1"/>
          </p:cNvSpPr>
          <p:nvPr>
            <p:ph idx="1"/>
          </p:nvPr>
        </p:nvSpPr>
        <p:spPr>
          <a:xfrm>
            <a:off x="2477491" y="1181596"/>
            <a:ext cx="21041591" cy="9948257"/>
          </a:xfrm>
        </p:spPr>
        <p:txBody>
          <a:bodyPr anchor="ctr" anchorCtr="0">
            <a:normAutofit fontScale="92500" lnSpcReduction="10000"/>
          </a:bodyPr>
          <a:lstStyle/>
          <a:p>
            <a:pPr marL="0" indent="0">
              <a:lnSpc>
                <a:spcPct val="150000"/>
              </a:lnSpc>
            </a:pPr>
            <a:r>
              <a:rPr lang="ja-JP" altLang="en-US" sz="8000" b="1" dirty="0">
                <a:latin typeface="メイリオ" panose="020B0604030504040204" pitchFamily="50" charset="-128"/>
                <a:ea typeface="メイリオ" panose="020B0604030504040204" pitchFamily="50" charset="-128"/>
              </a:rPr>
              <a:t>「クラブ優秀賞」</a:t>
            </a:r>
            <a:r>
              <a:rPr lang="ja-JP" altLang="en-US" sz="8000" dirty="0"/>
              <a:t>とは</a:t>
            </a:r>
            <a:r>
              <a:rPr lang="ja-JP" altLang="en-US" sz="4200" b="1" dirty="0">
                <a:latin typeface="メイリオ" panose="020B0604030504040204" pitchFamily="50" charset="-128"/>
                <a:ea typeface="メイリオ" panose="020B0604030504040204" pitchFamily="50" charset="-128"/>
              </a:rPr>
              <a:t>（</a:t>
            </a:r>
            <a:r>
              <a:rPr lang="en-US" altLang="ja-JP" sz="4200" b="1" dirty="0">
                <a:latin typeface="メイリオ" panose="020B0604030504040204" pitchFamily="50" charset="-128"/>
                <a:ea typeface="メイリオ" panose="020B0604030504040204" pitchFamily="50" charset="-128"/>
              </a:rPr>
              <a:t>2024</a:t>
            </a:r>
            <a:r>
              <a:rPr lang="ja-JP" altLang="en-US" sz="4200" b="1" dirty="0">
                <a:latin typeface="メイリオ" panose="020B0604030504040204" pitchFamily="50" charset="-128"/>
                <a:ea typeface="メイリオ" panose="020B0604030504040204" pitchFamily="50" charset="-128"/>
              </a:rPr>
              <a:t>年</a:t>
            </a:r>
            <a:r>
              <a:rPr lang="en-US" altLang="ja-JP" sz="4200" b="1" dirty="0">
                <a:latin typeface="メイリオ" panose="020B0604030504040204" pitchFamily="50" charset="-128"/>
                <a:ea typeface="メイリオ" panose="020B0604030504040204" pitchFamily="50" charset="-128"/>
              </a:rPr>
              <a:t>7</a:t>
            </a:r>
            <a:r>
              <a:rPr lang="ja-JP" altLang="en-US" sz="4200" b="1" dirty="0">
                <a:latin typeface="メイリオ" panose="020B0604030504040204" pitchFamily="50" charset="-128"/>
                <a:ea typeface="メイリオ" panose="020B0604030504040204" pitchFamily="50" charset="-128"/>
              </a:rPr>
              <a:t>月</a:t>
            </a:r>
            <a:r>
              <a:rPr lang="en-US" altLang="ja-JP" sz="4200" b="1" dirty="0">
                <a:latin typeface="メイリオ" panose="020B0604030504040204" pitchFamily="50" charset="-128"/>
                <a:ea typeface="メイリオ" panose="020B0604030504040204" pitchFamily="50" charset="-128"/>
              </a:rPr>
              <a:t>1</a:t>
            </a:r>
            <a:r>
              <a:rPr lang="ja-JP" altLang="en-US" sz="4200" b="1" dirty="0">
                <a:latin typeface="メイリオ" panose="020B0604030504040204" pitchFamily="50" charset="-128"/>
                <a:ea typeface="メイリオ" panose="020B0604030504040204" pitchFamily="50" charset="-128"/>
              </a:rPr>
              <a:t>日よりロータリー賞から改称） </a:t>
            </a:r>
            <a:r>
              <a:rPr lang="ja-JP" altLang="en-US" sz="13200" dirty="0"/>
              <a:t> </a:t>
            </a:r>
            <a:r>
              <a:rPr lang="ja-JP" altLang="en-US" sz="6000" dirty="0"/>
              <a:t>各年度に優れた取り組みを行ったクラブを表彰するものです。受賞要件である目標に向けた取り組みは、</a:t>
            </a:r>
            <a:r>
              <a:rPr lang="ja-JP" altLang="en-US" sz="6000" b="1" dirty="0">
                <a:highlight>
                  <a:srgbClr val="FFFF00"/>
                </a:highlight>
              </a:rPr>
              <a:t>クラブで会員の参加</a:t>
            </a:r>
            <a:r>
              <a:rPr lang="ja-JP" altLang="en-US" sz="6000" dirty="0"/>
              <a:t>を促し、地域社会におけるクラブの存在意義を保ち、クラブを効率的に運営するための一助となります。クラブが本賞の目標 に取り組むことで、ロータリーの力強さを保ち、</a:t>
            </a:r>
            <a:r>
              <a:rPr lang="ja-JP" altLang="en-US" sz="6000" dirty="0">
                <a:highlight>
                  <a:srgbClr val="FFFF00"/>
                </a:highlight>
              </a:rPr>
              <a:t>次世代にとってふさわしい文化を育む</a:t>
            </a:r>
            <a:r>
              <a:rPr lang="ja-JP" altLang="en-US" sz="6000" dirty="0"/>
              <a:t>ことができます。 </a:t>
            </a:r>
          </a:p>
        </p:txBody>
      </p:sp>
    </p:spTree>
    <p:extLst>
      <p:ext uri="{BB962C8B-B14F-4D97-AF65-F5344CB8AC3E}">
        <p14:creationId xmlns:p14="http://schemas.microsoft.com/office/powerpoint/2010/main" val="3505997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a:extLst>
              <a:ext uri="{FF2B5EF4-FFF2-40B4-BE49-F238E27FC236}">
                <a16:creationId xmlns:a16="http://schemas.microsoft.com/office/drawing/2014/main" id="{BC044BCE-14C2-4BA0-A90B-904CCB17E931}"/>
              </a:ext>
            </a:extLst>
          </p:cNvPr>
          <p:cNvSpPr txBox="1"/>
          <p:nvPr/>
        </p:nvSpPr>
        <p:spPr>
          <a:xfrm>
            <a:off x="831273" y="721152"/>
            <a:ext cx="19566633" cy="954107"/>
          </a:xfrm>
          <a:prstGeom prst="rect">
            <a:avLst/>
          </a:prstGeom>
          <a:noFill/>
        </p:spPr>
        <p:txBody>
          <a:bodyPr wrap="square" rtlCol="0">
            <a:spAutoFit/>
          </a:bodyPr>
          <a:lstStyle/>
          <a:p>
            <a:pPr algn="ctr"/>
            <a:r>
              <a:rPr kumimoji="1" lang="en-US" altLang="ja-JP" sz="5600" b="1" dirty="0">
                <a:latin typeface="HG丸ｺﾞｼｯｸM-PRO" panose="020F0600000000000000" pitchFamily="50" charset="-128"/>
                <a:ea typeface="HG丸ｺﾞｼｯｸM-PRO" panose="020F0600000000000000" pitchFamily="50" charset="-128"/>
              </a:rPr>
              <a:t>202</a:t>
            </a:r>
            <a:r>
              <a:rPr kumimoji="1" lang="ja-JP" altLang="en-US" sz="5600" b="1" dirty="0">
                <a:latin typeface="HG丸ｺﾞｼｯｸM-PRO" panose="020F0600000000000000" pitchFamily="50" charset="-128"/>
                <a:ea typeface="HG丸ｺﾞｼｯｸM-PRO" panose="020F0600000000000000" pitchFamily="50" charset="-128"/>
              </a:rPr>
              <a:t>３</a:t>
            </a:r>
            <a:r>
              <a:rPr kumimoji="1" lang="en-US" altLang="ja-JP" sz="5600" b="1" dirty="0">
                <a:latin typeface="HG丸ｺﾞｼｯｸM-PRO" panose="020F0600000000000000" pitchFamily="50" charset="-128"/>
                <a:ea typeface="HG丸ｺﾞｼｯｸM-PRO" panose="020F0600000000000000" pitchFamily="50" charset="-128"/>
              </a:rPr>
              <a:t>-2</a:t>
            </a:r>
            <a:r>
              <a:rPr kumimoji="1" lang="ja-JP" altLang="en-US" sz="5600" b="1" dirty="0">
                <a:latin typeface="HG丸ｺﾞｼｯｸM-PRO" panose="020F0600000000000000" pitchFamily="50" charset="-128"/>
                <a:ea typeface="HG丸ｺﾞｼｯｸM-PRO" panose="020F0600000000000000" pitchFamily="50" charset="-128"/>
              </a:rPr>
              <a:t>４年度クラブ優秀賞</a:t>
            </a:r>
            <a:r>
              <a:rPr kumimoji="1" lang="ja-JP" altLang="en-US" b="1" dirty="0">
                <a:latin typeface="HG丸ｺﾞｼｯｸM-PRO" panose="020F0600000000000000" pitchFamily="50" charset="-128"/>
                <a:ea typeface="HG丸ｺﾞｼｯｸM-PRO" panose="020F0600000000000000" pitchFamily="50" charset="-128"/>
              </a:rPr>
              <a:t>（旧ロータリー賞）</a:t>
            </a:r>
            <a:r>
              <a:rPr kumimoji="1" lang="ja-JP" altLang="en-US" sz="5600" b="1" dirty="0">
                <a:latin typeface="HG丸ｺﾞｼｯｸM-PRO" panose="020F0600000000000000" pitchFamily="50" charset="-128"/>
                <a:ea typeface="HG丸ｺﾞｼｯｸM-PRO" panose="020F0600000000000000" pitchFamily="50" charset="-128"/>
              </a:rPr>
              <a:t>受賞クラブ</a:t>
            </a:r>
          </a:p>
        </p:txBody>
      </p:sp>
      <p:sp>
        <p:nvSpPr>
          <p:cNvPr id="17" name="正方形/長方形 16">
            <a:extLst>
              <a:ext uri="{FF2B5EF4-FFF2-40B4-BE49-F238E27FC236}">
                <a16:creationId xmlns:a16="http://schemas.microsoft.com/office/drawing/2014/main" id="{1BE85E95-4C53-4EDD-B3D5-EE2162FAB2C6}"/>
              </a:ext>
            </a:extLst>
          </p:cNvPr>
          <p:cNvSpPr/>
          <p:nvPr/>
        </p:nvSpPr>
        <p:spPr>
          <a:xfrm>
            <a:off x="1114020" y="1964131"/>
            <a:ext cx="2662488" cy="11904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600" b="1" dirty="0">
                <a:solidFill>
                  <a:schemeClr val="tx1"/>
                </a:solidFill>
                <a:latin typeface="ＭＳ Ｐゴシック" panose="020B0600070205080204" pitchFamily="50" charset="-128"/>
                <a:ea typeface="ＭＳ Ｐゴシック" panose="020B0600070205080204" pitchFamily="50" charset="-128"/>
              </a:rPr>
              <a:t>IM</a:t>
            </a:r>
            <a:r>
              <a:rPr kumimoji="1" lang="ja-JP" altLang="en-US" sz="5600" b="1" dirty="0">
                <a:solidFill>
                  <a:schemeClr val="tx1"/>
                </a:solidFill>
                <a:latin typeface="ＭＳ Ｐゴシック" panose="020B0600070205080204" pitchFamily="50" charset="-128"/>
                <a:ea typeface="ＭＳ Ｐゴシック" panose="020B0600070205080204" pitchFamily="50" charset="-128"/>
              </a:rPr>
              <a:t>１組</a:t>
            </a:r>
          </a:p>
        </p:txBody>
      </p:sp>
      <p:sp>
        <p:nvSpPr>
          <p:cNvPr id="18" name="テキスト ボックス 17">
            <a:extLst>
              <a:ext uri="{FF2B5EF4-FFF2-40B4-BE49-F238E27FC236}">
                <a16:creationId xmlns:a16="http://schemas.microsoft.com/office/drawing/2014/main" id="{1F4E6B82-C99C-4480-819E-862E01BD2FA4}"/>
              </a:ext>
            </a:extLst>
          </p:cNvPr>
          <p:cNvSpPr txBox="1"/>
          <p:nvPr/>
        </p:nvSpPr>
        <p:spPr>
          <a:xfrm>
            <a:off x="1007093" y="3158836"/>
            <a:ext cx="3630221" cy="8956298"/>
          </a:xfrm>
          <a:prstGeom prst="rect">
            <a:avLst/>
          </a:prstGeom>
          <a:noFill/>
        </p:spPr>
        <p:txBody>
          <a:bodyPr wrap="square">
            <a:spAutoFit/>
          </a:bodyPr>
          <a:lstStyle/>
          <a:p>
            <a:r>
              <a:rPr lang="ja-JP" altLang="en-US" sz="4800" dirty="0">
                <a:latin typeface="HGP創英角ｺﾞｼｯｸUB" panose="020B0900000000000000" pitchFamily="50" charset="-128"/>
                <a:ea typeface="HGP創英角ｺﾞｼｯｸUB" panose="020B0900000000000000" pitchFamily="50" charset="-128"/>
              </a:rPr>
              <a:t>池田</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池田くれは</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箕面</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大阪中央</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大阪北梅田</a:t>
            </a:r>
          </a:p>
          <a:p>
            <a:r>
              <a:rPr lang="ja-JP" altLang="en-US" sz="4800" dirty="0">
                <a:latin typeface="HGP創英角ｺﾞｼｯｸUB" panose="020B0900000000000000" pitchFamily="50" charset="-128"/>
                <a:ea typeface="HGP創英角ｺﾞｼｯｸUB" panose="020B0900000000000000" pitchFamily="50" charset="-128"/>
              </a:rPr>
              <a:t>大阪北</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大阪大淀</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大阪そねざき</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大阪梅田</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大阪梅田東</a:t>
            </a:r>
          </a:p>
          <a:p>
            <a:r>
              <a:rPr lang="ja-JP" altLang="en-US" sz="4800" dirty="0">
                <a:latin typeface="HGP創英角ｺﾞｼｯｸUB" panose="020B0900000000000000" pitchFamily="50" charset="-128"/>
                <a:ea typeface="HGP創英角ｺﾞｼｯｸUB" panose="020B0900000000000000" pitchFamily="50" charset="-128"/>
              </a:rPr>
              <a:t>豊中</a:t>
            </a:r>
          </a:p>
          <a:p>
            <a:r>
              <a:rPr lang="ja-JP" altLang="en-US" sz="4800" dirty="0">
                <a:latin typeface="HGP創英角ｺﾞｼｯｸUB" panose="020B0900000000000000" pitchFamily="50" charset="-128"/>
                <a:ea typeface="HGP創英角ｺﾞｼｯｸUB" panose="020B0900000000000000" pitchFamily="50" charset="-128"/>
              </a:rPr>
              <a:t>豊中南</a:t>
            </a:r>
          </a:p>
        </p:txBody>
      </p:sp>
      <p:sp>
        <p:nvSpPr>
          <p:cNvPr id="19" name="正方形/長方形 18">
            <a:extLst>
              <a:ext uri="{FF2B5EF4-FFF2-40B4-BE49-F238E27FC236}">
                <a16:creationId xmlns:a16="http://schemas.microsoft.com/office/drawing/2014/main" id="{B3E88826-E579-428E-905E-F4D89846FF83}"/>
              </a:ext>
            </a:extLst>
          </p:cNvPr>
          <p:cNvSpPr/>
          <p:nvPr/>
        </p:nvSpPr>
        <p:spPr>
          <a:xfrm>
            <a:off x="4737402" y="1964131"/>
            <a:ext cx="2817342" cy="11937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600" b="1" dirty="0">
                <a:solidFill>
                  <a:schemeClr val="tx1"/>
                </a:solidFill>
                <a:latin typeface="ＭＳ Ｐゴシック" panose="020B0600070205080204" pitchFamily="50" charset="-128"/>
                <a:ea typeface="ＭＳ Ｐゴシック" panose="020B0600070205080204" pitchFamily="50" charset="-128"/>
              </a:rPr>
              <a:t>IM</a:t>
            </a:r>
            <a:r>
              <a:rPr lang="ja-JP" altLang="en-US" sz="5600" b="1" dirty="0">
                <a:solidFill>
                  <a:schemeClr val="tx1"/>
                </a:solidFill>
                <a:latin typeface="ＭＳ Ｐゴシック" panose="020B0600070205080204" pitchFamily="50" charset="-128"/>
                <a:ea typeface="ＭＳ Ｐゴシック" panose="020B0600070205080204" pitchFamily="50" charset="-128"/>
              </a:rPr>
              <a:t>２</a:t>
            </a:r>
            <a:r>
              <a:rPr kumimoji="1" lang="ja-JP" altLang="en-US" sz="5600" b="1" dirty="0">
                <a:solidFill>
                  <a:schemeClr val="tx1"/>
                </a:solidFill>
                <a:latin typeface="ＭＳ Ｐゴシック" panose="020B0600070205080204" pitchFamily="50" charset="-128"/>
                <a:ea typeface="ＭＳ Ｐゴシック" panose="020B0600070205080204" pitchFamily="50" charset="-128"/>
              </a:rPr>
              <a:t>組</a:t>
            </a:r>
          </a:p>
        </p:txBody>
      </p:sp>
      <p:sp>
        <p:nvSpPr>
          <p:cNvPr id="20" name="テキスト ボックス 19">
            <a:extLst>
              <a:ext uri="{FF2B5EF4-FFF2-40B4-BE49-F238E27FC236}">
                <a16:creationId xmlns:a16="http://schemas.microsoft.com/office/drawing/2014/main" id="{AEC8C1E4-E2D3-4891-9BF3-858693988E3E}"/>
              </a:ext>
            </a:extLst>
          </p:cNvPr>
          <p:cNvSpPr txBox="1"/>
          <p:nvPr/>
        </p:nvSpPr>
        <p:spPr>
          <a:xfrm>
            <a:off x="4492160" y="3243942"/>
            <a:ext cx="3447327" cy="8833187"/>
          </a:xfrm>
          <a:prstGeom prst="rect">
            <a:avLst/>
          </a:prstGeom>
          <a:noFill/>
        </p:spPr>
        <p:txBody>
          <a:bodyPr wrap="square">
            <a:spAutoFit/>
          </a:bodyPr>
          <a:lstStyle/>
          <a:p>
            <a:r>
              <a:rPr lang="ja-JP" altLang="en-US" sz="4800" dirty="0">
                <a:latin typeface="HGP創英角ｺﾞｼｯｸUB" panose="020B0900000000000000" pitchFamily="50" charset="-128"/>
                <a:ea typeface="HGP創英角ｺﾞｼｯｸUB" panose="020B0900000000000000" pitchFamily="50" charset="-128"/>
              </a:rPr>
              <a:t>茨木</a:t>
            </a:r>
          </a:p>
          <a:p>
            <a:r>
              <a:rPr lang="ja-JP" altLang="en-US" sz="4800" dirty="0">
                <a:latin typeface="HGP創英角ｺﾞｼｯｸUB" panose="020B0900000000000000" pitchFamily="50" charset="-128"/>
                <a:ea typeface="HGP創英角ｺﾞｼｯｸUB" panose="020B0900000000000000" pitchFamily="50" charset="-128"/>
              </a:rPr>
              <a:t>茨木東</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000" dirty="0">
                <a:latin typeface="HGP創英角ｺﾞｼｯｸUB" panose="020B0900000000000000" pitchFamily="50" charset="-128"/>
                <a:ea typeface="HGP創英角ｺﾞｼｯｸUB" panose="020B0900000000000000" pitchFamily="50" charset="-128"/>
              </a:rPr>
              <a:t>大阪</a:t>
            </a:r>
            <a:r>
              <a:rPr lang="ja-JP" altLang="en-US" sz="2800" dirty="0">
                <a:latin typeface="HGP創英角ｺﾞｼｯｸUB" panose="020B0900000000000000" pitchFamily="50" charset="-128"/>
                <a:ea typeface="HGP創英角ｺﾞｼｯｸUB" panose="020B0900000000000000" pitchFamily="50" charset="-128"/>
              </a:rPr>
              <a:t>東淀ちゃやまち</a:t>
            </a:r>
            <a:endParaRPr lang="en-US" altLang="ja-JP" sz="2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千里</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摂津</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新大阪</a:t>
            </a:r>
          </a:p>
          <a:p>
            <a:r>
              <a:rPr lang="ja-JP" altLang="en-US" sz="4800" dirty="0">
                <a:latin typeface="HGP創英角ｺﾞｼｯｸUB" panose="020B0900000000000000" pitchFamily="50" charset="-128"/>
                <a:ea typeface="HGP創英角ｺﾞｼｯｸUB" panose="020B0900000000000000" pitchFamily="50" charset="-128"/>
              </a:rPr>
              <a:t>吹田</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吹田江坂</a:t>
            </a:r>
          </a:p>
          <a:p>
            <a:r>
              <a:rPr lang="ja-JP" altLang="en-US" sz="4800" dirty="0">
                <a:latin typeface="HGP創英角ｺﾞｼｯｸUB" panose="020B0900000000000000" pitchFamily="50" charset="-128"/>
                <a:ea typeface="HGP創英角ｺﾞｼｯｸUB" panose="020B0900000000000000" pitchFamily="50" charset="-128"/>
              </a:rPr>
              <a:t>吹田西</a:t>
            </a:r>
          </a:p>
          <a:p>
            <a:r>
              <a:rPr lang="ja-JP" altLang="en-US" sz="4800" dirty="0">
                <a:latin typeface="HGP創英角ｺﾞｼｯｸUB" panose="020B0900000000000000" pitchFamily="50" charset="-128"/>
                <a:ea typeface="HGP創英角ｺﾞｼｯｸUB" panose="020B0900000000000000" pitchFamily="50" charset="-128"/>
              </a:rPr>
              <a:t>高槻</a:t>
            </a:r>
          </a:p>
          <a:p>
            <a:r>
              <a:rPr lang="ja-JP" altLang="en-US" sz="4800" dirty="0">
                <a:latin typeface="HGP創英角ｺﾞｼｯｸUB" panose="020B0900000000000000" pitchFamily="50" charset="-128"/>
                <a:ea typeface="HGP創英角ｺﾞｼｯｸUB" panose="020B0900000000000000" pitchFamily="50" charset="-128"/>
              </a:rPr>
              <a:t>高槻東</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高槻西</a:t>
            </a:r>
          </a:p>
        </p:txBody>
      </p:sp>
      <p:sp>
        <p:nvSpPr>
          <p:cNvPr id="21" name="正方形/長方形 20">
            <a:extLst>
              <a:ext uri="{FF2B5EF4-FFF2-40B4-BE49-F238E27FC236}">
                <a16:creationId xmlns:a16="http://schemas.microsoft.com/office/drawing/2014/main" id="{3070665D-9F4B-4076-B441-9F59954BF980}"/>
              </a:ext>
            </a:extLst>
          </p:cNvPr>
          <p:cNvSpPr/>
          <p:nvPr/>
        </p:nvSpPr>
        <p:spPr>
          <a:xfrm>
            <a:off x="8292178" y="1964131"/>
            <a:ext cx="2546450" cy="11339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600" b="1" dirty="0">
                <a:solidFill>
                  <a:schemeClr val="tx1"/>
                </a:solidFill>
                <a:latin typeface="ＭＳ Ｐゴシック" panose="020B0600070205080204" pitchFamily="50" charset="-128"/>
                <a:ea typeface="ＭＳ Ｐゴシック" panose="020B0600070205080204" pitchFamily="50" charset="-128"/>
              </a:rPr>
              <a:t>IM</a:t>
            </a:r>
            <a:r>
              <a:rPr lang="ja-JP" altLang="en-US" sz="5600" b="1" dirty="0">
                <a:solidFill>
                  <a:schemeClr val="tx1"/>
                </a:solidFill>
                <a:latin typeface="ＭＳ Ｐゴシック" panose="020B0600070205080204" pitchFamily="50" charset="-128"/>
                <a:ea typeface="ＭＳ Ｐゴシック" panose="020B0600070205080204" pitchFamily="50" charset="-128"/>
              </a:rPr>
              <a:t>３</a:t>
            </a:r>
            <a:r>
              <a:rPr kumimoji="1" lang="ja-JP" altLang="en-US" sz="5600" b="1" dirty="0">
                <a:solidFill>
                  <a:schemeClr val="tx1"/>
                </a:solidFill>
                <a:latin typeface="ＭＳ Ｐゴシック" panose="020B0600070205080204" pitchFamily="50" charset="-128"/>
                <a:ea typeface="ＭＳ Ｐゴシック" panose="020B0600070205080204" pitchFamily="50" charset="-128"/>
              </a:rPr>
              <a:t>組</a:t>
            </a:r>
          </a:p>
        </p:txBody>
      </p:sp>
      <p:sp>
        <p:nvSpPr>
          <p:cNvPr id="22" name="テキスト ボックス 21">
            <a:extLst>
              <a:ext uri="{FF2B5EF4-FFF2-40B4-BE49-F238E27FC236}">
                <a16:creationId xmlns:a16="http://schemas.microsoft.com/office/drawing/2014/main" id="{37AD4987-49BA-4E50-AD37-D995BC0BCCB2}"/>
              </a:ext>
            </a:extLst>
          </p:cNvPr>
          <p:cNvSpPr txBox="1"/>
          <p:nvPr/>
        </p:nvSpPr>
        <p:spPr>
          <a:xfrm>
            <a:off x="8218714" y="3154624"/>
            <a:ext cx="3732143" cy="8956298"/>
          </a:xfrm>
          <a:prstGeom prst="rect">
            <a:avLst/>
          </a:prstGeom>
          <a:noFill/>
        </p:spPr>
        <p:txBody>
          <a:bodyPr wrap="square">
            <a:spAutoFit/>
          </a:bodyPr>
          <a:lstStyle/>
          <a:p>
            <a:r>
              <a:rPr lang="ja-JP" altLang="en-US" sz="4800" dirty="0">
                <a:latin typeface="HGP創英角ｺﾞｼｯｸUB" panose="020B0900000000000000" pitchFamily="50" charset="-128"/>
                <a:ea typeface="HGP創英角ｺﾞｼｯｸUB" panose="020B0900000000000000" pitchFamily="50" charset="-128"/>
              </a:rPr>
              <a:t>大東</a:t>
            </a:r>
          </a:p>
          <a:p>
            <a:r>
              <a:rPr lang="ja-JP" altLang="en-US" sz="4800" dirty="0">
                <a:latin typeface="HGP創英角ｺﾞｼｯｸUB" panose="020B0900000000000000" pitchFamily="50" charset="-128"/>
                <a:ea typeface="HGP創英角ｺﾞｼｯｸUB" panose="020B0900000000000000" pitchFamily="50" charset="-128"/>
              </a:rPr>
              <a:t>大東中央</a:t>
            </a:r>
          </a:p>
          <a:p>
            <a:r>
              <a:rPr lang="ja-JP" altLang="en-US" sz="4800" dirty="0">
                <a:latin typeface="HGP創英角ｺﾞｼｯｸUB" panose="020B0900000000000000" pitchFamily="50" charset="-128"/>
                <a:ea typeface="HGP創英角ｺﾞｼｯｸUB" panose="020B0900000000000000" pitchFamily="50" charset="-128"/>
              </a:rPr>
              <a:t>枚方</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門真</a:t>
            </a:r>
          </a:p>
          <a:p>
            <a:r>
              <a:rPr lang="ja-JP" altLang="en-US" sz="4800" dirty="0">
                <a:latin typeface="HGP創英角ｺﾞｼｯｸUB" panose="020B0900000000000000" pitchFamily="50" charset="-128"/>
                <a:ea typeface="HGP創英角ｺﾞｼｯｸUB" panose="020B0900000000000000" pitchFamily="50" charset="-128"/>
              </a:rPr>
              <a:t>交野</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くずは</a:t>
            </a:r>
          </a:p>
          <a:p>
            <a:r>
              <a:rPr lang="ja-JP" altLang="en-US" sz="4800" dirty="0">
                <a:latin typeface="HGP創英角ｺﾞｼｯｸUB" panose="020B0900000000000000" pitchFamily="50" charset="-128"/>
                <a:ea typeface="HGP創英角ｺﾞｼｯｸUB" panose="020B0900000000000000" pitchFamily="50" charset="-128"/>
              </a:rPr>
              <a:t>守口</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寝屋川</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大阪東</a:t>
            </a:r>
          </a:p>
          <a:p>
            <a:r>
              <a:rPr lang="ja-JP" altLang="en-US" sz="4800" dirty="0">
                <a:latin typeface="HGP創英角ｺﾞｼｯｸUB" panose="020B0900000000000000" pitchFamily="50" charset="-128"/>
                <a:ea typeface="HGP創英角ｺﾞｼｯｸUB" panose="020B0900000000000000" pitchFamily="50" charset="-128"/>
              </a:rPr>
              <a:t>大阪城東</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大阪城北</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大阪鶴見</a:t>
            </a:r>
          </a:p>
        </p:txBody>
      </p:sp>
      <p:sp>
        <p:nvSpPr>
          <p:cNvPr id="23" name="正方形/長方形 22">
            <a:extLst>
              <a:ext uri="{FF2B5EF4-FFF2-40B4-BE49-F238E27FC236}">
                <a16:creationId xmlns:a16="http://schemas.microsoft.com/office/drawing/2014/main" id="{A1923395-5EA9-40C1-B51B-BECF7A840C27}"/>
              </a:ext>
            </a:extLst>
          </p:cNvPr>
          <p:cNvSpPr/>
          <p:nvPr/>
        </p:nvSpPr>
        <p:spPr>
          <a:xfrm>
            <a:off x="11691258" y="1990014"/>
            <a:ext cx="2917372" cy="10797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600" b="1" dirty="0">
                <a:solidFill>
                  <a:schemeClr val="tx1"/>
                </a:solidFill>
                <a:latin typeface="ＭＳ Ｐゴシック" panose="020B0600070205080204" pitchFamily="50" charset="-128"/>
                <a:ea typeface="ＭＳ Ｐゴシック" panose="020B0600070205080204" pitchFamily="50" charset="-128"/>
              </a:rPr>
              <a:t>IM</a:t>
            </a:r>
            <a:r>
              <a:rPr lang="ja-JP" altLang="en-US" sz="5600" b="1" dirty="0">
                <a:solidFill>
                  <a:schemeClr val="tx1"/>
                </a:solidFill>
                <a:latin typeface="ＭＳ Ｐゴシック" panose="020B0600070205080204" pitchFamily="50" charset="-128"/>
                <a:ea typeface="ＭＳ Ｐゴシック" panose="020B0600070205080204" pitchFamily="50" charset="-128"/>
              </a:rPr>
              <a:t>４</a:t>
            </a:r>
            <a:r>
              <a:rPr kumimoji="1" lang="ja-JP" altLang="en-US" sz="5600" b="1" dirty="0">
                <a:solidFill>
                  <a:schemeClr val="tx1"/>
                </a:solidFill>
                <a:latin typeface="ＭＳ Ｐゴシック" panose="020B0600070205080204" pitchFamily="50" charset="-128"/>
                <a:ea typeface="ＭＳ Ｐゴシック" panose="020B0600070205080204" pitchFamily="50" charset="-128"/>
              </a:rPr>
              <a:t>組</a:t>
            </a:r>
          </a:p>
        </p:txBody>
      </p:sp>
      <p:sp>
        <p:nvSpPr>
          <p:cNvPr id="24" name="テキスト ボックス 23">
            <a:extLst>
              <a:ext uri="{FF2B5EF4-FFF2-40B4-BE49-F238E27FC236}">
                <a16:creationId xmlns:a16="http://schemas.microsoft.com/office/drawing/2014/main" id="{EBD7E8E8-399E-4DC1-8C7E-861173E94736}"/>
              </a:ext>
            </a:extLst>
          </p:cNvPr>
          <p:cNvSpPr txBox="1"/>
          <p:nvPr/>
        </p:nvSpPr>
        <p:spPr>
          <a:xfrm>
            <a:off x="11497148" y="3243942"/>
            <a:ext cx="4397680" cy="8224211"/>
          </a:xfrm>
          <a:prstGeom prst="rect">
            <a:avLst/>
          </a:prstGeom>
          <a:noFill/>
        </p:spPr>
        <p:txBody>
          <a:bodyPr wrap="square">
            <a:spAutoFit/>
          </a:bodyPr>
          <a:lstStyle/>
          <a:p>
            <a:r>
              <a:rPr lang="ja-JP" altLang="en-US" sz="4800" dirty="0">
                <a:latin typeface="HGP創英角ｺﾞｼｯｸUB" panose="020B0900000000000000" pitchFamily="50" charset="-128"/>
                <a:ea typeface="HGP創英角ｺﾞｼｯｸUB" panose="020B0900000000000000" pitchFamily="50" charset="-128"/>
              </a:rPr>
              <a:t>東大阪</a:t>
            </a:r>
          </a:p>
          <a:p>
            <a:r>
              <a:rPr lang="ja-JP" altLang="en-US" sz="4800" dirty="0">
                <a:latin typeface="HGP創英角ｺﾞｼｯｸUB" panose="020B0900000000000000" pitchFamily="50" charset="-128"/>
                <a:ea typeface="HGP創英角ｺﾞｼｯｸUB" panose="020B0900000000000000" pitchFamily="50" charset="-128"/>
              </a:rPr>
              <a:t>東大阪東</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東大阪西</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東大阪中央</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大阪柏原</a:t>
            </a:r>
          </a:p>
          <a:p>
            <a:r>
              <a:rPr lang="ja-JP" altLang="en-US" sz="4800" dirty="0">
                <a:latin typeface="HGP創英角ｺﾞｼｯｸUB" panose="020B0900000000000000" pitchFamily="50" charset="-128"/>
                <a:ea typeface="HGP創英角ｺﾞｼｯｸUB" panose="020B0900000000000000" pitchFamily="50" charset="-128"/>
              </a:rPr>
              <a:t>大阪</a:t>
            </a:r>
            <a:r>
              <a:rPr lang="ja-JP" altLang="en-US" sz="3600" dirty="0">
                <a:latin typeface="HGP創英角ｺﾞｼｯｸUB" panose="020B0900000000000000" pitchFamily="50" charset="-128"/>
                <a:ea typeface="HGP創英角ｺﾞｼｯｸUB" panose="020B0900000000000000" pitchFamily="50" charset="-128"/>
              </a:rPr>
              <a:t>御堂筋本町</a:t>
            </a:r>
            <a:endParaRPr lang="en-US" altLang="ja-JP" sz="36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大阪難波</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大阪ネクスト</a:t>
            </a:r>
          </a:p>
          <a:p>
            <a:r>
              <a:rPr lang="ja-JP" altLang="en-US" sz="4800" dirty="0">
                <a:latin typeface="HGP創英角ｺﾞｼｯｸUB" panose="020B0900000000000000" pitchFamily="50" charset="-128"/>
                <a:ea typeface="HGP創英角ｺﾞｼｯｸUB" panose="020B0900000000000000" pitchFamily="50" charset="-128"/>
              </a:rPr>
              <a:t>大阪南</a:t>
            </a:r>
          </a:p>
          <a:p>
            <a:r>
              <a:rPr lang="ja-JP" altLang="en-US" sz="4800" dirty="0">
                <a:latin typeface="HGP創英角ｺﾞｼｯｸUB" panose="020B0900000000000000" pitchFamily="50" charset="-128"/>
                <a:ea typeface="HGP創英角ｺﾞｼｯｸUB" panose="020B0900000000000000" pitchFamily="50" charset="-128"/>
              </a:rPr>
              <a:t>八尾</a:t>
            </a:r>
            <a:endParaRPr lang="en-US" altLang="ja-JP" sz="4800" dirty="0">
              <a:latin typeface="HGP創英角ｺﾞｼｯｸUB" panose="020B0900000000000000" pitchFamily="50" charset="-128"/>
              <a:ea typeface="HGP創英角ｺﾞｼｯｸUB" panose="020B0900000000000000" pitchFamily="50" charset="-128"/>
            </a:endParaRPr>
          </a:p>
          <a:p>
            <a:endParaRPr lang="ja-JP" altLang="en-US" sz="4800" dirty="0">
              <a:latin typeface="HGP創英角ｺﾞｼｯｸUB" panose="020B0900000000000000" pitchFamily="50" charset="-128"/>
              <a:ea typeface="HGP創英角ｺﾞｼｯｸUB" panose="020B0900000000000000" pitchFamily="50" charset="-128"/>
            </a:endParaRPr>
          </a:p>
        </p:txBody>
      </p:sp>
      <p:sp>
        <p:nvSpPr>
          <p:cNvPr id="25" name="正方形/長方形 24">
            <a:extLst>
              <a:ext uri="{FF2B5EF4-FFF2-40B4-BE49-F238E27FC236}">
                <a16:creationId xmlns:a16="http://schemas.microsoft.com/office/drawing/2014/main" id="{39BDF896-7679-4697-921A-3E5BFD1B0BF3}"/>
              </a:ext>
            </a:extLst>
          </p:cNvPr>
          <p:cNvSpPr/>
          <p:nvPr/>
        </p:nvSpPr>
        <p:spPr>
          <a:xfrm>
            <a:off x="16423158" y="1990014"/>
            <a:ext cx="2817342" cy="11339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600" b="1" dirty="0">
                <a:solidFill>
                  <a:schemeClr val="tx1"/>
                </a:solidFill>
                <a:latin typeface="ＭＳ Ｐゴシック" panose="020B0600070205080204" pitchFamily="50" charset="-128"/>
                <a:ea typeface="ＭＳ Ｐゴシック" panose="020B0600070205080204" pitchFamily="50" charset="-128"/>
              </a:rPr>
              <a:t>IM</a:t>
            </a:r>
            <a:r>
              <a:rPr lang="ja-JP" altLang="en-US" sz="5600" b="1" dirty="0">
                <a:solidFill>
                  <a:schemeClr val="tx1"/>
                </a:solidFill>
                <a:latin typeface="ＭＳ Ｐゴシック" panose="020B0600070205080204" pitchFamily="50" charset="-128"/>
                <a:ea typeface="ＭＳ Ｐゴシック" panose="020B0600070205080204" pitchFamily="50" charset="-128"/>
              </a:rPr>
              <a:t>５</a:t>
            </a:r>
            <a:r>
              <a:rPr kumimoji="1" lang="ja-JP" altLang="en-US" sz="5600" b="1" dirty="0">
                <a:solidFill>
                  <a:schemeClr val="tx1"/>
                </a:solidFill>
                <a:latin typeface="ＭＳ Ｐゴシック" panose="020B0600070205080204" pitchFamily="50" charset="-128"/>
                <a:ea typeface="ＭＳ Ｐゴシック" panose="020B0600070205080204" pitchFamily="50" charset="-128"/>
              </a:rPr>
              <a:t>組</a:t>
            </a:r>
          </a:p>
        </p:txBody>
      </p:sp>
      <p:sp>
        <p:nvSpPr>
          <p:cNvPr id="26" name="テキスト ボックス 25">
            <a:extLst>
              <a:ext uri="{FF2B5EF4-FFF2-40B4-BE49-F238E27FC236}">
                <a16:creationId xmlns:a16="http://schemas.microsoft.com/office/drawing/2014/main" id="{75C07CB3-F4D5-45D1-9584-380452CE86DA}"/>
              </a:ext>
            </a:extLst>
          </p:cNvPr>
          <p:cNvSpPr txBox="1"/>
          <p:nvPr/>
        </p:nvSpPr>
        <p:spPr>
          <a:xfrm>
            <a:off x="16165286" y="3243942"/>
            <a:ext cx="4080590" cy="8956298"/>
          </a:xfrm>
          <a:prstGeom prst="rect">
            <a:avLst/>
          </a:prstGeom>
          <a:noFill/>
        </p:spPr>
        <p:txBody>
          <a:bodyPr wrap="square">
            <a:spAutoFit/>
          </a:bodyPr>
          <a:lstStyle/>
          <a:p>
            <a:r>
              <a:rPr lang="ja-JP" altLang="en-US" sz="4800" dirty="0">
                <a:latin typeface="HGP創英角ｺﾞｼｯｸUB" panose="020B0900000000000000" pitchFamily="50" charset="-128"/>
                <a:ea typeface="HGP創英角ｺﾞｼｯｸUB" panose="020B0900000000000000" pitchFamily="50" charset="-128"/>
              </a:rPr>
              <a:t>大阪堂島</a:t>
            </a:r>
          </a:p>
          <a:p>
            <a:r>
              <a:rPr lang="ja-JP" altLang="en-US" sz="4800" dirty="0">
                <a:latin typeface="HGP創英角ｺﾞｼｯｸUB" panose="020B0900000000000000" pitchFamily="50" charset="-128"/>
                <a:ea typeface="HGP創英角ｺﾞｼｯｸUB" panose="020B0900000000000000" pitchFamily="50" charset="-128"/>
              </a:rPr>
              <a:t>大阪フレンド</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大阪朋友</a:t>
            </a:r>
          </a:p>
          <a:p>
            <a:r>
              <a:rPr lang="ja-JP" altLang="en-US" sz="4800" dirty="0">
                <a:latin typeface="HGP創英角ｺﾞｼｯｸUB" panose="020B0900000000000000" pitchFamily="50" charset="-128"/>
                <a:ea typeface="HGP創英角ｺﾞｼｯｸUB" panose="020B0900000000000000" pitchFamily="50" charset="-128"/>
              </a:rPr>
              <a:t>大阪西北</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大阪ﾘﾊﾞｰｻｲド</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大阪船場ﾞ</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大阪心斎橋</a:t>
            </a:r>
          </a:p>
          <a:p>
            <a:r>
              <a:rPr lang="ja-JP" altLang="en-US" sz="4800" dirty="0">
                <a:latin typeface="HGP創英角ｺﾞｼｯｸUB" panose="020B0900000000000000" pitchFamily="50" charset="-128"/>
                <a:ea typeface="HGP創英角ｺﾞｼｯｸUB" panose="020B0900000000000000" pitchFamily="50" charset="-128"/>
              </a:rPr>
              <a:t>大阪西南</a:t>
            </a:r>
          </a:p>
          <a:p>
            <a:r>
              <a:rPr lang="ja-JP" altLang="en-US" sz="4800" dirty="0">
                <a:latin typeface="HGP創英角ｺﾞｼｯｸUB" panose="020B0900000000000000" pitchFamily="50" charset="-128"/>
                <a:ea typeface="HGP創英角ｺﾞｼｯｸUB" panose="020B0900000000000000" pitchFamily="50" charset="-128"/>
              </a:rPr>
              <a:t>大阪</a:t>
            </a:r>
            <a:r>
              <a:rPr lang="ja-JP" altLang="en-US" dirty="0">
                <a:latin typeface="HGP創英角ｺﾞｼｯｸUB" panose="020B0900000000000000" pitchFamily="50" charset="-128"/>
                <a:ea typeface="HGP創英角ｺﾞｼｯｸUB" panose="020B0900000000000000" pitchFamily="50" charset="-128"/>
              </a:rPr>
              <a:t>ﾕﾆﾊﾞｰｻﾙｼﾃｨ</a:t>
            </a:r>
            <a:endParaRPr lang="en-US" altLang="ja-JP"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大阪アーバン</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大阪うつぼ</a:t>
            </a:r>
          </a:p>
          <a:p>
            <a:r>
              <a:rPr lang="ja-JP" altLang="en-US" sz="4800" dirty="0">
                <a:latin typeface="HGP創英角ｺﾞｼｯｸUB" panose="020B0900000000000000" pitchFamily="50" charset="-128"/>
                <a:ea typeface="HGP創英角ｺﾞｼｯｸUB" panose="020B0900000000000000" pitchFamily="50" charset="-128"/>
              </a:rPr>
              <a:t>大阪西</a:t>
            </a:r>
          </a:p>
        </p:txBody>
      </p:sp>
      <p:sp>
        <p:nvSpPr>
          <p:cNvPr id="27" name="正方形/長方形 26">
            <a:extLst>
              <a:ext uri="{FF2B5EF4-FFF2-40B4-BE49-F238E27FC236}">
                <a16:creationId xmlns:a16="http://schemas.microsoft.com/office/drawing/2014/main" id="{44F3F9BC-6347-4298-B4B2-4FF8F681EFA2}"/>
              </a:ext>
            </a:extLst>
          </p:cNvPr>
          <p:cNvSpPr/>
          <p:nvPr/>
        </p:nvSpPr>
        <p:spPr>
          <a:xfrm>
            <a:off x="20573117" y="1990014"/>
            <a:ext cx="2546450" cy="10692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600" b="1" dirty="0">
                <a:solidFill>
                  <a:schemeClr val="tx1"/>
                </a:solidFill>
                <a:latin typeface="ＭＳ Ｐゴシック" panose="020B0600070205080204" pitchFamily="50" charset="-128"/>
                <a:ea typeface="ＭＳ Ｐゴシック" panose="020B0600070205080204" pitchFamily="50" charset="-128"/>
              </a:rPr>
              <a:t>IM</a:t>
            </a:r>
            <a:r>
              <a:rPr lang="ja-JP" altLang="en-US" sz="5600" b="1" dirty="0">
                <a:solidFill>
                  <a:schemeClr val="tx1"/>
                </a:solidFill>
                <a:latin typeface="ＭＳ Ｐゴシック" panose="020B0600070205080204" pitchFamily="50" charset="-128"/>
                <a:ea typeface="ＭＳ Ｐゴシック" panose="020B0600070205080204" pitchFamily="50" charset="-128"/>
              </a:rPr>
              <a:t>６</a:t>
            </a:r>
            <a:r>
              <a:rPr kumimoji="1" lang="ja-JP" altLang="en-US" sz="5600" b="1" dirty="0">
                <a:solidFill>
                  <a:schemeClr val="tx1"/>
                </a:solidFill>
                <a:latin typeface="ＭＳ Ｐゴシック" panose="020B0600070205080204" pitchFamily="50" charset="-128"/>
                <a:ea typeface="ＭＳ Ｐゴシック" panose="020B0600070205080204" pitchFamily="50" charset="-128"/>
              </a:rPr>
              <a:t>組</a:t>
            </a:r>
          </a:p>
        </p:txBody>
      </p:sp>
      <p:sp>
        <p:nvSpPr>
          <p:cNvPr id="28" name="テキスト ボックス 27">
            <a:extLst>
              <a:ext uri="{FF2B5EF4-FFF2-40B4-BE49-F238E27FC236}">
                <a16:creationId xmlns:a16="http://schemas.microsoft.com/office/drawing/2014/main" id="{AA35477F-E3C7-48E5-9596-0886D42B98D1}"/>
              </a:ext>
            </a:extLst>
          </p:cNvPr>
          <p:cNvSpPr txBox="1"/>
          <p:nvPr/>
        </p:nvSpPr>
        <p:spPr>
          <a:xfrm>
            <a:off x="20397906" y="3154624"/>
            <a:ext cx="3850588" cy="6001643"/>
          </a:xfrm>
          <a:prstGeom prst="rect">
            <a:avLst/>
          </a:prstGeom>
          <a:noFill/>
        </p:spPr>
        <p:txBody>
          <a:bodyPr wrap="square">
            <a:spAutoFit/>
          </a:bodyPr>
          <a:lstStyle/>
          <a:p>
            <a:r>
              <a:rPr lang="ja-JP" altLang="en-US" sz="4800" dirty="0">
                <a:latin typeface="HGP創英角ｺﾞｼｯｸUB" panose="020B0900000000000000" pitchFamily="50" charset="-128"/>
                <a:ea typeface="HGP創英角ｺﾞｼｯｸUB" panose="020B0900000000000000" pitchFamily="50" charset="-128"/>
              </a:rPr>
              <a:t>大阪</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大阪平野</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大阪中之島</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大阪城南</a:t>
            </a:r>
          </a:p>
          <a:p>
            <a:r>
              <a:rPr lang="ja-JP" altLang="en-US" sz="4800" dirty="0">
                <a:latin typeface="HGP創英角ｺﾞｼｯｸUB" panose="020B0900000000000000" pitchFamily="50" charset="-128"/>
                <a:ea typeface="HGP創英角ｺﾞｼｯｸUB" panose="020B0900000000000000" pitchFamily="50" charset="-128"/>
              </a:rPr>
              <a:t>大阪東南</a:t>
            </a:r>
            <a:endParaRPr lang="en-US" altLang="ja-JP" sz="4800" dirty="0">
              <a:latin typeface="HGP創英角ｺﾞｼｯｸUB" panose="020B0900000000000000" pitchFamily="50" charset="-128"/>
              <a:ea typeface="HGP創英角ｺﾞｼｯｸUB" panose="020B0900000000000000" pitchFamily="50" charset="-128"/>
            </a:endParaRPr>
          </a:p>
          <a:p>
            <a:r>
              <a:rPr lang="ja-JP" altLang="en-US" sz="4800" dirty="0">
                <a:latin typeface="HGP創英角ｺﾞｼｯｸUB" panose="020B0900000000000000" pitchFamily="50" charset="-128"/>
                <a:ea typeface="HGP創英角ｺﾞｼｯｸUB" panose="020B0900000000000000" pitchFamily="50" charset="-128"/>
              </a:rPr>
              <a:t>大阪天満橋</a:t>
            </a:r>
          </a:p>
          <a:p>
            <a:r>
              <a:rPr lang="ja-JP" altLang="en-US" sz="4800" dirty="0">
                <a:latin typeface="HGP創英角ｺﾞｼｯｸUB" panose="020B0900000000000000" pitchFamily="50" charset="-128"/>
                <a:ea typeface="HGP創英角ｺﾞｼｯｸUB" panose="020B0900000000000000" pitchFamily="50" charset="-128"/>
              </a:rPr>
              <a:t>大阪天王寺</a:t>
            </a:r>
          </a:p>
          <a:p>
            <a:r>
              <a:rPr lang="ja-JP" altLang="en-US" sz="4800" dirty="0">
                <a:latin typeface="HGP創英角ｺﾞｼｯｸUB" panose="020B0900000000000000" pitchFamily="50" charset="-128"/>
                <a:ea typeface="HGP創英角ｺﾞｼｯｸUB" panose="020B0900000000000000" pitchFamily="50" charset="-128"/>
              </a:rPr>
              <a:t>大阪帝塚山</a:t>
            </a:r>
          </a:p>
        </p:txBody>
      </p:sp>
    </p:spTree>
    <p:extLst>
      <p:ext uri="{BB962C8B-B14F-4D97-AF65-F5344CB8AC3E}">
        <p14:creationId xmlns:p14="http://schemas.microsoft.com/office/powerpoint/2010/main" val="347309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ECB24EB-931F-49FA-8F7A-4B1AC07FD305}"/>
              </a:ext>
            </a:extLst>
          </p:cNvPr>
          <p:cNvSpPr txBox="1"/>
          <p:nvPr/>
        </p:nvSpPr>
        <p:spPr>
          <a:xfrm>
            <a:off x="1135626" y="381214"/>
            <a:ext cx="19315711" cy="954107"/>
          </a:xfrm>
          <a:prstGeom prst="rect">
            <a:avLst/>
          </a:prstGeom>
          <a:noFill/>
        </p:spPr>
        <p:txBody>
          <a:bodyPr wrap="square">
            <a:spAutoFit/>
          </a:bodyPr>
          <a:lstStyle/>
          <a:p>
            <a:r>
              <a:rPr kumimoji="1" lang="en-US" altLang="ja-JP" sz="5600" b="1" kern="1200" dirty="0">
                <a:solidFill>
                  <a:prstClr val="black"/>
                </a:solidFill>
                <a:latin typeface="HG丸ｺﾞｼｯｸM-PRO" panose="020F0600000000000000" pitchFamily="50" charset="-128"/>
                <a:ea typeface="HG丸ｺﾞｼｯｸM-PRO" panose="020F0600000000000000" pitchFamily="50" charset="-128"/>
              </a:rPr>
              <a:t>2660</a:t>
            </a:r>
            <a:r>
              <a:rPr kumimoji="1" lang="ja-JP" altLang="en-US" sz="5600" b="1" kern="1200" dirty="0">
                <a:solidFill>
                  <a:prstClr val="black"/>
                </a:solidFill>
                <a:latin typeface="HG丸ｺﾞｼｯｸM-PRO" panose="020F0600000000000000" pitchFamily="50" charset="-128"/>
                <a:ea typeface="HG丸ｺﾞｼｯｸM-PRO" panose="020F0600000000000000" pitchFamily="50" charset="-128"/>
              </a:rPr>
              <a:t>地区におけるクラブ優秀賞（旧ロータリー賞）推移</a:t>
            </a:r>
            <a:endParaRPr lang="ja-JP" altLang="en-US" sz="5600" b="1" dirty="0">
              <a:latin typeface="HG丸ｺﾞｼｯｸM-PRO" panose="020F0600000000000000" pitchFamily="50" charset="-128"/>
              <a:ea typeface="HG丸ｺﾞｼｯｸM-PRO" panose="020F0600000000000000" pitchFamily="50" charset="-128"/>
            </a:endParaRPr>
          </a:p>
        </p:txBody>
      </p:sp>
      <p:graphicFrame>
        <p:nvGraphicFramePr>
          <p:cNvPr id="11" name="表 7">
            <a:extLst>
              <a:ext uri="{FF2B5EF4-FFF2-40B4-BE49-F238E27FC236}">
                <a16:creationId xmlns:a16="http://schemas.microsoft.com/office/drawing/2014/main" id="{D085A7DA-9580-479F-80F7-BCEB4E5D6188}"/>
              </a:ext>
            </a:extLst>
          </p:cNvPr>
          <p:cNvGraphicFramePr>
            <a:graphicFrameLocks/>
          </p:cNvGraphicFramePr>
          <p:nvPr>
            <p:extLst>
              <p:ext uri="{D42A27DB-BD31-4B8C-83A1-F6EECF244321}">
                <p14:modId xmlns:p14="http://schemas.microsoft.com/office/powerpoint/2010/main" val="2146229119"/>
              </p:ext>
            </p:extLst>
          </p:nvPr>
        </p:nvGraphicFramePr>
        <p:xfrm>
          <a:off x="12192000" y="2039926"/>
          <a:ext cx="10595956" cy="11216640"/>
        </p:xfrm>
        <a:graphic>
          <a:graphicData uri="http://schemas.openxmlformats.org/drawingml/2006/table">
            <a:tbl>
              <a:tblPr firstRow="1" bandRow="1">
                <a:tableStyleId>{5C22544A-7EE6-4342-B048-85BDC9FD1C3A}</a:tableStyleId>
              </a:tblPr>
              <a:tblGrid>
                <a:gridCol w="2536371">
                  <a:extLst>
                    <a:ext uri="{9D8B030D-6E8A-4147-A177-3AD203B41FA5}">
                      <a16:colId xmlns:a16="http://schemas.microsoft.com/office/drawing/2014/main" val="683445654"/>
                    </a:ext>
                  </a:extLst>
                </a:gridCol>
                <a:gridCol w="2368365">
                  <a:extLst>
                    <a:ext uri="{9D8B030D-6E8A-4147-A177-3AD203B41FA5}">
                      <a16:colId xmlns:a16="http://schemas.microsoft.com/office/drawing/2014/main" val="3329638118"/>
                    </a:ext>
                  </a:extLst>
                </a:gridCol>
                <a:gridCol w="2883628">
                  <a:extLst>
                    <a:ext uri="{9D8B030D-6E8A-4147-A177-3AD203B41FA5}">
                      <a16:colId xmlns:a16="http://schemas.microsoft.com/office/drawing/2014/main" val="3412097841"/>
                    </a:ext>
                  </a:extLst>
                </a:gridCol>
                <a:gridCol w="2807592">
                  <a:extLst>
                    <a:ext uri="{9D8B030D-6E8A-4147-A177-3AD203B41FA5}">
                      <a16:colId xmlns:a16="http://schemas.microsoft.com/office/drawing/2014/main" val="3504598450"/>
                    </a:ext>
                  </a:extLst>
                </a:gridCol>
              </a:tblGrid>
              <a:tr h="1402080">
                <a:tc>
                  <a:txBody>
                    <a:bodyPr/>
                    <a:lstStyle/>
                    <a:p>
                      <a:pPr algn="ctr"/>
                      <a:r>
                        <a:rPr kumimoji="1" lang="en-US" altLang="ja-JP" sz="4000" dirty="0"/>
                        <a:t>IM</a:t>
                      </a:r>
                      <a:endParaRPr kumimoji="1" lang="ja-JP" altLang="en-US" sz="4000" dirty="0"/>
                    </a:p>
                  </a:txBody>
                  <a:tcPr marL="182880" marR="182880" marT="91440" marB="91440"/>
                </a:tc>
                <a:tc>
                  <a:txBody>
                    <a:bodyPr/>
                    <a:lstStyle/>
                    <a:p>
                      <a:pPr algn="ctr"/>
                      <a:r>
                        <a:rPr kumimoji="1" lang="ja-JP" altLang="en-US" sz="4000" dirty="0">
                          <a:latin typeface="メイリオ" panose="020B0604030504040204" pitchFamily="50" charset="-128"/>
                          <a:ea typeface="メイリオ" panose="020B0604030504040204" pitchFamily="50" charset="-128"/>
                        </a:rPr>
                        <a:t>クラブ数</a:t>
                      </a:r>
                    </a:p>
                  </a:txBody>
                  <a:tcPr marL="182880" marR="182880" marT="91440" marB="91440"/>
                </a:tc>
                <a:tc>
                  <a:txBody>
                    <a:bodyPr/>
                    <a:lstStyle/>
                    <a:p>
                      <a:pPr algn="ctr"/>
                      <a:r>
                        <a:rPr kumimoji="1" lang="ja-JP" altLang="en-US" sz="4000" dirty="0">
                          <a:latin typeface="メイリオ" panose="020B0604030504040204" pitchFamily="50" charset="-128"/>
                          <a:ea typeface="メイリオ" panose="020B0604030504040204" pitchFamily="50" charset="-128"/>
                        </a:rPr>
                        <a:t>受賞クラブ数</a:t>
                      </a:r>
                    </a:p>
                  </a:txBody>
                  <a:tcPr marL="182880" marR="182880" marT="91440" marB="91440"/>
                </a:tc>
                <a:tc>
                  <a:txBody>
                    <a:bodyPr/>
                    <a:lstStyle/>
                    <a:p>
                      <a:pPr algn="ctr"/>
                      <a:r>
                        <a:rPr kumimoji="1" lang="ja-JP" altLang="en-US" sz="4000" dirty="0">
                          <a:latin typeface="メイリオ" panose="020B0604030504040204" pitchFamily="50" charset="-128"/>
                          <a:ea typeface="メイリオ" panose="020B0604030504040204" pitchFamily="50" charset="-128"/>
                        </a:rPr>
                        <a:t>５年以上</a:t>
                      </a:r>
                      <a:endParaRPr kumimoji="1" lang="en-US" altLang="ja-JP" sz="4000" dirty="0">
                        <a:latin typeface="メイリオ" panose="020B0604030504040204" pitchFamily="50" charset="-128"/>
                        <a:ea typeface="メイリオ" panose="020B0604030504040204" pitchFamily="50" charset="-128"/>
                      </a:endParaRPr>
                    </a:p>
                    <a:p>
                      <a:pPr algn="ctr"/>
                      <a:r>
                        <a:rPr kumimoji="1" lang="ja-JP" altLang="en-US" sz="4000" dirty="0">
                          <a:latin typeface="メイリオ" panose="020B0604030504040204" pitchFamily="50" charset="-128"/>
                          <a:ea typeface="メイリオ" panose="020B0604030504040204" pitchFamily="50" charset="-128"/>
                        </a:rPr>
                        <a:t>（連続）</a:t>
                      </a:r>
                    </a:p>
                  </a:txBody>
                  <a:tcPr marL="182880" marR="182880" marT="91440" marB="91440"/>
                </a:tc>
                <a:extLst>
                  <a:ext uri="{0D108BD9-81ED-4DB2-BD59-A6C34878D82A}">
                    <a16:rowId xmlns:a16="http://schemas.microsoft.com/office/drawing/2014/main" val="4183278167"/>
                  </a:ext>
                </a:extLst>
              </a:tr>
              <a:tr h="14523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dirty="0">
                          <a:solidFill>
                            <a:schemeClr val="tx1"/>
                          </a:solidFill>
                          <a:latin typeface="メイリオ" panose="020B0604030504040204" pitchFamily="50" charset="-128"/>
                          <a:ea typeface="メイリオ" panose="020B0604030504040204" pitchFamily="50" charset="-128"/>
                        </a:rPr>
                        <a:t>１組</a:t>
                      </a:r>
                    </a:p>
                    <a:p>
                      <a:pPr algn="ctr"/>
                      <a:endParaRPr kumimoji="1" lang="ja-JP" altLang="en-US" sz="4400" dirty="0">
                        <a:latin typeface="メイリオ" panose="020B0604030504040204" pitchFamily="50" charset="-128"/>
                        <a:ea typeface="メイリオ" panose="020B0604030504040204" pitchFamily="50" charset="-128"/>
                      </a:endParaRP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１５</a:t>
                      </a: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１２</a:t>
                      </a: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７</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130223473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dirty="0">
                          <a:solidFill>
                            <a:schemeClr val="tx1"/>
                          </a:solidFill>
                          <a:latin typeface="メイリオ" panose="020B0604030504040204" pitchFamily="50" charset="-128"/>
                          <a:ea typeface="メイリオ" panose="020B0604030504040204" pitchFamily="50" charset="-128"/>
                        </a:rPr>
                        <a:t>２組</a:t>
                      </a:r>
                    </a:p>
                    <a:p>
                      <a:pPr algn="ctr"/>
                      <a:endParaRPr kumimoji="1" lang="ja-JP" altLang="en-US" sz="4400" dirty="0">
                        <a:latin typeface="メイリオ" panose="020B0604030504040204" pitchFamily="50" charset="-128"/>
                        <a:ea typeface="メイリオ" panose="020B0604030504040204" pitchFamily="50" charset="-128"/>
                      </a:endParaRPr>
                    </a:p>
                  </a:txBody>
                  <a:tcPr marL="182880" marR="182880" marT="91440" marB="91440" anchor="ctr">
                    <a:solidFill>
                      <a:schemeClr val="accent6">
                        <a:lumMod val="20000"/>
                        <a:lumOff val="80000"/>
                      </a:schemeClr>
                    </a:solidFill>
                  </a:tcPr>
                </a:tc>
                <a:tc>
                  <a:txBody>
                    <a:bodyPr/>
                    <a:lstStyle/>
                    <a:p>
                      <a:pPr algn="ctr"/>
                      <a:endParaRPr kumimoji="1" lang="en-US" altLang="ja-JP" sz="4400" b="1" dirty="0">
                        <a:latin typeface="メイリオ" panose="020B0604030504040204" pitchFamily="50" charset="-128"/>
                        <a:ea typeface="メイリオ" panose="020B0604030504040204" pitchFamily="50" charset="-128"/>
                      </a:endParaRPr>
                    </a:p>
                    <a:p>
                      <a:pPr algn="ctr"/>
                      <a:r>
                        <a:rPr kumimoji="1" lang="ja-JP" altLang="en-US" sz="4400" b="1" dirty="0">
                          <a:latin typeface="メイリオ" panose="020B0604030504040204" pitchFamily="50" charset="-128"/>
                          <a:ea typeface="メイリオ" panose="020B0604030504040204" pitchFamily="50" charset="-128"/>
                        </a:rPr>
                        <a:t>１５</a:t>
                      </a:r>
                      <a:endParaRPr kumimoji="1" lang="en-US" altLang="ja-JP" sz="4400" b="1" dirty="0">
                        <a:latin typeface="メイリオ" panose="020B0604030504040204" pitchFamily="50" charset="-128"/>
                        <a:ea typeface="メイリオ" panose="020B0604030504040204" pitchFamily="50" charset="-128"/>
                      </a:endParaRPr>
                    </a:p>
                    <a:p>
                      <a:pPr algn="ctr"/>
                      <a:endParaRPr kumimoji="1" lang="ja-JP" altLang="en-US" sz="4400" b="1" dirty="0">
                        <a:latin typeface="メイリオ" panose="020B0604030504040204" pitchFamily="50" charset="-128"/>
                        <a:ea typeface="メイリオ" panose="020B0604030504040204" pitchFamily="50" charset="-128"/>
                      </a:endParaRP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１２</a:t>
                      </a: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９</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3777698399"/>
                  </a:ext>
                </a:extLst>
              </a:tr>
              <a:tr h="14639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dirty="0">
                          <a:solidFill>
                            <a:schemeClr val="tx1"/>
                          </a:solidFill>
                          <a:latin typeface="メイリオ" panose="020B0604030504040204" pitchFamily="50" charset="-128"/>
                          <a:ea typeface="メイリオ" panose="020B0604030504040204" pitchFamily="50" charset="-128"/>
                        </a:rPr>
                        <a:t>３組</a:t>
                      </a:r>
                    </a:p>
                    <a:p>
                      <a:pPr algn="ctr"/>
                      <a:endParaRPr kumimoji="1" lang="ja-JP" altLang="en-US" sz="4400" dirty="0">
                        <a:latin typeface="メイリオ" panose="020B0604030504040204" pitchFamily="50" charset="-128"/>
                        <a:ea typeface="メイリオ" panose="020B0604030504040204" pitchFamily="50" charset="-128"/>
                      </a:endParaRP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１４</a:t>
                      </a: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１２</a:t>
                      </a: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６</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2393215439"/>
                  </a:ext>
                </a:extLst>
              </a:tr>
              <a:tr h="14639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dirty="0">
                          <a:solidFill>
                            <a:schemeClr val="tx1"/>
                          </a:solidFill>
                          <a:latin typeface="メイリオ" panose="020B0604030504040204" pitchFamily="50" charset="-128"/>
                          <a:ea typeface="メイリオ" panose="020B0604030504040204" pitchFamily="50" charset="-128"/>
                        </a:rPr>
                        <a:t>４組</a:t>
                      </a:r>
                    </a:p>
                    <a:p>
                      <a:pPr algn="ctr"/>
                      <a:endParaRPr kumimoji="1" lang="ja-JP" altLang="en-US" sz="4400" dirty="0">
                        <a:latin typeface="メイリオ" panose="020B0604030504040204" pitchFamily="50" charset="-128"/>
                        <a:ea typeface="メイリオ" panose="020B0604030504040204" pitchFamily="50" charset="-128"/>
                      </a:endParaRP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１１</a:t>
                      </a: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１０</a:t>
                      </a: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３</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3426426651"/>
                  </a:ext>
                </a:extLst>
              </a:tr>
              <a:tr h="14639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dirty="0">
                          <a:solidFill>
                            <a:schemeClr val="tx1"/>
                          </a:solidFill>
                          <a:latin typeface="メイリオ" panose="020B0604030504040204" pitchFamily="50" charset="-128"/>
                          <a:ea typeface="メイリオ" panose="020B0604030504040204" pitchFamily="50" charset="-128"/>
                        </a:rPr>
                        <a:t>５組</a:t>
                      </a:r>
                    </a:p>
                    <a:p>
                      <a:pPr algn="ctr"/>
                      <a:endParaRPr kumimoji="1" lang="ja-JP" altLang="en-US" sz="4400" dirty="0">
                        <a:latin typeface="メイリオ" panose="020B0604030504040204" pitchFamily="50" charset="-128"/>
                        <a:ea typeface="メイリオ" panose="020B0604030504040204" pitchFamily="50" charset="-128"/>
                      </a:endParaRP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１２</a:t>
                      </a: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１２</a:t>
                      </a: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８</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2424301821"/>
                  </a:ext>
                </a:extLst>
              </a:tr>
              <a:tr h="14639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dirty="0">
                          <a:solidFill>
                            <a:schemeClr val="tx1"/>
                          </a:solidFill>
                          <a:latin typeface="メイリオ" panose="020B0604030504040204" pitchFamily="50" charset="-128"/>
                          <a:ea typeface="メイリオ" panose="020B0604030504040204" pitchFamily="50" charset="-128"/>
                        </a:rPr>
                        <a:t>６組</a:t>
                      </a:r>
                    </a:p>
                    <a:p>
                      <a:pPr algn="ctr"/>
                      <a:endParaRPr kumimoji="1" lang="ja-JP" altLang="en-US" sz="4400" dirty="0">
                        <a:latin typeface="メイリオ" panose="020B0604030504040204" pitchFamily="50" charset="-128"/>
                        <a:ea typeface="メイリオ" panose="020B0604030504040204" pitchFamily="50" charset="-128"/>
                      </a:endParaRP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１０</a:t>
                      </a: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８</a:t>
                      </a:r>
                    </a:p>
                  </a:txBody>
                  <a:tcPr marL="182880" marR="182880" marT="91440" marB="91440" anchor="ctr">
                    <a:solidFill>
                      <a:schemeClr val="accent6">
                        <a:lumMod val="20000"/>
                        <a:lumOff val="80000"/>
                      </a:schemeClr>
                    </a:solidFill>
                  </a:tcPr>
                </a:tc>
                <a:tc>
                  <a:txBody>
                    <a:bodyPr/>
                    <a:lstStyle/>
                    <a:p>
                      <a:pPr algn="ctr"/>
                      <a:r>
                        <a:rPr kumimoji="1" lang="ja-JP" altLang="en-US" sz="4400" b="1" dirty="0">
                          <a:latin typeface="メイリオ" panose="020B0604030504040204" pitchFamily="50" charset="-128"/>
                          <a:ea typeface="メイリオ" panose="020B0604030504040204" pitchFamily="50" charset="-128"/>
                        </a:rPr>
                        <a:t>７</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1129243646"/>
                  </a:ext>
                </a:extLst>
              </a:tr>
            </a:tbl>
          </a:graphicData>
        </a:graphic>
      </p:graphicFrame>
      <p:graphicFrame>
        <p:nvGraphicFramePr>
          <p:cNvPr id="3" name="表 3">
            <a:extLst>
              <a:ext uri="{FF2B5EF4-FFF2-40B4-BE49-F238E27FC236}">
                <a16:creationId xmlns:a16="http://schemas.microsoft.com/office/drawing/2014/main" id="{A53086CC-880B-4ED8-BCCA-DCB38162A759}"/>
              </a:ext>
            </a:extLst>
          </p:cNvPr>
          <p:cNvGraphicFramePr>
            <a:graphicFrameLocks noGrp="1"/>
          </p:cNvGraphicFramePr>
          <p:nvPr>
            <p:extLst>
              <p:ext uri="{D42A27DB-BD31-4B8C-83A1-F6EECF244321}">
                <p14:modId xmlns:p14="http://schemas.microsoft.com/office/powerpoint/2010/main" val="2857118472"/>
              </p:ext>
            </p:extLst>
          </p:nvPr>
        </p:nvGraphicFramePr>
        <p:xfrm>
          <a:off x="2895600" y="2039926"/>
          <a:ext cx="8499041" cy="10302271"/>
        </p:xfrm>
        <a:graphic>
          <a:graphicData uri="http://schemas.openxmlformats.org/drawingml/2006/table">
            <a:tbl>
              <a:tblPr firstRow="1" bandRow="1">
                <a:tableStyleId>{5C22544A-7EE6-4342-B048-85BDC9FD1C3A}</a:tableStyleId>
              </a:tblPr>
              <a:tblGrid>
                <a:gridCol w="4321730">
                  <a:extLst>
                    <a:ext uri="{9D8B030D-6E8A-4147-A177-3AD203B41FA5}">
                      <a16:colId xmlns:a16="http://schemas.microsoft.com/office/drawing/2014/main" val="768281982"/>
                    </a:ext>
                  </a:extLst>
                </a:gridCol>
                <a:gridCol w="4177311">
                  <a:extLst>
                    <a:ext uri="{9D8B030D-6E8A-4147-A177-3AD203B41FA5}">
                      <a16:colId xmlns:a16="http://schemas.microsoft.com/office/drawing/2014/main" val="532530996"/>
                    </a:ext>
                  </a:extLst>
                </a:gridCol>
              </a:tblGrid>
              <a:tr h="1568444">
                <a:tc>
                  <a:txBody>
                    <a:bodyPr/>
                    <a:lstStyle/>
                    <a:p>
                      <a:pPr algn="ctr"/>
                      <a:r>
                        <a:rPr kumimoji="1" lang="ja-JP" altLang="en-US" sz="4800" dirty="0">
                          <a:latin typeface="メイリオ" panose="020B0604030504040204" pitchFamily="50" charset="-128"/>
                          <a:ea typeface="メイリオ" panose="020B0604030504040204" pitchFamily="50" charset="-128"/>
                        </a:rPr>
                        <a:t>年　度</a:t>
                      </a:r>
                      <a:endParaRPr kumimoji="1" lang="en-US" altLang="ja-JP" sz="4800" dirty="0">
                        <a:latin typeface="メイリオ" panose="020B0604030504040204" pitchFamily="50" charset="-128"/>
                        <a:ea typeface="メイリオ" panose="020B0604030504040204" pitchFamily="50" charset="-128"/>
                      </a:endParaRPr>
                    </a:p>
                    <a:p>
                      <a:pPr algn="ctr"/>
                      <a:endParaRPr kumimoji="1" lang="ja-JP" altLang="en-US" sz="4800" dirty="0">
                        <a:latin typeface="メイリオ" panose="020B0604030504040204" pitchFamily="50" charset="-128"/>
                        <a:ea typeface="メイリオ" panose="020B0604030504040204" pitchFamily="50" charset="-128"/>
                      </a:endParaRPr>
                    </a:p>
                  </a:txBody>
                  <a:tcPr marL="182880" marR="182880" marT="91440" marB="91440" anchor="b"/>
                </a:tc>
                <a:tc>
                  <a:txBody>
                    <a:bodyPr/>
                    <a:lstStyle/>
                    <a:p>
                      <a:pPr algn="ctr"/>
                      <a:r>
                        <a:rPr kumimoji="1" lang="ja-JP" altLang="en-US" sz="4800" dirty="0">
                          <a:latin typeface="メイリオ" panose="020B0604030504040204" pitchFamily="50" charset="-128"/>
                          <a:ea typeface="メイリオ" panose="020B0604030504040204" pitchFamily="50" charset="-128"/>
                        </a:rPr>
                        <a:t>受賞クラブ数</a:t>
                      </a:r>
                    </a:p>
                  </a:txBody>
                  <a:tcPr marL="182880" marR="182880" marT="91440" marB="91440" anchor="ctr"/>
                </a:tc>
                <a:extLst>
                  <a:ext uri="{0D108BD9-81ED-4DB2-BD59-A6C34878D82A}">
                    <a16:rowId xmlns:a16="http://schemas.microsoft.com/office/drawing/2014/main" val="2016396989"/>
                  </a:ext>
                </a:extLst>
              </a:tr>
              <a:tr h="1245458">
                <a:tc>
                  <a:txBody>
                    <a:bodyPr/>
                    <a:lstStyle/>
                    <a:p>
                      <a:pPr algn="ctr"/>
                      <a:r>
                        <a:rPr kumimoji="1" lang="en-US" altLang="ja-JP" sz="4800" b="1" dirty="0">
                          <a:latin typeface="メイリオ" panose="020B0604030504040204" pitchFamily="50" charset="-128"/>
                          <a:ea typeface="メイリオ" panose="020B0604030504040204" pitchFamily="50" charset="-128"/>
                        </a:rPr>
                        <a:t>2019</a:t>
                      </a:r>
                      <a:r>
                        <a:rPr kumimoji="1" lang="ja-JP" altLang="en-US" sz="4800" b="1" dirty="0">
                          <a:latin typeface="メイリオ" panose="020B0604030504040204" pitchFamily="50" charset="-128"/>
                          <a:ea typeface="メイリオ" panose="020B0604030504040204" pitchFamily="50" charset="-128"/>
                        </a:rPr>
                        <a:t>－</a:t>
                      </a:r>
                      <a:r>
                        <a:rPr kumimoji="1" lang="en-US" altLang="ja-JP" sz="4800" b="1" dirty="0">
                          <a:latin typeface="メイリオ" panose="020B0604030504040204" pitchFamily="50" charset="-128"/>
                          <a:ea typeface="メイリオ" panose="020B0604030504040204" pitchFamily="50" charset="-128"/>
                        </a:rPr>
                        <a:t>20</a:t>
                      </a:r>
                    </a:p>
                  </a:txBody>
                  <a:tcPr marL="182880" marR="182880" marT="91440" marB="91440" anchor="ctr">
                    <a:solidFill>
                      <a:schemeClr val="accent6">
                        <a:lumMod val="20000"/>
                        <a:lumOff val="80000"/>
                      </a:schemeClr>
                    </a:solidFill>
                  </a:tcPr>
                </a:tc>
                <a:tc>
                  <a:txBody>
                    <a:bodyPr/>
                    <a:lstStyle/>
                    <a:p>
                      <a:pPr algn="ctr"/>
                      <a:r>
                        <a:rPr kumimoji="1" lang="ja-JP" altLang="en-US" sz="4800" b="1" dirty="0">
                          <a:latin typeface="メイリオ" panose="020B0604030504040204" pitchFamily="50" charset="-128"/>
                          <a:ea typeface="メイリオ" panose="020B0604030504040204" pitchFamily="50" charset="-128"/>
                        </a:rPr>
                        <a:t>４９</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2436749153"/>
                  </a:ext>
                </a:extLst>
              </a:tr>
              <a:tr h="1604832">
                <a:tc>
                  <a:txBody>
                    <a:bodyPr/>
                    <a:lstStyle/>
                    <a:p>
                      <a:pPr algn="ctr"/>
                      <a:r>
                        <a:rPr kumimoji="1" lang="en-US" altLang="ja-JP" sz="4800" b="1" dirty="0">
                          <a:latin typeface="メイリオ" panose="020B0604030504040204" pitchFamily="50" charset="-128"/>
                          <a:ea typeface="メイリオ" panose="020B0604030504040204" pitchFamily="50" charset="-128"/>
                        </a:rPr>
                        <a:t>2020</a:t>
                      </a:r>
                      <a:r>
                        <a:rPr kumimoji="1" lang="ja-JP" altLang="en-US" sz="4800" b="1" dirty="0">
                          <a:latin typeface="メイリオ" panose="020B0604030504040204" pitchFamily="50" charset="-128"/>
                          <a:ea typeface="メイリオ" panose="020B0604030504040204" pitchFamily="50" charset="-128"/>
                        </a:rPr>
                        <a:t>－</a:t>
                      </a:r>
                      <a:r>
                        <a:rPr kumimoji="1" lang="en-US" altLang="ja-JP" sz="4800" b="1" dirty="0">
                          <a:latin typeface="メイリオ" panose="020B0604030504040204" pitchFamily="50" charset="-128"/>
                          <a:ea typeface="メイリオ" panose="020B0604030504040204" pitchFamily="50" charset="-128"/>
                        </a:rPr>
                        <a:t>21</a:t>
                      </a:r>
                      <a:endParaRPr kumimoji="1" lang="ja-JP" altLang="en-US" sz="4800" b="1" dirty="0">
                        <a:latin typeface="メイリオ" panose="020B0604030504040204" pitchFamily="50" charset="-128"/>
                        <a:ea typeface="メイリオ" panose="020B0604030504040204" pitchFamily="50" charset="-128"/>
                      </a:endParaRPr>
                    </a:p>
                  </a:txBody>
                  <a:tcPr marL="182880" marR="182880" marT="91440" marB="91440" anchor="ctr">
                    <a:solidFill>
                      <a:schemeClr val="accent6">
                        <a:lumMod val="20000"/>
                        <a:lumOff val="80000"/>
                      </a:schemeClr>
                    </a:solidFill>
                  </a:tcPr>
                </a:tc>
                <a:tc>
                  <a:txBody>
                    <a:bodyPr/>
                    <a:lstStyle/>
                    <a:p>
                      <a:pPr algn="ctr"/>
                      <a:r>
                        <a:rPr kumimoji="1" lang="ja-JP" altLang="en-US" sz="4800" b="1" dirty="0">
                          <a:latin typeface="メイリオ" panose="020B0604030504040204" pitchFamily="50" charset="-128"/>
                          <a:ea typeface="メイリオ" panose="020B0604030504040204" pitchFamily="50" charset="-128"/>
                        </a:rPr>
                        <a:t>６６</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817431487"/>
                  </a:ext>
                </a:extLst>
              </a:tr>
              <a:tr h="1370491">
                <a:tc>
                  <a:txBody>
                    <a:bodyPr/>
                    <a:lstStyle/>
                    <a:p>
                      <a:pPr algn="ctr"/>
                      <a:r>
                        <a:rPr kumimoji="1" lang="en-US" altLang="ja-JP" sz="4800" b="1" dirty="0">
                          <a:latin typeface="メイリオ" panose="020B0604030504040204" pitchFamily="50" charset="-128"/>
                          <a:ea typeface="メイリオ" panose="020B0604030504040204" pitchFamily="50" charset="-128"/>
                        </a:rPr>
                        <a:t>2021</a:t>
                      </a:r>
                      <a:r>
                        <a:rPr kumimoji="1" lang="ja-JP" altLang="en-US" sz="4800" b="1" dirty="0">
                          <a:latin typeface="メイリオ" panose="020B0604030504040204" pitchFamily="50" charset="-128"/>
                          <a:ea typeface="メイリオ" panose="020B0604030504040204" pitchFamily="50" charset="-128"/>
                        </a:rPr>
                        <a:t>－</a:t>
                      </a:r>
                      <a:r>
                        <a:rPr kumimoji="1" lang="en-US" altLang="ja-JP" sz="4800" b="1" dirty="0">
                          <a:latin typeface="メイリオ" panose="020B0604030504040204" pitchFamily="50" charset="-128"/>
                          <a:ea typeface="メイリオ" panose="020B0604030504040204" pitchFamily="50" charset="-128"/>
                        </a:rPr>
                        <a:t>22</a:t>
                      </a:r>
                      <a:endParaRPr kumimoji="1" lang="ja-JP" altLang="en-US" sz="4800" b="1" dirty="0">
                        <a:latin typeface="メイリオ" panose="020B0604030504040204" pitchFamily="50" charset="-128"/>
                        <a:ea typeface="メイリオ" panose="020B0604030504040204" pitchFamily="50" charset="-128"/>
                      </a:endParaRPr>
                    </a:p>
                  </a:txBody>
                  <a:tcPr marL="182880" marR="182880" marT="91440" marB="91440" anchor="ctr">
                    <a:solidFill>
                      <a:schemeClr val="accent6">
                        <a:lumMod val="20000"/>
                        <a:lumOff val="80000"/>
                      </a:schemeClr>
                    </a:solidFill>
                  </a:tcPr>
                </a:tc>
                <a:tc>
                  <a:txBody>
                    <a:bodyPr/>
                    <a:lstStyle/>
                    <a:p>
                      <a:pPr algn="ctr"/>
                      <a:r>
                        <a:rPr kumimoji="1" lang="ja-JP" altLang="en-US" sz="4800" b="1" dirty="0">
                          <a:latin typeface="メイリオ" panose="020B0604030504040204" pitchFamily="50" charset="-128"/>
                          <a:ea typeface="メイリオ" panose="020B0604030504040204" pitchFamily="50" charset="-128"/>
                        </a:rPr>
                        <a:t>６１</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528910116"/>
                  </a:ext>
                </a:extLst>
              </a:tr>
              <a:tr h="1509490">
                <a:tc>
                  <a:txBody>
                    <a:bodyPr/>
                    <a:lstStyle/>
                    <a:p>
                      <a:pPr algn="ctr"/>
                      <a:r>
                        <a:rPr kumimoji="1" lang="en-US" altLang="ja-JP" sz="4800" b="1" dirty="0">
                          <a:latin typeface="メイリオ" panose="020B0604030504040204" pitchFamily="50" charset="-128"/>
                          <a:ea typeface="メイリオ" panose="020B0604030504040204" pitchFamily="50" charset="-128"/>
                        </a:rPr>
                        <a:t>2022</a:t>
                      </a:r>
                      <a:r>
                        <a:rPr kumimoji="1" lang="ja-JP" altLang="en-US" sz="4800" b="1" dirty="0">
                          <a:latin typeface="メイリオ" panose="020B0604030504040204" pitchFamily="50" charset="-128"/>
                          <a:ea typeface="メイリオ" panose="020B0604030504040204" pitchFamily="50" charset="-128"/>
                        </a:rPr>
                        <a:t>－</a:t>
                      </a:r>
                      <a:r>
                        <a:rPr kumimoji="1" lang="en-US" altLang="ja-JP" sz="4800" b="1" dirty="0">
                          <a:latin typeface="メイリオ" panose="020B0604030504040204" pitchFamily="50" charset="-128"/>
                          <a:ea typeface="メイリオ" panose="020B0604030504040204" pitchFamily="50" charset="-128"/>
                        </a:rPr>
                        <a:t>23</a:t>
                      </a:r>
                      <a:endParaRPr kumimoji="1" lang="ja-JP" altLang="en-US" sz="4800" b="1" dirty="0">
                        <a:latin typeface="メイリオ" panose="020B0604030504040204" pitchFamily="50" charset="-128"/>
                        <a:ea typeface="メイリオ" panose="020B0604030504040204" pitchFamily="50" charset="-128"/>
                      </a:endParaRPr>
                    </a:p>
                  </a:txBody>
                  <a:tcPr marL="182880" marR="182880" marT="91440" marB="91440" anchor="ctr">
                    <a:solidFill>
                      <a:schemeClr val="accent6">
                        <a:lumMod val="20000"/>
                        <a:lumOff val="80000"/>
                      </a:schemeClr>
                    </a:solidFill>
                  </a:tcPr>
                </a:tc>
                <a:tc>
                  <a:txBody>
                    <a:bodyPr/>
                    <a:lstStyle/>
                    <a:p>
                      <a:pPr algn="ctr"/>
                      <a:r>
                        <a:rPr kumimoji="1" lang="ja-JP" altLang="en-US" sz="4800" b="1" dirty="0">
                          <a:latin typeface="メイリオ" panose="020B0604030504040204" pitchFamily="50" charset="-128"/>
                          <a:ea typeface="メイリオ" panose="020B0604030504040204" pitchFamily="50" charset="-128"/>
                        </a:rPr>
                        <a:t>５９</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497247454"/>
                  </a:ext>
                </a:extLst>
              </a:tr>
              <a:tr h="2265531">
                <a:tc>
                  <a:txBody>
                    <a:bodyPr/>
                    <a:lstStyle/>
                    <a:p>
                      <a:pPr algn="ctr"/>
                      <a:r>
                        <a:rPr kumimoji="1" lang="en-US" altLang="ja-JP" sz="6000" b="1" dirty="0">
                          <a:solidFill>
                            <a:srgbClr val="FF0000"/>
                          </a:solidFill>
                          <a:latin typeface="メイリオ" panose="020B0604030504040204" pitchFamily="50" charset="-128"/>
                          <a:ea typeface="メイリオ" panose="020B0604030504040204" pitchFamily="50" charset="-128"/>
                        </a:rPr>
                        <a:t>2023</a:t>
                      </a:r>
                      <a:r>
                        <a:rPr kumimoji="1" lang="ja-JP" altLang="en-US" sz="6000" b="1" dirty="0">
                          <a:solidFill>
                            <a:srgbClr val="FF0000"/>
                          </a:solidFill>
                          <a:latin typeface="メイリオ" panose="020B0604030504040204" pitchFamily="50" charset="-128"/>
                          <a:ea typeface="メイリオ" panose="020B0604030504040204" pitchFamily="50" charset="-128"/>
                        </a:rPr>
                        <a:t>－</a:t>
                      </a:r>
                      <a:r>
                        <a:rPr kumimoji="1" lang="en-US" altLang="ja-JP" sz="6000" b="1" dirty="0">
                          <a:solidFill>
                            <a:srgbClr val="FF0000"/>
                          </a:solidFill>
                          <a:latin typeface="メイリオ" panose="020B0604030504040204" pitchFamily="50" charset="-128"/>
                          <a:ea typeface="メイリオ" panose="020B0604030504040204" pitchFamily="50" charset="-128"/>
                        </a:rPr>
                        <a:t>24</a:t>
                      </a:r>
                      <a:endParaRPr kumimoji="1" lang="ja-JP" altLang="en-US" sz="6000" b="1" dirty="0">
                        <a:solidFill>
                          <a:srgbClr val="FF0000"/>
                        </a:solidFill>
                        <a:latin typeface="メイリオ" panose="020B0604030504040204" pitchFamily="50" charset="-128"/>
                        <a:ea typeface="メイリオ" panose="020B0604030504040204" pitchFamily="50" charset="-128"/>
                      </a:endParaRPr>
                    </a:p>
                  </a:txBody>
                  <a:tcPr marL="182880" marR="182880" marT="91440" marB="91440" anchor="ctr">
                    <a:solidFill>
                      <a:schemeClr val="accent6">
                        <a:lumMod val="20000"/>
                        <a:lumOff val="80000"/>
                      </a:schemeClr>
                    </a:solidFill>
                  </a:tcPr>
                </a:tc>
                <a:tc>
                  <a:txBody>
                    <a:bodyPr/>
                    <a:lstStyle/>
                    <a:p>
                      <a:pPr algn="ctr"/>
                      <a:endParaRPr kumimoji="1" lang="en-US" altLang="ja-JP" sz="6000" b="1" dirty="0">
                        <a:solidFill>
                          <a:srgbClr val="FF0000"/>
                        </a:solidFill>
                        <a:latin typeface="メイリオ" panose="020B0604030504040204" pitchFamily="50" charset="-128"/>
                        <a:ea typeface="メイリオ" panose="020B0604030504040204" pitchFamily="50" charset="-128"/>
                      </a:endParaRPr>
                    </a:p>
                    <a:p>
                      <a:pPr algn="ctr"/>
                      <a:r>
                        <a:rPr kumimoji="1" lang="ja-JP" altLang="en-US" sz="6000" b="1" dirty="0">
                          <a:solidFill>
                            <a:srgbClr val="FF0000"/>
                          </a:solidFill>
                          <a:latin typeface="メイリオ" panose="020B0604030504040204" pitchFamily="50" charset="-128"/>
                          <a:ea typeface="メイリオ" panose="020B0604030504040204" pitchFamily="50" charset="-128"/>
                        </a:rPr>
                        <a:t>６６</a:t>
                      </a:r>
                      <a:endParaRPr kumimoji="1" lang="en-US" altLang="ja-JP" sz="6000" b="1" dirty="0">
                        <a:solidFill>
                          <a:srgbClr val="FF0000"/>
                        </a:solidFill>
                        <a:latin typeface="メイリオ" panose="020B0604030504040204" pitchFamily="50" charset="-128"/>
                        <a:ea typeface="メイリオ" panose="020B0604030504040204" pitchFamily="50" charset="-128"/>
                      </a:endParaRPr>
                    </a:p>
                    <a:p>
                      <a:pPr algn="ctr"/>
                      <a:endParaRPr kumimoji="1" lang="ja-JP" altLang="en-US" sz="6000" b="1" dirty="0">
                        <a:solidFill>
                          <a:srgbClr val="FF0000"/>
                        </a:solidFill>
                        <a:latin typeface="メイリオ" panose="020B0604030504040204" pitchFamily="50" charset="-128"/>
                        <a:ea typeface="メイリオ" panose="020B0604030504040204" pitchFamily="50" charset="-128"/>
                      </a:endParaRP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2922804467"/>
                  </a:ext>
                </a:extLst>
              </a:tr>
            </a:tbl>
          </a:graphicData>
        </a:graphic>
      </p:graphicFrame>
      <p:sp>
        <p:nvSpPr>
          <p:cNvPr id="2" name="正方形/長方形 1">
            <a:extLst>
              <a:ext uri="{FF2B5EF4-FFF2-40B4-BE49-F238E27FC236}">
                <a16:creationId xmlns:a16="http://schemas.microsoft.com/office/drawing/2014/main" id="{C4D38A15-BA9D-44DD-A0CA-A1C696163C6E}"/>
              </a:ext>
            </a:extLst>
          </p:cNvPr>
          <p:cNvSpPr/>
          <p:nvPr/>
        </p:nvSpPr>
        <p:spPr>
          <a:xfrm>
            <a:off x="19960851" y="2039926"/>
            <a:ext cx="2813160" cy="11216640"/>
          </a:xfrm>
          <a:prstGeom prst="rect">
            <a:avLst/>
          </a:prstGeom>
          <a:noFill/>
          <a:ln w="1238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400"/>
          </a:p>
        </p:txBody>
      </p:sp>
    </p:spTree>
    <p:extLst>
      <p:ext uri="{BB962C8B-B14F-4D97-AF65-F5344CB8AC3E}">
        <p14:creationId xmlns:p14="http://schemas.microsoft.com/office/powerpoint/2010/main" val="418578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0">
            <a:extLst>
              <a:ext uri="{FF2B5EF4-FFF2-40B4-BE49-F238E27FC236}">
                <a16:creationId xmlns:a16="http://schemas.microsoft.com/office/drawing/2014/main" id="{44FB0236-D642-3CAA-E44E-547EC1E01ED8}"/>
              </a:ext>
            </a:extLst>
          </p:cNvPr>
          <p:cNvSpPr txBox="1">
            <a:spLocks/>
          </p:cNvSpPr>
          <p:nvPr/>
        </p:nvSpPr>
        <p:spPr>
          <a:xfrm>
            <a:off x="1109271" y="691675"/>
            <a:ext cx="18519155" cy="1113929"/>
          </a:xfrm>
          <a:prstGeom prst="rect">
            <a:avLst/>
          </a:prstGeom>
        </p:spPr>
        <p:txBody>
          <a:bodyPr vert="horz" lIns="182880" tIns="91440" rIns="182880" bIns="91440" rtlCol="0" anchor="b">
            <a:normAutofit fontScale="85000" lnSpcReduction="10000"/>
          </a:bodyPr>
          <a:lstStyle>
            <a:lvl1pPr algn="l" defTabSz="914400" rtl="0" eaLnBrk="1" latinLnBrk="0" hangingPunct="1">
              <a:lnSpc>
                <a:spcPct val="90000"/>
              </a:lnSpc>
              <a:spcBef>
                <a:spcPct val="0"/>
              </a:spcBef>
              <a:buNone/>
              <a:defRPr kumimoji="1" sz="3200" kern="1200">
                <a:solidFill>
                  <a:schemeClr val="tx1"/>
                </a:solidFill>
                <a:latin typeface="HG丸ｺﾞｼｯｸM-PRO" panose="020F0600000000000000" pitchFamily="50" charset="-128"/>
                <a:ea typeface="HG丸ｺﾞｼｯｸM-PRO" panose="020F0600000000000000" pitchFamily="50" charset="-128"/>
                <a:cs typeface="+mj-cs"/>
              </a:defRPr>
            </a:lvl1pPr>
          </a:lstStyle>
          <a:p>
            <a:r>
              <a:rPr lang="ja-JP" altLang="en-US" sz="7200" b="1" dirty="0"/>
              <a:t>クラブ優秀賞（旧ロータリー賞）と会員増強の関係</a:t>
            </a:r>
          </a:p>
        </p:txBody>
      </p:sp>
      <p:sp>
        <p:nvSpPr>
          <p:cNvPr id="7" name="テキスト ボックス 6">
            <a:extLst>
              <a:ext uri="{FF2B5EF4-FFF2-40B4-BE49-F238E27FC236}">
                <a16:creationId xmlns:a16="http://schemas.microsoft.com/office/drawing/2014/main" id="{D5C35C79-C078-41A4-824E-DE35B8A2884A}"/>
              </a:ext>
            </a:extLst>
          </p:cNvPr>
          <p:cNvSpPr txBox="1"/>
          <p:nvPr/>
        </p:nvSpPr>
        <p:spPr>
          <a:xfrm>
            <a:off x="1109271" y="2099222"/>
            <a:ext cx="17312540" cy="954107"/>
          </a:xfrm>
          <a:prstGeom prst="rect">
            <a:avLst/>
          </a:prstGeom>
          <a:noFill/>
        </p:spPr>
        <p:txBody>
          <a:bodyPr wrap="square">
            <a:spAutoFit/>
          </a:bodyPr>
          <a:lstStyle/>
          <a:p>
            <a:r>
              <a:rPr kumimoji="1" lang="ja-JP" altLang="en-US" sz="5600" kern="1200" dirty="0">
                <a:solidFill>
                  <a:srgbClr val="0070C0"/>
                </a:solidFill>
                <a:latin typeface="HGP創英角ｺﾞｼｯｸUB" panose="020B0900000000000000" pitchFamily="50" charset="-128"/>
                <a:ea typeface="HGP創英角ｺﾞｼｯｸUB" panose="020B0900000000000000" pitchFamily="50" charset="-128"/>
                <a:cs typeface="+mn-cs"/>
              </a:rPr>
              <a:t>①．クラブ優秀賞（旧ロータリー賞）と会員増強の関係</a:t>
            </a:r>
            <a:endParaRPr lang="ja-JP" altLang="en-US" sz="5600" dirty="0">
              <a:solidFill>
                <a:srgbClr val="0070C0"/>
              </a:solidFill>
            </a:endParaRPr>
          </a:p>
        </p:txBody>
      </p:sp>
      <p:sp>
        <p:nvSpPr>
          <p:cNvPr id="8" name="テキスト ボックス 7">
            <a:extLst>
              <a:ext uri="{FF2B5EF4-FFF2-40B4-BE49-F238E27FC236}">
                <a16:creationId xmlns:a16="http://schemas.microsoft.com/office/drawing/2014/main" id="{C19A42A0-E208-4ABA-9953-9D584DBD30B7}"/>
              </a:ext>
            </a:extLst>
          </p:cNvPr>
          <p:cNvSpPr txBox="1"/>
          <p:nvPr/>
        </p:nvSpPr>
        <p:spPr>
          <a:xfrm>
            <a:off x="1109271" y="9092933"/>
            <a:ext cx="19408972" cy="954107"/>
          </a:xfrm>
          <a:prstGeom prst="rect">
            <a:avLst/>
          </a:prstGeom>
          <a:noFill/>
        </p:spPr>
        <p:txBody>
          <a:bodyPr wrap="square">
            <a:spAutoFit/>
          </a:bodyPr>
          <a:lstStyle/>
          <a:p>
            <a:r>
              <a:rPr lang="ja-JP" altLang="en-US" sz="5600" dirty="0">
                <a:solidFill>
                  <a:srgbClr val="0070C0"/>
                </a:solidFill>
                <a:latin typeface="HGP創英角ｺﾞｼｯｸUB" panose="020B0900000000000000" pitchFamily="50" charset="-128"/>
                <a:ea typeface="HGP創英角ｺﾞｼｯｸUB" panose="020B0900000000000000" pitchFamily="50" charset="-128"/>
              </a:rPr>
              <a:t>②．</a:t>
            </a:r>
            <a:r>
              <a:rPr kumimoji="1" lang="ja-JP" altLang="en-US" sz="5600" kern="1200" dirty="0">
                <a:solidFill>
                  <a:srgbClr val="0070C0"/>
                </a:solidFill>
                <a:latin typeface="HGP創英角ｺﾞｼｯｸUB" panose="020B0900000000000000" pitchFamily="50" charset="-128"/>
                <a:ea typeface="HGP創英角ｺﾞｼｯｸUB" panose="020B0900000000000000" pitchFamily="50" charset="-128"/>
                <a:cs typeface="+mn-cs"/>
              </a:rPr>
              <a:t>会員純増クラブとクラブ優秀賞（旧ロータリー賞）の関係</a:t>
            </a:r>
            <a:endParaRPr lang="ja-JP" altLang="en-US" sz="5600" dirty="0">
              <a:solidFill>
                <a:srgbClr val="0070C0"/>
              </a:solidFill>
            </a:endParaRPr>
          </a:p>
        </p:txBody>
      </p:sp>
      <p:sp>
        <p:nvSpPr>
          <p:cNvPr id="10" name="テキスト ボックス 9">
            <a:extLst>
              <a:ext uri="{FF2B5EF4-FFF2-40B4-BE49-F238E27FC236}">
                <a16:creationId xmlns:a16="http://schemas.microsoft.com/office/drawing/2014/main" id="{A3194168-F87F-4BD5-BAB5-1AF69BD41632}"/>
              </a:ext>
            </a:extLst>
          </p:cNvPr>
          <p:cNvSpPr txBox="1"/>
          <p:nvPr/>
        </p:nvSpPr>
        <p:spPr>
          <a:xfrm>
            <a:off x="1824468" y="10200658"/>
            <a:ext cx="22110492" cy="1815882"/>
          </a:xfrm>
          <a:prstGeom prst="rect">
            <a:avLst/>
          </a:prstGeom>
          <a:noFill/>
        </p:spPr>
        <p:txBody>
          <a:bodyPr wrap="square">
            <a:spAutoFit/>
          </a:bodyPr>
          <a:lstStyle/>
          <a:p>
            <a:r>
              <a:rPr lang="ja-JP" altLang="en-US" sz="4800" dirty="0">
                <a:solidFill>
                  <a:prstClr val="black"/>
                </a:solidFill>
                <a:latin typeface="HGP創英角ｺﾞｼｯｸUB" panose="020B0900000000000000" pitchFamily="50" charset="-128"/>
                <a:ea typeface="HGP創英角ｺﾞｼｯｸUB" panose="020B0900000000000000" pitchFamily="50" charset="-128"/>
              </a:rPr>
              <a:t>　</a:t>
            </a:r>
            <a:r>
              <a:rPr kumimoji="1" lang="en-US" altLang="ja-JP" sz="5600" kern="1200" dirty="0">
                <a:solidFill>
                  <a:prstClr val="black"/>
                </a:solidFill>
                <a:latin typeface="游ゴシック体 ボールド"/>
                <a:ea typeface="HGP創英角ｺﾞｼｯｸUB" panose="020B0900000000000000" pitchFamily="50" charset="-128"/>
                <a:cs typeface="+mn-cs"/>
              </a:rPr>
              <a:t>2022</a:t>
            </a:r>
            <a:r>
              <a:rPr kumimoji="1" lang="ja-JP" altLang="en-US" sz="5600" kern="1200" dirty="0">
                <a:solidFill>
                  <a:prstClr val="black"/>
                </a:solidFill>
                <a:latin typeface="游ゴシック体 ボールド"/>
                <a:ea typeface="HGP創英角ｺﾞｼｯｸUB" panose="020B0900000000000000" pitchFamily="50" charset="-128"/>
                <a:cs typeface="+mn-cs"/>
              </a:rPr>
              <a:t>～</a:t>
            </a:r>
            <a:r>
              <a:rPr kumimoji="1" lang="en-US" altLang="ja-JP" sz="5600" kern="1200" dirty="0">
                <a:solidFill>
                  <a:prstClr val="black"/>
                </a:solidFill>
                <a:latin typeface="游ゴシック体 ボールド"/>
                <a:ea typeface="HGP創英角ｺﾞｼｯｸUB" panose="020B0900000000000000" pitchFamily="50" charset="-128"/>
                <a:cs typeface="+mn-cs"/>
              </a:rPr>
              <a:t>23</a:t>
            </a:r>
            <a:r>
              <a:rPr kumimoji="1" lang="ja-JP" altLang="en-US" sz="5600" kern="1200" dirty="0">
                <a:solidFill>
                  <a:prstClr val="black"/>
                </a:solidFill>
                <a:latin typeface="游ゴシック体 ボールド"/>
                <a:ea typeface="HGP創英角ｺﾞｼｯｸUB" panose="020B0900000000000000" pitchFamily="50" charset="-128"/>
                <a:cs typeface="+mn-cs"/>
              </a:rPr>
              <a:t>　純増クラブ　</a:t>
            </a:r>
            <a:r>
              <a:rPr lang="ja-JP" altLang="en-US" sz="5600" dirty="0">
                <a:solidFill>
                  <a:prstClr val="black"/>
                </a:solidFill>
                <a:latin typeface="游ゴシック体 ボールド"/>
                <a:ea typeface="HGP創英角ｺﾞｼｯｸUB" panose="020B0900000000000000" pitchFamily="50" charset="-128"/>
              </a:rPr>
              <a:t>２８　クラブ　　</a:t>
            </a:r>
            <a:r>
              <a:rPr kumimoji="1" lang="ja-JP" altLang="en-US" sz="5600" kern="1200" dirty="0">
                <a:solidFill>
                  <a:prstClr val="black"/>
                </a:solidFill>
                <a:latin typeface="游ゴシック体 ボールド"/>
                <a:ea typeface="HGP創英角ｺﾞｼｯｸUB" panose="020B0900000000000000" pitchFamily="50" charset="-128"/>
                <a:cs typeface="+mn-cs"/>
              </a:rPr>
              <a:t>（内受賞クラブ　２３クラブ）</a:t>
            </a:r>
            <a:endParaRPr lang="en-US" altLang="ja-JP" sz="5600" dirty="0">
              <a:solidFill>
                <a:prstClr val="black"/>
              </a:solidFill>
              <a:latin typeface="游ゴシック体 ボールド"/>
              <a:ea typeface="HGP創英角ｺﾞｼｯｸUB" panose="020B0900000000000000" pitchFamily="50" charset="-128"/>
            </a:endParaRPr>
          </a:p>
          <a:p>
            <a:r>
              <a:rPr lang="ja-JP" altLang="en-US" sz="5600" dirty="0">
                <a:solidFill>
                  <a:prstClr val="black"/>
                </a:solidFill>
                <a:latin typeface="游ゴシック体 ボールド"/>
                <a:ea typeface="HGP創英角ｺﾞｼｯｸUB" panose="020B0900000000000000" pitchFamily="50" charset="-128"/>
              </a:rPr>
              <a:t>　</a:t>
            </a:r>
            <a:r>
              <a:rPr lang="en-US" altLang="ja-JP" sz="5600" dirty="0">
                <a:solidFill>
                  <a:prstClr val="black"/>
                </a:solidFill>
                <a:latin typeface="游ゴシック体 ボールド"/>
                <a:ea typeface="HGP創英角ｺﾞｼｯｸUB" panose="020B0900000000000000" pitchFamily="50" charset="-128"/>
              </a:rPr>
              <a:t>2023</a:t>
            </a:r>
            <a:r>
              <a:rPr lang="ja-JP" altLang="en-US" sz="5600" dirty="0">
                <a:solidFill>
                  <a:prstClr val="black"/>
                </a:solidFill>
                <a:latin typeface="游ゴシック体 ボールド"/>
                <a:ea typeface="HGP創英角ｺﾞｼｯｸUB" panose="020B0900000000000000" pitchFamily="50" charset="-128"/>
              </a:rPr>
              <a:t>～</a:t>
            </a:r>
            <a:r>
              <a:rPr lang="en-US" altLang="ja-JP" sz="5600" dirty="0">
                <a:solidFill>
                  <a:prstClr val="black"/>
                </a:solidFill>
                <a:latin typeface="游ゴシック体 ボールド"/>
                <a:ea typeface="HGP創英角ｺﾞｼｯｸUB" panose="020B0900000000000000" pitchFamily="50" charset="-128"/>
              </a:rPr>
              <a:t>24</a:t>
            </a:r>
            <a:r>
              <a:rPr lang="ja-JP" altLang="en-US" sz="5600" dirty="0">
                <a:solidFill>
                  <a:prstClr val="black"/>
                </a:solidFill>
                <a:latin typeface="游ゴシック体 ボールド"/>
                <a:ea typeface="HGP創英角ｺﾞｼｯｸUB" panose="020B0900000000000000" pitchFamily="50" charset="-128"/>
              </a:rPr>
              <a:t>　純増クラブ　２５　クラブ　　（内受賞クラブ　２２クラブ</a:t>
            </a:r>
            <a:r>
              <a:rPr kumimoji="1" lang="ja-JP" altLang="en-US" sz="5600" kern="1200" dirty="0">
                <a:solidFill>
                  <a:prstClr val="black"/>
                </a:solidFill>
                <a:latin typeface="游ゴシック体 ボールド"/>
                <a:ea typeface="HGP創英角ｺﾞｼｯｸUB" panose="020B0900000000000000" pitchFamily="50" charset="-128"/>
                <a:cs typeface="+mn-cs"/>
              </a:rPr>
              <a:t>）</a:t>
            </a:r>
            <a:endParaRPr lang="ja-JP" altLang="en-US" sz="5600" dirty="0">
              <a:latin typeface="游ゴシック体 ボールド"/>
            </a:endParaRPr>
          </a:p>
        </p:txBody>
      </p:sp>
      <p:graphicFrame>
        <p:nvGraphicFramePr>
          <p:cNvPr id="3" name="表 2">
            <a:extLst>
              <a:ext uri="{FF2B5EF4-FFF2-40B4-BE49-F238E27FC236}">
                <a16:creationId xmlns:a16="http://schemas.microsoft.com/office/drawing/2014/main" id="{196134E8-3BEE-48F6-96C5-04475F662C34}"/>
              </a:ext>
            </a:extLst>
          </p:cNvPr>
          <p:cNvGraphicFramePr>
            <a:graphicFrameLocks noGrp="1"/>
          </p:cNvGraphicFramePr>
          <p:nvPr>
            <p:extLst>
              <p:ext uri="{D42A27DB-BD31-4B8C-83A1-F6EECF244321}">
                <p14:modId xmlns:p14="http://schemas.microsoft.com/office/powerpoint/2010/main" val="3104867203"/>
              </p:ext>
            </p:extLst>
          </p:nvPr>
        </p:nvGraphicFramePr>
        <p:xfrm>
          <a:off x="1109271" y="3171534"/>
          <a:ext cx="14585937" cy="5091339"/>
        </p:xfrm>
        <a:graphic>
          <a:graphicData uri="http://schemas.openxmlformats.org/drawingml/2006/table">
            <a:tbl>
              <a:tblPr firstRow="1" bandRow="1">
                <a:tableStyleId>{5C22544A-7EE6-4342-B048-85BDC9FD1C3A}</a:tableStyleId>
              </a:tblPr>
              <a:tblGrid>
                <a:gridCol w="1687914">
                  <a:extLst>
                    <a:ext uri="{9D8B030D-6E8A-4147-A177-3AD203B41FA5}">
                      <a16:colId xmlns:a16="http://schemas.microsoft.com/office/drawing/2014/main" val="676618373"/>
                    </a:ext>
                  </a:extLst>
                </a:gridCol>
                <a:gridCol w="2405921">
                  <a:extLst>
                    <a:ext uri="{9D8B030D-6E8A-4147-A177-3AD203B41FA5}">
                      <a16:colId xmlns:a16="http://schemas.microsoft.com/office/drawing/2014/main" val="2212868582"/>
                    </a:ext>
                  </a:extLst>
                </a:gridCol>
                <a:gridCol w="2662383">
                  <a:extLst>
                    <a:ext uri="{9D8B030D-6E8A-4147-A177-3AD203B41FA5}">
                      <a16:colId xmlns:a16="http://schemas.microsoft.com/office/drawing/2014/main" val="3536881301"/>
                    </a:ext>
                  </a:extLst>
                </a:gridCol>
                <a:gridCol w="2662383">
                  <a:extLst>
                    <a:ext uri="{9D8B030D-6E8A-4147-A177-3AD203B41FA5}">
                      <a16:colId xmlns:a16="http://schemas.microsoft.com/office/drawing/2014/main" val="1292089212"/>
                    </a:ext>
                  </a:extLst>
                </a:gridCol>
                <a:gridCol w="2583668">
                  <a:extLst>
                    <a:ext uri="{9D8B030D-6E8A-4147-A177-3AD203B41FA5}">
                      <a16:colId xmlns:a16="http://schemas.microsoft.com/office/drawing/2014/main" val="1670587161"/>
                    </a:ext>
                  </a:extLst>
                </a:gridCol>
                <a:gridCol w="2583668">
                  <a:extLst>
                    <a:ext uri="{9D8B030D-6E8A-4147-A177-3AD203B41FA5}">
                      <a16:colId xmlns:a16="http://schemas.microsoft.com/office/drawing/2014/main" val="3034555806"/>
                    </a:ext>
                  </a:extLst>
                </a:gridCol>
              </a:tblGrid>
              <a:tr h="1715851">
                <a:tc>
                  <a:txBody>
                    <a:bodyPr/>
                    <a:lstStyle/>
                    <a:p>
                      <a:pPr algn="ctr"/>
                      <a:r>
                        <a:rPr lang="ja-JP" altLang="en-US" sz="3600" kern="0" dirty="0">
                          <a:effectLst/>
                          <a:latin typeface="游明朝" panose="02020400000000000000" pitchFamily="18" charset="-128"/>
                          <a:ea typeface="游明朝" panose="02020400000000000000" pitchFamily="18" charset="-128"/>
                          <a:cs typeface="Times New Roman" panose="02020603050405020304" pitchFamily="18" charset="0"/>
                        </a:rPr>
                        <a:t>年度</a:t>
                      </a:r>
                      <a:endParaRPr lang="ja-JP" sz="2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82880" marR="182880" marT="91440" marB="91440" anchor="ctr"/>
                </a:tc>
                <a:tc>
                  <a:txBody>
                    <a:bodyPr/>
                    <a:lstStyle/>
                    <a:p>
                      <a:pPr algn="ctr"/>
                      <a:r>
                        <a:rPr kumimoji="1" lang="ja-JP" sz="4800" kern="1200" dirty="0">
                          <a:effectLst/>
                        </a:rPr>
                        <a:t>区分</a:t>
                      </a:r>
                      <a:endParaRPr 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82880" marR="182880" marT="91440" marB="91440" anchor="ctr"/>
                </a:tc>
                <a:tc>
                  <a:txBody>
                    <a:bodyPr/>
                    <a:lstStyle/>
                    <a:p>
                      <a:pPr algn="ctr"/>
                      <a:r>
                        <a:rPr kumimoji="1" lang="ja-JP" sz="4800" kern="1200" dirty="0">
                          <a:effectLst/>
                        </a:rPr>
                        <a:t>クラブ数</a:t>
                      </a:r>
                      <a:endParaRPr 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82880" marR="182880" marT="91440" marB="91440" anchor="ctr"/>
                </a:tc>
                <a:tc>
                  <a:txBody>
                    <a:bodyPr/>
                    <a:lstStyle/>
                    <a:p>
                      <a:pPr algn="ctr"/>
                      <a:r>
                        <a:rPr kumimoji="1" lang="ja-JP" sz="4800" kern="1200" dirty="0">
                          <a:effectLst/>
                        </a:rPr>
                        <a:t>期首会員数</a:t>
                      </a:r>
                      <a:endParaRPr 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82880" marR="182880" marT="91440" marB="91440" anchor="ctr"/>
                </a:tc>
                <a:tc>
                  <a:txBody>
                    <a:bodyPr/>
                    <a:lstStyle/>
                    <a:p>
                      <a:pPr algn="ctr"/>
                      <a:r>
                        <a:rPr kumimoji="1" lang="ja-JP" sz="4800" kern="1200" dirty="0">
                          <a:effectLst/>
                        </a:rPr>
                        <a:t>期末会員数</a:t>
                      </a:r>
                      <a:endParaRPr 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82880" marR="182880" marT="91440" marB="91440" anchor="ctr"/>
                </a:tc>
                <a:tc>
                  <a:txBody>
                    <a:bodyPr/>
                    <a:lstStyle/>
                    <a:p>
                      <a:pPr algn="ctr"/>
                      <a:r>
                        <a:rPr kumimoji="1" lang="ja-JP" sz="4800" kern="1200" dirty="0">
                          <a:effectLst/>
                        </a:rPr>
                        <a:t>増減会員数</a:t>
                      </a:r>
                      <a:endParaRPr 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82880" marR="182880" marT="91440" marB="91440" anchor="ctr"/>
                </a:tc>
                <a:extLst>
                  <a:ext uri="{0D108BD9-81ED-4DB2-BD59-A6C34878D82A}">
                    <a16:rowId xmlns:a16="http://schemas.microsoft.com/office/drawing/2014/main" val="2939168946"/>
                  </a:ext>
                </a:extLst>
              </a:tr>
              <a:tr h="1261408">
                <a:tc rowSpan="3">
                  <a:txBody>
                    <a:bodyPr/>
                    <a:lstStyle/>
                    <a:p>
                      <a:pPr algn="ctr"/>
                      <a:r>
                        <a:rPr kumimoji="1" lang="en-US" sz="4800" b="1" kern="1200" dirty="0">
                          <a:effectLst/>
                        </a:rPr>
                        <a:t>2023</a:t>
                      </a:r>
                      <a:endParaRPr lang="ja-JP" sz="4800" b="1" kern="100" dirty="0">
                        <a:effectLst/>
                      </a:endParaRPr>
                    </a:p>
                    <a:p>
                      <a:pPr algn="ctr"/>
                      <a:r>
                        <a:rPr kumimoji="1" lang="ja-JP" sz="4800" b="1" kern="1200" dirty="0">
                          <a:effectLst/>
                        </a:rPr>
                        <a:t>～</a:t>
                      </a:r>
                      <a:r>
                        <a:rPr kumimoji="1" lang="en-US" sz="4800" b="1" kern="1200" dirty="0">
                          <a:effectLst/>
                        </a:rPr>
                        <a:t>24</a:t>
                      </a:r>
                      <a:endParaRPr lang="ja-JP" sz="4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82880" marR="182880" marT="91440" marB="91440" anchor="ctr">
                    <a:solidFill>
                      <a:schemeClr val="accent1">
                        <a:lumMod val="40000"/>
                        <a:lumOff val="60000"/>
                      </a:schemeClr>
                    </a:solidFill>
                  </a:tcPr>
                </a:tc>
                <a:tc>
                  <a:txBody>
                    <a:bodyPr/>
                    <a:lstStyle/>
                    <a:p>
                      <a:pPr algn="ctr"/>
                      <a:r>
                        <a:rPr kumimoji="1" lang="ja-JP" sz="4800" b="1" kern="1200" dirty="0">
                          <a:effectLst/>
                        </a:rPr>
                        <a:t>全体</a:t>
                      </a:r>
                      <a:endParaRPr lang="ja-JP" sz="4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82880" marR="182880" marT="91440" marB="91440" anchor="ctr">
                    <a:solidFill>
                      <a:schemeClr val="accent1">
                        <a:lumMod val="40000"/>
                        <a:lumOff val="60000"/>
                      </a:schemeClr>
                    </a:solidFill>
                  </a:tcPr>
                </a:tc>
                <a:tc>
                  <a:txBody>
                    <a:bodyPr/>
                    <a:lstStyle/>
                    <a:p>
                      <a:pPr algn="ctr"/>
                      <a:r>
                        <a:rPr kumimoji="1" lang="ja-JP" sz="4800" b="1" kern="1200" dirty="0">
                          <a:effectLst/>
                          <a:latin typeface="メイリオ" panose="020B0604030504040204" pitchFamily="50" charset="-128"/>
                          <a:ea typeface="メイリオ" panose="020B0604030504040204" pitchFamily="50" charset="-128"/>
                        </a:rPr>
                        <a:t>７７</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1">
                        <a:lumMod val="40000"/>
                        <a:lumOff val="60000"/>
                      </a:schemeClr>
                    </a:solidFill>
                  </a:tcPr>
                </a:tc>
                <a:tc>
                  <a:txBody>
                    <a:bodyPr/>
                    <a:lstStyle/>
                    <a:p>
                      <a:pPr algn="ctr"/>
                      <a:r>
                        <a:rPr kumimoji="1" lang="en-US" sz="4800" b="1" kern="1200" dirty="0">
                          <a:effectLst/>
                          <a:latin typeface="メイリオ" panose="020B0604030504040204" pitchFamily="50" charset="-128"/>
                          <a:ea typeface="メイリオ" panose="020B0604030504040204" pitchFamily="50" charset="-128"/>
                        </a:rPr>
                        <a:t>3,385</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1">
                        <a:lumMod val="40000"/>
                        <a:lumOff val="60000"/>
                      </a:schemeClr>
                    </a:solidFill>
                  </a:tcPr>
                </a:tc>
                <a:tc>
                  <a:txBody>
                    <a:bodyPr/>
                    <a:lstStyle/>
                    <a:p>
                      <a:pPr algn="ctr"/>
                      <a:r>
                        <a:rPr kumimoji="1" lang="en-US" sz="4800" b="1" kern="1200" dirty="0">
                          <a:effectLst/>
                          <a:latin typeface="メイリオ" panose="020B0604030504040204" pitchFamily="50" charset="-128"/>
                          <a:ea typeface="メイリオ" panose="020B0604030504040204" pitchFamily="50" charset="-128"/>
                        </a:rPr>
                        <a:t>3,381</a:t>
                      </a:r>
                      <a:r>
                        <a:rPr kumimoji="1" lang="ja-JP" sz="4800" b="1" kern="1200" dirty="0">
                          <a:effectLst/>
                          <a:latin typeface="メイリオ" panose="020B0604030504040204" pitchFamily="50" charset="-128"/>
                          <a:ea typeface="メイリオ" panose="020B0604030504040204" pitchFamily="50" charset="-128"/>
                        </a:rPr>
                        <a:t>　</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1">
                        <a:lumMod val="40000"/>
                        <a:lumOff val="60000"/>
                      </a:schemeClr>
                    </a:solidFill>
                  </a:tcPr>
                </a:tc>
                <a:tc>
                  <a:txBody>
                    <a:bodyPr/>
                    <a:lstStyle/>
                    <a:p>
                      <a:pPr algn="ctr"/>
                      <a:r>
                        <a:rPr kumimoji="1" lang="ja-JP" sz="4800" b="1" kern="1200" dirty="0">
                          <a:effectLst/>
                          <a:latin typeface="メイリオ" panose="020B0604030504040204" pitchFamily="50" charset="-128"/>
                          <a:ea typeface="メイリオ" panose="020B0604030504040204" pitchFamily="50" charset="-128"/>
                        </a:rPr>
                        <a:t>‐</a:t>
                      </a:r>
                      <a:r>
                        <a:rPr kumimoji="1" lang="en-US" sz="4800" b="1" kern="1200" dirty="0">
                          <a:effectLst/>
                          <a:latin typeface="メイリオ" panose="020B0604030504040204" pitchFamily="50" charset="-128"/>
                          <a:ea typeface="メイリオ" panose="020B0604030504040204" pitchFamily="50" charset="-128"/>
                        </a:rPr>
                        <a:t>4</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1">
                        <a:lumMod val="40000"/>
                        <a:lumOff val="60000"/>
                      </a:schemeClr>
                    </a:solidFill>
                  </a:tcPr>
                </a:tc>
                <a:extLst>
                  <a:ext uri="{0D108BD9-81ED-4DB2-BD59-A6C34878D82A}">
                    <a16:rowId xmlns:a16="http://schemas.microsoft.com/office/drawing/2014/main" val="194761339"/>
                  </a:ext>
                </a:extLst>
              </a:tr>
              <a:tr h="1057040">
                <a:tc vMerge="1">
                  <a:txBody>
                    <a:bodyPr/>
                    <a:lstStyle/>
                    <a:p>
                      <a:endParaRPr kumimoji="1" lang="ja-JP" altLang="en-US"/>
                    </a:p>
                  </a:txBody>
                  <a:tcPr/>
                </a:tc>
                <a:tc>
                  <a:txBody>
                    <a:bodyPr/>
                    <a:lstStyle/>
                    <a:p>
                      <a:pPr algn="ctr"/>
                      <a:r>
                        <a:rPr kumimoji="1" lang="ja-JP" sz="4800" b="1" kern="1200" dirty="0">
                          <a:effectLst/>
                        </a:rPr>
                        <a:t>受賞</a:t>
                      </a:r>
                      <a:endParaRPr lang="ja-JP" sz="4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82880" marR="182880" marT="91440" marB="91440" anchor="ctr">
                    <a:solidFill>
                      <a:schemeClr val="accent6">
                        <a:lumMod val="20000"/>
                        <a:lumOff val="80000"/>
                      </a:schemeClr>
                    </a:solidFill>
                  </a:tcPr>
                </a:tc>
                <a:tc>
                  <a:txBody>
                    <a:bodyPr/>
                    <a:lstStyle/>
                    <a:p>
                      <a:pPr algn="ctr"/>
                      <a:r>
                        <a:rPr kumimoji="1" lang="ja-JP" sz="4800" b="1" kern="1200" dirty="0">
                          <a:effectLst/>
                          <a:latin typeface="メイリオ" panose="020B0604030504040204" pitchFamily="50" charset="-128"/>
                          <a:ea typeface="メイリオ" panose="020B0604030504040204" pitchFamily="50" charset="-128"/>
                        </a:rPr>
                        <a:t>６６</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6">
                        <a:lumMod val="20000"/>
                        <a:lumOff val="80000"/>
                      </a:schemeClr>
                    </a:solidFill>
                  </a:tcPr>
                </a:tc>
                <a:tc>
                  <a:txBody>
                    <a:bodyPr/>
                    <a:lstStyle/>
                    <a:p>
                      <a:pPr algn="ctr"/>
                      <a:r>
                        <a:rPr kumimoji="1" lang="en-US" sz="4800" b="1" kern="1200" dirty="0">
                          <a:effectLst/>
                          <a:latin typeface="メイリオ" panose="020B0604030504040204" pitchFamily="50" charset="-128"/>
                          <a:ea typeface="メイリオ" panose="020B0604030504040204" pitchFamily="50" charset="-128"/>
                        </a:rPr>
                        <a:t>3,141</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6">
                        <a:lumMod val="20000"/>
                        <a:lumOff val="80000"/>
                      </a:schemeClr>
                    </a:solidFill>
                  </a:tcPr>
                </a:tc>
                <a:tc>
                  <a:txBody>
                    <a:bodyPr/>
                    <a:lstStyle/>
                    <a:p>
                      <a:pPr algn="ctr"/>
                      <a:r>
                        <a:rPr kumimoji="1" lang="en-US" sz="4800" b="1" kern="1200" dirty="0">
                          <a:effectLst/>
                          <a:latin typeface="メイリオ" panose="020B0604030504040204" pitchFamily="50" charset="-128"/>
                          <a:ea typeface="メイリオ" panose="020B0604030504040204" pitchFamily="50" charset="-128"/>
                        </a:rPr>
                        <a:t>3,155</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6">
                        <a:lumMod val="20000"/>
                        <a:lumOff val="80000"/>
                      </a:schemeClr>
                    </a:solidFill>
                  </a:tcPr>
                </a:tc>
                <a:tc>
                  <a:txBody>
                    <a:bodyPr/>
                    <a:lstStyle/>
                    <a:p>
                      <a:pPr algn="ctr"/>
                      <a:r>
                        <a:rPr kumimoji="1" lang="en-US" altLang="ja-JP" sz="4800" b="1" kern="1200" dirty="0">
                          <a:effectLst/>
                          <a:latin typeface="メイリオ" panose="020B0604030504040204" pitchFamily="50" charset="-128"/>
                          <a:ea typeface="メイリオ" panose="020B0604030504040204" pitchFamily="50" charset="-128"/>
                        </a:rPr>
                        <a:t>14</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2800483184"/>
                  </a:ext>
                </a:extLst>
              </a:tr>
              <a:tr h="1057040">
                <a:tc vMerge="1">
                  <a:txBody>
                    <a:bodyPr/>
                    <a:lstStyle/>
                    <a:p>
                      <a:endParaRPr kumimoji="1" lang="ja-JP" altLang="en-US"/>
                    </a:p>
                  </a:txBody>
                  <a:tcPr/>
                </a:tc>
                <a:tc>
                  <a:txBody>
                    <a:bodyPr/>
                    <a:lstStyle/>
                    <a:p>
                      <a:pPr algn="ctr"/>
                      <a:r>
                        <a:rPr kumimoji="1" lang="ja-JP" sz="4800" b="1" kern="1200">
                          <a:effectLst/>
                        </a:rPr>
                        <a:t>未受賞</a:t>
                      </a:r>
                      <a:endParaRPr lang="ja-JP" sz="4800" b="1"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82880" marR="182880" marT="91440" marB="91440" anchor="ctr">
                    <a:solidFill>
                      <a:schemeClr val="accent6">
                        <a:lumMod val="20000"/>
                        <a:lumOff val="80000"/>
                      </a:schemeClr>
                    </a:solidFill>
                  </a:tcPr>
                </a:tc>
                <a:tc>
                  <a:txBody>
                    <a:bodyPr/>
                    <a:lstStyle/>
                    <a:p>
                      <a:pPr algn="ctr"/>
                      <a:r>
                        <a:rPr kumimoji="1" lang="ja-JP" sz="4800" b="1" kern="1200">
                          <a:effectLst/>
                          <a:latin typeface="メイリオ" panose="020B0604030504040204" pitchFamily="50" charset="-128"/>
                          <a:ea typeface="メイリオ" panose="020B0604030504040204" pitchFamily="50" charset="-128"/>
                        </a:rPr>
                        <a:t>１１</a:t>
                      </a:r>
                      <a:endParaRPr lang="ja-JP" sz="4800" b="1"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6">
                        <a:lumMod val="20000"/>
                        <a:lumOff val="80000"/>
                      </a:schemeClr>
                    </a:solidFill>
                  </a:tcPr>
                </a:tc>
                <a:tc>
                  <a:txBody>
                    <a:bodyPr/>
                    <a:lstStyle/>
                    <a:p>
                      <a:pPr algn="ctr"/>
                      <a:r>
                        <a:rPr kumimoji="1" lang="en-US" sz="4800" b="1" kern="1200" dirty="0">
                          <a:effectLst/>
                          <a:latin typeface="メイリオ" panose="020B0604030504040204" pitchFamily="50" charset="-128"/>
                          <a:ea typeface="メイリオ" panose="020B0604030504040204" pitchFamily="50" charset="-128"/>
                        </a:rPr>
                        <a:t>228</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6">
                        <a:lumMod val="20000"/>
                        <a:lumOff val="80000"/>
                      </a:schemeClr>
                    </a:solidFill>
                  </a:tcPr>
                </a:tc>
                <a:tc>
                  <a:txBody>
                    <a:bodyPr/>
                    <a:lstStyle/>
                    <a:p>
                      <a:pPr algn="ctr"/>
                      <a:r>
                        <a:rPr kumimoji="1" lang="en-US" sz="4800" b="1" kern="1200" dirty="0">
                          <a:effectLst/>
                          <a:latin typeface="メイリオ" panose="020B0604030504040204" pitchFamily="50" charset="-128"/>
                          <a:ea typeface="メイリオ" panose="020B0604030504040204" pitchFamily="50" charset="-128"/>
                        </a:rPr>
                        <a:t>226</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6">
                        <a:lumMod val="20000"/>
                        <a:lumOff val="80000"/>
                      </a:schemeClr>
                    </a:solidFill>
                  </a:tcPr>
                </a:tc>
                <a:tc>
                  <a:txBody>
                    <a:bodyPr/>
                    <a:lstStyle/>
                    <a:p>
                      <a:pPr algn="ctr"/>
                      <a:r>
                        <a:rPr kumimoji="1" lang="en-US" sz="4800" b="1" kern="1200" dirty="0">
                          <a:effectLst/>
                          <a:latin typeface="メイリオ" panose="020B0604030504040204" pitchFamily="50" charset="-128"/>
                          <a:ea typeface="メイリオ" panose="020B0604030504040204" pitchFamily="50" charset="-128"/>
                        </a:rPr>
                        <a:t>-2</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4261903930"/>
                  </a:ext>
                </a:extLst>
              </a:tr>
            </a:tbl>
          </a:graphicData>
        </a:graphic>
      </p:graphicFrame>
      <p:graphicFrame>
        <p:nvGraphicFramePr>
          <p:cNvPr id="6" name="表 5">
            <a:extLst>
              <a:ext uri="{FF2B5EF4-FFF2-40B4-BE49-F238E27FC236}">
                <a16:creationId xmlns:a16="http://schemas.microsoft.com/office/drawing/2014/main" id="{2F3F2D18-8ECF-45D5-A6CF-F34A5E658910}"/>
              </a:ext>
            </a:extLst>
          </p:cNvPr>
          <p:cNvGraphicFramePr>
            <a:graphicFrameLocks noGrp="1"/>
          </p:cNvGraphicFramePr>
          <p:nvPr>
            <p:extLst>
              <p:ext uri="{D42A27DB-BD31-4B8C-83A1-F6EECF244321}">
                <p14:modId xmlns:p14="http://schemas.microsoft.com/office/powerpoint/2010/main" val="2423712628"/>
              </p:ext>
            </p:extLst>
          </p:nvPr>
        </p:nvGraphicFramePr>
        <p:xfrm>
          <a:off x="16012633" y="3171534"/>
          <a:ext cx="2665110" cy="5151239"/>
        </p:xfrm>
        <a:graphic>
          <a:graphicData uri="http://schemas.openxmlformats.org/drawingml/2006/table">
            <a:tbl>
              <a:tblPr firstRow="1" bandRow="1">
                <a:tableStyleId>{5C22544A-7EE6-4342-B048-85BDC9FD1C3A}</a:tableStyleId>
              </a:tblPr>
              <a:tblGrid>
                <a:gridCol w="2665110">
                  <a:extLst>
                    <a:ext uri="{9D8B030D-6E8A-4147-A177-3AD203B41FA5}">
                      <a16:colId xmlns:a16="http://schemas.microsoft.com/office/drawing/2014/main" val="2653605109"/>
                    </a:ext>
                  </a:extLst>
                </a:gridCol>
              </a:tblGrid>
              <a:tr h="1739686">
                <a:tc>
                  <a:txBody>
                    <a:bodyPr/>
                    <a:lstStyle/>
                    <a:p>
                      <a:pPr algn="ctr"/>
                      <a:r>
                        <a:rPr kumimoji="1" lang="ja-JP" sz="4800" kern="1200" dirty="0">
                          <a:effectLst/>
                        </a:rPr>
                        <a:t>増減</a:t>
                      </a:r>
                      <a:r>
                        <a:rPr kumimoji="1" lang="ja-JP" altLang="en-US" sz="4800" kern="1200" dirty="0">
                          <a:effectLst/>
                        </a:rPr>
                        <a:t>率</a:t>
                      </a:r>
                      <a:endParaRPr 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82880" marR="182880" marT="91440" marB="91440" anchor="ctr"/>
                </a:tc>
                <a:extLst>
                  <a:ext uri="{0D108BD9-81ED-4DB2-BD59-A6C34878D82A}">
                    <a16:rowId xmlns:a16="http://schemas.microsoft.com/office/drawing/2014/main" val="2540931087"/>
                  </a:ext>
                </a:extLst>
              </a:tr>
              <a:tr h="1299169">
                <a:tc>
                  <a:txBody>
                    <a:bodyPr/>
                    <a:lstStyle/>
                    <a:p>
                      <a:pPr algn="ctr"/>
                      <a:r>
                        <a:rPr kumimoji="1" lang="ja-JP" sz="4800" b="1" kern="1200" dirty="0">
                          <a:effectLst/>
                          <a:latin typeface="メイリオ" panose="020B0604030504040204" pitchFamily="50" charset="-128"/>
                          <a:ea typeface="メイリオ" panose="020B0604030504040204" pitchFamily="50" charset="-128"/>
                        </a:rPr>
                        <a:t>‐</a:t>
                      </a:r>
                      <a:r>
                        <a:rPr kumimoji="1" lang="en-US" altLang="ja-JP" sz="4800" b="1" kern="1200" dirty="0">
                          <a:effectLst/>
                          <a:latin typeface="メイリオ" panose="020B0604030504040204" pitchFamily="50" charset="-128"/>
                          <a:ea typeface="メイリオ" panose="020B0604030504040204" pitchFamily="50" charset="-128"/>
                        </a:rPr>
                        <a:t>0.1</a:t>
                      </a:r>
                      <a:r>
                        <a:rPr kumimoji="1" lang="ja-JP" altLang="en-US" sz="4800" b="1" kern="1200" dirty="0">
                          <a:effectLst/>
                          <a:latin typeface="メイリオ" panose="020B0604030504040204" pitchFamily="50" charset="-128"/>
                          <a:ea typeface="メイリオ" panose="020B0604030504040204" pitchFamily="50" charset="-128"/>
                        </a:rPr>
                        <a:t>％</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1">
                        <a:lumMod val="40000"/>
                        <a:lumOff val="60000"/>
                      </a:schemeClr>
                    </a:solidFill>
                  </a:tcPr>
                </a:tc>
                <a:extLst>
                  <a:ext uri="{0D108BD9-81ED-4DB2-BD59-A6C34878D82A}">
                    <a16:rowId xmlns:a16="http://schemas.microsoft.com/office/drawing/2014/main" val="1831932440"/>
                  </a:ext>
                </a:extLst>
              </a:tr>
              <a:tr h="1056192">
                <a:tc>
                  <a:txBody>
                    <a:bodyPr/>
                    <a:lstStyle/>
                    <a:p>
                      <a:pPr algn="ctr"/>
                      <a:r>
                        <a:rPr kumimoji="1" lang="ja-JP" altLang="en-US" sz="4800" b="1" kern="1200" dirty="0">
                          <a:effectLst/>
                          <a:latin typeface="メイリオ" panose="020B0604030504040204" pitchFamily="50" charset="-128"/>
                          <a:ea typeface="メイリオ" panose="020B0604030504040204" pitchFamily="50" charset="-128"/>
                        </a:rPr>
                        <a:t>　</a:t>
                      </a:r>
                      <a:r>
                        <a:rPr kumimoji="1" lang="en-US" altLang="ja-JP" sz="4800" b="1" kern="1200" dirty="0">
                          <a:effectLst/>
                          <a:latin typeface="メイリオ" panose="020B0604030504040204" pitchFamily="50" charset="-128"/>
                          <a:ea typeface="メイリオ" panose="020B0604030504040204" pitchFamily="50" charset="-128"/>
                        </a:rPr>
                        <a:t>0.4</a:t>
                      </a:r>
                      <a:r>
                        <a:rPr kumimoji="1" lang="ja-JP" altLang="en-US" sz="4800" b="1" kern="1200" dirty="0">
                          <a:effectLst/>
                          <a:latin typeface="メイリオ" panose="020B0604030504040204" pitchFamily="50" charset="-128"/>
                          <a:ea typeface="メイリオ" panose="020B0604030504040204" pitchFamily="50" charset="-128"/>
                        </a:rPr>
                        <a:t>％</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1476915038"/>
                  </a:ext>
                </a:extLst>
              </a:tr>
              <a:tr h="10561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4800" b="1" kern="1200" dirty="0">
                          <a:effectLst/>
                          <a:latin typeface="メイリオ" panose="020B0604030504040204" pitchFamily="50" charset="-128"/>
                          <a:ea typeface="メイリオ" panose="020B0604030504040204" pitchFamily="50" charset="-128"/>
                        </a:rPr>
                        <a:t>‐</a:t>
                      </a:r>
                      <a:r>
                        <a:rPr kumimoji="1" lang="en-US" altLang="ja-JP" sz="4800" b="1" kern="1200" dirty="0">
                          <a:effectLst/>
                          <a:latin typeface="メイリオ" panose="020B0604030504040204" pitchFamily="50" charset="-128"/>
                          <a:ea typeface="メイリオ" panose="020B0604030504040204" pitchFamily="50" charset="-128"/>
                        </a:rPr>
                        <a:t>0.</a:t>
                      </a:r>
                      <a:r>
                        <a:rPr kumimoji="1" lang="ja-JP" altLang="en-US" sz="4800" b="1" kern="1200" dirty="0">
                          <a:effectLst/>
                          <a:latin typeface="メイリオ" panose="020B0604030504040204" pitchFamily="50" charset="-128"/>
                          <a:ea typeface="メイリオ" panose="020B0604030504040204" pitchFamily="50" charset="-128"/>
                        </a:rPr>
                        <a:t>８％</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442020348"/>
                  </a:ext>
                </a:extLst>
              </a:tr>
            </a:tbl>
          </a:graphicData>
        </a:graphic>
      </p:graphicFrame>
      <p:graphicFrame>
        <p:nvGraphicFramePr>
          <p:cNvPr id="11" name="表 10">
            <a:extLst>
              <a:ext uri="{FF2B5EF4-FFF2-40B4-BE49-F238E27FC236}">
                <a16:creationId xmlns:a16="http://schemas.microsoft.com/office/drawing/2014/main" id="{48187AE5-05E9-4B6B-9F77-AFA29A23D496}"/>
              </a:ext>
            </a:extLst>
          </p:cNvPr>
          <p:cNvGraphicFramePr>
            <a:graphicFrameLocks noGrp="1"/>
          </p:cNvGraphicFramePr>
          <p:nvPr>
            <p:extLst>
              <p:ext uri="{D42A27DB-BD31-4B8C-83A1-F6EECF244321}">
                <p14:modId xmlns:p14="http://schemas.microsoft.com/office/powerpoint/2010/main" val="554788306"/>
              </p:ext>
            </p:extLst>
          </p:nvPr>
        </p:nvGraphicFramePr>
        <p:xfrm>
          <a:off x="18995168" y="3251240"/>
          <a:ext cx="4939792" cy="4931926"/>
        </p:xfrm>
        <a:graphic>
          <a:graphicData uri="http://schemas.openxmlformats.org/drawingml/2006/table">
            <a:tbl>
              <a:tblPr firstRow="1" bandRow="1">
                <a:tableStyleId>{5C22544A-7EE6-4342-B048-85BDC9FD1C3A}</a:tableStyleId>
              </a:tblPr>
              <a:tblGrid>
                <a:gridCol w="2267178">
                  <a:extLst>
                    <a:ext uri="{9D8B030D-6E8A-4147-A177-3AD203B41FA5}">
                      <a16:colId xmlns:a16="http://schemas.microsoft.com/office/drawing/2014/main" val="866568743"/>
                    </a:ext>
                  </a:extLst>
                </a:gridCol>
                <a:gridCol w="2672614">
                  <a:extLst>
                    <a:ext uri="{9D8B030D-6E8A-4147-A177-3AD203B41FA5}">
                      <a16:colId xmlns:a16="http://schemas.microsoft.com/office/drawing/2014/main" val="2671413911"/>
                    </a:ext>
                  </a:extLst>
                </a:gridCol>
              </a:tblGrid>
              <a:tr h="1723524">
                <a:tc>
                  <a:txBody>
                    <a:bodyPr/>
                    <a:lstStyle/>
                    <a:p>
                      <a:pPr algn="ctr"/>
                      <a:r>
                        <a:rPr kumimoji="1" lang="ja-JP" altLang="en-US" sz="4800" kern="1200" dirty="0">
                          <a:effectLst/>
                        </a:rPr>
                        <a:t>入会会</a:t>
                      </a:r>
                      <a:endParaRPr kumimoji="1" lang="en-US" altLang="ja-JP" sz="4800" kern="1200" dirty="0">
                        <a:effectLst/>
                      </a:endParaRPr>
                    </a:p>
                    <a:p>
                      <a:pPr algn="ctr"/>
                      <a:r>
                        <a:rPr kumimoji="1" lang="ja-JP" sz="4800" kern="1200" dirty="0">
                          <a:effectLst/>
                        </a:rPr>
                        <a:t>員数</a:t>
                      </a:r>
                      <a:endParaRPr 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82880" marR="182880" marT="91440" marB="91440" anchor="ctr"/>
                </a:tc>
                <a:tc>
                  <a:txBody>
                    <a:bodyPr/>
                    <a:lstStyle/>
                    <a:p>
                      <a:pPr algn="ctr"/>
                      <a:r>
                        <a:rPr kumimoji="1" lang="ja-JP" altLang="en-US" sz="4800" kern="1200" dirty="0">
                          <a:effectLst/>
                        </a:rPr>
                        <a:t>退会会</a:t>
                      </a:r>
                      <a:r>
                        <a:rPr kumimoji="1" lang="ja-JP" sz="4800" kern="1200" dirty="0">
                          <a:effectLst/>
                        </a:rPr>
                        <a:t>員数</a:t>
                      </a:r>
                      <a:endParaRPr lang="ja-JP" sz="4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82880" marR="182880" marT="91440" marB="91440" anchor="ctr"/>
                </a:tc>
                <a:extLst>
                  <a:ext uri="{0D108BD9-81ED-4DB2-BD59-A6C34878D82A}">
                    <a16:rowId xmlns:a16="http://schemas.microsoft.com/office/drawing/2014/main" val="1867015719"/>
                  </a:ext>
                </a:extLst>
              </a:tr>
              <a:tr h="1273227">
                <a:tc>
                  <a:txBody>
                    <a:bodyPr/>
                    <a:lstStyle/>
                    <a:p>
                      <a:pPr algn="ctr"/>
                      <a:r>
                        <a:rPr kumimoji="1" lang="en-US" altLang="ja-JP" sz="4800" b="1" kern="1200" dirty="0">
                          <a:effectLst/>
                          <a:latin typeface="メイリオ" panose="020B0604030504040204" pitchFamily="50" charset="-128"/>
                          <a:ea typeface="メイリオ" panose="020B0604030504040204" pitchFamily="50" charset="-128"/>
                        </a:rPr>
                        <a:t>280</a:t>
                      </a:r>
                    </a:p>
                  </a:txBody>
                  <a:tcPr marL="182880" marR="182880" marT="91440" marB="91440" anchor="ctr">
                    <a:solidFill>
                      <a:schemeClr val="accent1">
                        <a:lumMod val="40000"/>
                        <a:lumOff val="60000"/>
                      </a:schemeClr>
                    </a:solidFill>
                  </a:tcPr>
                </a:tc>
                <a:tc>
                  <a:txBody>
                    <a:bodyPr/>
                    <a:lstStyle/>
                    <a:p>
                      <a:pPr algn="ctr"/>
                      <a:r>
                        <a:rPr lang="en-US" alt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rPr>
                        <a:t>284</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1">
                        <a:lumMod val="40000"/>
                        <a:lumOff val="60000"/>
                      </a:schemeClr>
                    </a:solidFill>
                  </a:tcPr>
                </a:tc>
                <a:extLst>
                  <a:ext uri="{0D108BD9-81ED-4DB2-BD59-A6C34878D82A}">
                    <a16:rowId xmlns:a16="http://schemas.microsoft.com/office/drawing/2014/main" val="533809066"/>
                  </a:ext>
                </a:extLst>
              </a:tr>
              <a:tr h="1020775">
                <a:tc>
                  <a:txBody>
                    <a:bodyPr/>
                    <a:lstStyle/>
                    <a:p>
                      <a:pPr algn="ctr"/>
                      <a:r>
                        <a:rPr lang="en-US" alt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rPr>
                        <a:t>270</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6">
                        <a:lumMod val="20000"/>
                        <a:lumOff val="80000"/>
                      </a:schemeClr>
                    </a:solidFill>
                  </a:tcPr>
                </a:tc>
                <a:tc>
                  <a:txBody>
                    <a:bodyPr/>
                    <a:lstStyle/>
                    <a:p>
                      <a:pPr algn="ctr"/>
                      <a:r>
                        <a:rPr lang="en-US" alt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rPr>
                        <a:t>256</a:t>
                      </a: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1739006635"/>
                  </a:ext>
                </a:extLst>
              </a:tr>
              <a:tr h="886897">
                <a:tc>
                  <a:txBody>
                    <a:bodyPr/>
                    <a:lstStyle/>
                    <a:p>
                      <a:pPr algn="ctr"/>
                      <a:r>
                        <a:rPr lang="en-US" alt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rPr>
                        <a:t>10</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6">
                        <a:lumMod val="20000"/>
                        <a:lumOff val="80000"/>
                      </a:schemeClr>
                    </a:solidFill>
                  </a:tcPr>
                </a:tc>
                <a:tc>
                  <a:txBody>
                    <a:bodyPr/>
                    <a:lstStyle/>
                    <a:p>
                      <a:pPr algn="ctr"/>
                      <a:r>
                        <a:rPr lang="en-US" alt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rPr>
                        <a:t>12</a:t>
                      </a:r>
                      <a:endParaRPr lang="ja-JP" sz="48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182880" marR="182880" marT="91440" marB="91440" anchor="ctr">
                    <a:solidFill>
                      <a:schemeClr val="accent6">
                        <a:lumMod val="20000"/>
                        <a:lumOff val="80000"/>
                      </a:schemeClr>
                    </a:solidFill>
                  </a:tcPr>
                </a:tc>
                <a:extLst>
                  <a:ext uri="{0D108BD9-81ED-4DB2-BD59-A6C34878D82A}">
                    <a16:rowId xmlns:a16="http://schemas.microsoft.com/office/drawing/2014/main" val="516475887"/>
                  </a:ext>
                </a:extLst>
              </a:tr>
            </a:tbl>
          </a:graphicData>
        </a:graphic>
      </p:graphicFrame>
      <p:sp>
        <p:nvSpPr>
          <p:cNvPr id="2" name="テキスト ボックス 1">
            <a:extLst>
              <a:ext uri="{FF2B5EF4-FFF2-40B4-BE49-F238E27FC236}">
                <a16:creationId xmlns:a16="http://schemas.microsoft.com/office/drawing/2014/main" id="{078B2D7C-D804-9504-A52A-CA2280DF10DB}"/>
              </a:ext>
            </a:extLst>
          </p:cNvPr>
          <p:cNvSpPr txBox="1"/>
          <p:nvPr/>
        </p:nvSpPr>
        <p:spPr>
          <a:xfrm>
            <a:off x="15695207" y="8381078"/>
            <a:ext cx="7579521" cy="646331"/>
          </a:xfrm>
          <a:prstGeom prst="rect">
            <a:avLst/>
          </a:prstGeom>
          <a:noFill/>
        </p:spPr>
        <p:txBody>
          <a:bodyPr wrap="square">
            <a:spAutoFit/>
          </a:bodyPr>
          <a:lstStyle/>
          <a:p>
            <a:r>
              <a:rPr lang="en-US" altLang="ja-JP" sz="3600" dirty="0">
                <a:solidFill>
                  <a:schemeClr val="tx1"/>
                </a:solidFill>
                <a:latin typeface="ＭＳ ゴシック" panose="020B0609070205080204" pitchFamily="49" charset="-128"/>
                <a:ea typeface="ＭＳ ゴシック" panose="020B0609070205080204" pitchFamily="49" charset="-128"/>
              </a:rPr>
              <a:t>※</a:t>
            </a:r>
            <a:r>
              <a:rPr lang="ja-JP" altLang="en-US" sz="3600" dirty="0">
                <a:solidFill>
                  <a:schemeClr val="tx1"/>
                </a:solidFill>
                <a:latin typeface="ＭＳ ゴシック" panose="020B0609070205080204" pitchFamily="49" charset="-128"/>
                <a:ea typeface="ＭＳ ゴシック" panose="020B0609070205080204" pitchFamily="49" charset="-128"/>
              </a:rPr>
              <a:t>大手前ＲＣ分を考慮しています</a:t>
            </a:r>
          </a:p>
        </p:txBody>
      </p:sp>
    </p:spTree>
    <p:extLst>
      <p:ext uri="{BB962C8B-B14F-4D97-AF65-F5344CB8AC3E}">
        <p14:creationId xmlns:p14="http://schemas.microsoft.com/office/powerpoint/2010/main" val="209327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1C2BF-1536-4602-99AA-44D827303F9B}"/>
              </a:ext>
            </a:extLst>
          </p:cNvPr>
          <p:cNvSpPr>
            <a:spLocks noGrp="1"/>
          </p:cNvSpPr>
          <p:nvPr>
            <p:ph type="title"/>
          </p:nvPr>
        </p:nvSpPr>
        <p:spPr>
          <a:xfrm>
            <a:off x="1251857" y="370115"/>
            <a:ext cx="18581914" cy="1611086"/>
          </a:xfrm>
        </p:spPr>
        <p:txBody>
          <a:bodyPr>
            <a:normAutofit/>
          </a:bodyPr>
          <a:lstStyle/>
          <a:p>
            <a:r>
              <a:rPr lang="ja-JP" altLang="en-US" sz="6000" dirty="0"/>
              <a:t>ＲＩ会長テーマとクラブ優秀賞との関係</a:t>
            </a:r>
            <a:endParaRPr kumimoji="1" lang="ja-JP" altLang="en-US" sz="6000" dirty="0"/>
          </a:p>
        </p:txBody>
      </p:sp>
      <p:sp>
        <p:nvSpPr>
          <p:cNvPr id="3" name="コンテンツ プレースホルダー 2">
            <a:extLst>
              <a:ext uri="{FF2B5EF4-FFF2-40B4-BE49-F238E27FC236}">
                <a16:creationId xmlns:a16="http://schemas.microsoft.com/office/drawing/2014/main" id="{538F594F-1BB4-4311-8211-4160A7C516B0}"/>
              </a:ext>
            </a:extLst>
          </p:cNvPr>
          <p:cNvSpPr>
            <a:spLocks noGrp="1"/>
          </p:cNvSpPr>
          <p:nvPr>
            <p:ph idx="1"/>
          </p:nvPr>
        </p:nvSpPr>
        <p:spPr>
          <a:xfrm>
            <a:off x="1041476" y="2131423"/>
            <a:ext cx="23342524" cy="9808028"/>
          </a:xfrm>
        </p:spPr>
        <p:txBody>
          <a:bodyPr>
            <a:noAutofit/>
          </a:bodyPr>
          <a:lstStyle/>
          <a:p>
            <a:pPr marL="0" indent="0"/>
            <a:r>
              <a:rPr lang="ja-JP" altLang="en-US" sz="5400" dirty="0">
                <a:ea typeface="游ゴシック" panose="020B0400000000000000" pitchFamily="50" charset="-128"/>
              </a:rPr>
              <a:t>（</a:t>
            </a:r>
            <a:r>
              <a:rPr lang="ja-JP" altLang="en-US" sz="4800" b="1" dirty="0">
                <a:ea typeface="游ゴシック" panose="020B0400000000000000" pitchFamily="50" charset="-128"/>
              </a:rPr>
              <a:t>２０２４－２５年度ＲＩ会長メッセージ抜粋）</a:t>
            </a:r>
            <a:endParaRPr lang="en-US" altLang="ja-JP" sz="4800" b="1" dirty="0">
              <a:ea typeface="游ゴシック" panose="020B0400000000000000" pitchFamily="50" charset="-128"/>
            </a:endParaRPr>
          </a:p>
          <a:p>
            <a:pPr marL="0" indent="0"/>
            <a:r>
              <a:rPr lang="ja-JP" altLang="en-US" sz="4800" dirty="0">
                <a:ea typeface="游ゴシック" panose="020B0400000000000000" pitchFamily="50" charset="-128"/>
              </a:rPr>
              <a:t>　</a:t>
            </a:r>
            <a:r>
              <a:rPr kumimoji="1" lang="ja-JP" altLang="en-US" sz="4800" dirty="0">
                <a:solidFill>
                  <a:srgbClr val="FF0000"/>
                </a:solidFill>
                <a:ea typeface="游ゴシック" panose="020B0400000000000000" pitchFamily="50" charset="-128"/>
              </a:rPr>
              <a:t>■</a:t>
            </a:r>
            <a:r>
              <a:rPr kumimoji="1" lang="ja-JP" altLang="en-US" sz="4800" dirty="0">
                <a:highlight>
                  <a:srgbClr val="FFFF00"/>
                </a:highlight>
                <a:ea typeface="游ゴシック" panose="020B0400000000000000" pitchFamily="50" charset="-128"/>
              </a:rPr>
              <a:t>「</a:t>
            </a:r>
            <a:r>
              <a:rPr lang="ja-JP" altLang="en-US" sz="4800" b="1" i="0" dirty="0">
                <a:solidFill>
                  <a:srgbClr val="000000"/>
                </a:solidFill>
                <a:effectLst/>
                <a:highlight>
                  <a:srgbClr val="FFFF00"/>
                </a:highlight>
                <a:ea typeface="游ゴシック" panose="020B0400000000000000" pitchFamily="50" charset="-128"/>
              </a:rPr>
              <a:t>ロータリーのマジック」</a:t>
            </a:r>
            <a:r>
              <a:rPr lang="ja-JP" altLang="en-US" sz="4800" b="1" i="0" dirty="0">
                <a:solidFill>
                  <a:srgbClr val="000000"/>
                </a:solidFill>
                <a:effectLst/>
                <a:ea typeface="游ゴシック" panose="020B0400000000000000" pitchFamily="50" charset="-128"/>
              </a:rPr>
              <a:t>で真に世界を変えようとするならば、私たち全員</a:t>
            </a:r>
            <a:endParaRPr lang="en-US" altLang="ja-JP" sz="4800" b="1" i="0" dirty="0">
              <a:solidFill>
                <a:srgbClr val="000000"/>
              </a:solidFill>
              <a:effectLst/>
              <a:ea typeface="游ゴシック" panose="020B0400000000000000" pitchFamily="50" charset="-128"/>
            </a:endParaRPr>
          </a:p>
          <a:p>
            <a:pPr marL="0" indent="0"/>
            <a:r>
              <a:rPr lang="ja-JP" altLang="en-US" sz="4800" b="1" dirty="0">
                <a:ea typeface="游ゴシック" panose="020B0400000000000000" pitchFamily="50" charset="-128"/>
              </a:rPr>
              <a:t>　　</a:t>
            </a:r>
            <a:r>
              <a:rPr lang="ja-JP" altLang="en-US" sz="4800" b="1" i="0" dirty="0">
                <a:solidFill>
                  <a:srgbClr val="000000"/>
                </a:solidFill>
                <a:effectLst/>
                <a:ea typeface="游ゴシック" panose="020B0400000000000000" pitchFamily="50" charset="-128"/>
              </a:rPr>
              <a:t>がクラブへの</a:t>
            </a:r>
            <a:r>
              <a:rPr lang="ja-JP" altLang="en-US" sz="4800" b="1" i="0" dirty="0">
                <a:solidFill>
                  <a:srgbClr val="000000"/>
                </a:solidFill>
                <a:effectLst/>
                <a:highlight>
                  <a:srgbClr val="FFFF00"/>
                </a:highlight>
                <a:ea typeface="游ゴシック" panose="020B0400000000000000" pitchFamily="50" charset="-128"/>
              </a:rPr>
              <a:t>帰属意識</a:t>
            </a:r>
            <a:r>
              <a:rPr lang="ja-JP" altLang="en-US" sz="4800" b="1" i="0" dirty="0">
                <a:solidFill>
                  <a:srgbClr val="000000"/>
                </a:solidFill>
                <a:effectLst/>
                <a:ea typeface="游ゴシック" panose="020B0400000000000000" pitchFamily="50" charset="-128"/>
              </a:rPr>
              <a:t>をもてるようにする必要があります。</a:t>
            </a:r>
            <a:endParaRPr lang="en-US" altLang="ja-JP" sz="4800" b="1" i="0" dirty="0">
              <a:solidFill>
                <a:srgbClr val="000000"/>
              </a:solidFill>
              <a:effectLst/>
              <a:ea typeface="游ゴシック" panose="020B0400000000000000" pitchFamily="50" charset="-128"/>
            </a:endParaRPr>
          </a:p>
          <a:p>
            <a:pPr marL="0" indent="0"/>
            <a:r>
              <a:rPr kumimoji="1" lang="ja-JP" altLang="en-US" sz="4800" b="1" dirty="0">
                <a:solidFill>
                  <a:srgbClr val="000000"/>
                </a:solidFill>
                <a:ea typeface="游ゴシック" panose="020B0400000000000000" pitchFamily="50" charset="-128"/>
              </a:rPr>
              <a:t>　</a:t>
            </a:r>
            <a:r>
              <a:rPr kumimoji="1" lang="ja-JP" altLang="en-US" sz="4800" b="1" dirty="0">
                <a:solidFill>
                  <a:srgbClr val="FF0000"/>
                </a:solidFill>
                <a:ea typeface="游ゴシック" panose="020B0400000000000000" pitchFamily="50" charset="-128"/>
              </a:rPr>
              <a:t>■</a:t>
            </a:r>
            <a:r>
              <a:rPr lang="ja-JP" altLang="en-US" sz="4800" b="1" dirty="0">
                <a:highlight>
                  <a:srgbClr val="FFFF00"/>
                </a:highlight>
                <a:ea typeface="游ゴシック" panose="020B0400000000000000" pitchFamily="50" charset="-128"/>
              </a:rPr>
              <a:t>帰属意識</a:t>
            </a:r>
            <a:r>
              <a:rPr lang="ja-JP" altLang="en-US" sz="4800" b="1" dirty="0">
                <a:ea typeface="游ゴシック" panose="020B0400000000000000" pitchFamily="50" charset="-128"/>
              </a:rPr>
              <a:t>とは</a:t>
            </a:r>
            <a:r>
              <a:rPr lang="ja-JP" altLang="en-US" sz="4800" b="1" dirty="0">
                <a:highlight>
                  <a:srgbClr val="FFFF00"/>
                </a:highlight>
                <a:ea typeface="游ゴシック" panose="020B0400000000000000" pitchFamily="50" charset="-128"/>
              </a:rPr>
              <a:t>「ロータリーのマジック」</a:t>
            </a:r>
            <a:r>
              <a:rPr lang="ja-JP" altLang="en-US" sz="4800" b="1" dirty="0">
                <a:ea typeface="游ゴシック" panose="020B0400000000000000" pitchFamily="50" charset="-128"/>
              </a:rPr>
              <a:t>を発動させる力。</a:t>
            </a:r>
            <a:endParaRPr lang="en-US" altLang="ja-JP" sz="4800" b="1" dirty="0">
              <a:ea typeface="游ゴシック" panose="020B0400000000000000" pitchFamily="50" charset="-128"/>
            </a:endParaRPr>
          </a:p>
          <a:p>
            <a:pPr marL="0" indent="0"/>
            <a:r>
              <a:rPr lang="ja-JP" altLang="en-US" sz="4800" b="1" dirty="0">
                <a:ea typeface="游ゴシック" panose="020B0400000000000000" pitchFamily="50" charset="-128"/>
              </a:rPr>
              <a:t>　</a:t>
            </a:r>
            <a:r>
              <a:rPr lang="ja-JP" altLang="en-US" sz="4800" b="1" dirty="0">
                <a:solidFill>
                  <a:srgbClr val="FF0000"/>
                </a:solidFill>
                <a:ea typeface="游ゴシック" panose="020B0400000000000000" pitchFamily="50" charset="-128"/>
              </a:rPr>
              <a:t>■</a:t>
            </a:r>
            <a:r>
              <a:rPr lang="ja-JP" altLang="en-US" sz="4800" b="1" dirty="0">
                <a:highlight>
                  <a:srgbClr val="FFFF00"/>
                </a:highlight>
                <a:ea typeface="游ゴシック" panose="020B0400000000000000" pitchFamily="50" charset="-128"/>
              </a:rPr>
              <a:t>ロータリーの行動計画</a:t>
            </a:r>
            <a:r>
              <a:rPr lang="ja-JP" altLang="en-US" sz="4800" b="1" dirty="0">
                <a:ea typeface="游ゴシック" panose="020B0400000000000000" pitchFamily="50" charset="-128"/>
              </a:rPr>
              <a:t>に沿って地域社会の提案に取り組むことで、</a:t>
            </a:r>
            <a:endParaRPr lang="en-US" altLang="ja-JP" sz="4800" b="1" dirty="0">
              <a:ea typeface="游ゴシック" panose="020B0400000000000000" pitchFamily="50" charset="-128"/>
            </a:endParaRPr>
          </a:p>
          <a:p>
            <a:pPr marL="0" indent="0"/>
            <a:r>
              <a:rPr lang="ja-JP" altLang="en-US" sz="4800" b="1" dirty="0">
                <a:ea typeface="游ゴシック" panose="020B0400000000000000" pitchFamily="50" charset="-128"/>
              </a:rPr>
              <a:t>　　全てのロータリー会員に、それぞれのクラブへの</a:t>
            </a:r>
            <a:r>
              <a:rPr lang="ja-JP" altLang="en-US" sz="4800" b="1" dirty="0">
                <a:highlight>
                  <a:srgbClr val="FFFF00"/>
                </a:highlight>
                <a:ea typeface="游ゴシック" panose="020B0400000000000000" pitchFamily="50" charset="-128"/>
              </a:rPr>
              <a:t>帰属意識</a:t>
            </a:r>
            <a:r>
              <a:rPr lang="ja-JP" altLang="en-US" sz="4800" b="1" dirty="0">
                <a:ea typeface="游ゴシック" panose="020B0400000000000000" pitchFamily="50" charset="-128"/>
              </a:rPr>
              <a:t>が末永く育まれる。</a:t>
            </a:r>
            <a:endParaRPr lang="en-US" altLang="ja-JP" sz="4800" b="1" dirty="0">
              <a:ea typeface="游ゴシック" panose="020B0400000000000000" pitchFamily="50" charset="-128"/>
            </a:endParaRPr>
          </a:p>
          <a:p>
            <a:pPr marL="0" indent="0"/>
            <a:r>
              <a:rPr lang="ja-JP" altLang="en-US" sz="4800" b="1" dirty="0">
                <a:ea typeface="游ゴシック" panose="020B0400000000000000" pitchFamily="50" charset="-128"/>
              </a:rPr>
              <a:t>　</a:t>
            </a:r>
            <a:r>
              <a:rPr lang="ja-JP" altLang="en-US" sz="4800" b="1" dirty="0">
                <a:solidFill>
                  <a:srgbClr val="FF0000"/>
                </a:solidFill>
                <a:ea typeface="游ゴシック" panose="020B0400000000000000" pitchFamily="50" charset="-128"/>
              </a:rPr>
              <a:t>■</a:t>
            </a:r>
            <a:r>
              <a:rPr lang="ja-JP" altLang="en-US" sz="4800" b="1" dirty="0">
                <a:highlight>
                  <a:srgbClr val="FFFF00"/>
                </a:highlight>
                <a:ea typeface="游ゴシック" panose="020B0400000000000000" pitchFamily="50" charset="-128"/>
              </a:rPr>
              <a:t>行動計画</a:t>
            </a:r>
            <a:r>
              <a:rPr lang="ja-JP" altLang="en-US" sz="4800" b="1" dirty="0">
                <a:ea typeface="游ゴシック" panose="020B0400000000000000" pitchFamily="50" charset="-128"/>
              </a:rPr>
              <a:t>には、クラブの強みと弱みを評価し、課題に取り組むために活動</a:t>
            </a:r>
            <a:endParaRPr lang="en-US" altLang="ja-JP" sz="4800" b="1" dirty="0">
              <a:ea typeface="游ゴシック" panose="020B0400000000000000" pitchFamily="50" charset="-128"/>
            </a:endParaRPr>
          </a:p>
          <a:p>
            <a:pPr marL="0" indent="0"/>
            <a:r>
              <a:rPr lang="ja-JP" altLang="en-US" sz="4800" b="1" dirty="0">
                <a:ea typeface="游ゴシック" panose="020B0400000000000000" pitchFamily="50" charset="-128"/>
              </a:rPr>
              <a:t>　　できるツールが含まれています。</a:t>
            </a:r>
            <a:endParaRPr lang="en-US" altLang="ja-JP" sz="4800" b="1" dirty="0">
              <a:ea typeface="游ゴシック" panose="020B0400000000000000" pitchFamily="50" charset="-128"/>
            </a:endParaRPr>
          </a:p>
          <a:p>
            <a:pPr marL="0" indent="0"/>
            <a:r>
              <a:rPr lang="ja-JP" altLang="en-US" sz="4800" b="1" dirty="0">
                <a:ea typeface="游ゴシック" panose="020B0400000000000000" pitchFamily="50" charset="-128"/>
              </a:rPr>
              <a:t>　</a:t>
            </a:r>
            <a:endParaRPr lang="en-US" altLang="ja-JP" sz="4800" b="1" dirty="0">
              <a:ea typeface="游ゴシック" panose="020B0400000000000000" pitchFamily="50" charset="-128"/>
            </a:endParaRPr>
          </a:p>
          <a:p>
            <a:pPr marL="0" indent="0"/>
            <a:r>
              <a:rPr lang="ja-JP" altLang="en-US" sz="4800" b="1" dirty="0">
                <a:ea typeface="游ゴシック" panose="020B0400000000000000" pitchFamily="50" charset="-128"/>
              </a:rPr>
              <a:t>　</a:t>
            </a:r>
            <a:endParaRPr lang="en-US" altLang="ja-JP" sz="4800" b="1" dirty="0">
              <a:ea typeface="游ゴシック" panose="020B0400000000000000" pitchFamily="50" charset="-128"/>
            </a:endParaRPr>
          </a:p>
          <a:p>
            <a:pPr marL="0" indent="0"/>
            <a:r>
              <a:rPr lang="ja-JP" altLang="en-US" sz="4800" b="1" dirty="0">
                <a:solidFill>
                  <a:srgbClr val="FF0000"/>
                </a:solidFill>
                <a:ea typeface="游ゴシック" panose="020B0400000000000000" pitchFamily="50" charset="-128"/>
              </a:rPr>
              <a:t>　　</a:t>
            </a:r>
            <a:r>
              <a:rPr lang="ja-JP" altLang="en-US" sz="5400" b="1" dirty="0">
                <a:solidFill>
                  <a:srgbClr val="FF0000"/>
                </a:solidFill>
                <a:ea typeface="游ゴシック" panose="020B0400000000000000" pitchFamily="50" charset="-128"/>
              </a:rPr>
              <a:t>クラブ優秀賞</a:t>
            </a:r>
            <a:r>
              <a:rPr kumimoji="1" lang="ja-JP" altLang="en-US" sz="5400" dirty="0">
                <a:solidFill>
                  <a:srgbClr val="FF0000"/>
                </a:solidFill>
                <a:ea typeface="游ゴシック" panose="020B0400000000000000" pitchFamily="50" charset="-128"/>
              </a:rPr>
              <a:t> 　「</a:t>
            </a:r>
            <a:r>
              <a:rPr lang="ja-JP" altLang="en-US" sz="5400" b="1" i="0" dirty="0">
                <a:solidFill>
                  <a:srgbClr val="FF0000"/>
                </a:solidFill>
                <a:effectLst/>
                <a:ea typeface="游ゴシック" panose="020B0400000000000000" pitchFamily="50" charset="-128"/>
              </a:rPr>
              <a:t>ロータリーのマジック」　　公共イメージの向上</a:t>
            </a:r>
            <a:endParaRPr lang="en-US" altLang="ja-JP" sz="5400" b="1" dirty="0">
              <a:solidFill>
                <a:srgbClr val="FF0000"/>
              </a:solidFill>
              <a:ea typeface="游ゴシック" panose="020B0400000000000000" pitchFamily="50" charset="-128"/>
            </a:endParaRPr>
          </a:p>
        </p:txBody>
      </p:sp>
      <p:sp>
        <p:nvSpPr>
          <p:cNvPr id="4" name="矢印: 下 3">
            <a:extLst>
              <a:ext uri="{FF2B5EF4-FFF2-40B4-BE49-F238E27FC236}">
                <a16:creationId xmlns:a16="http://schemas.microsoft.com/office/drawing/2014/main" id="{6599601B-4A9B-4E23-867A-75FE15732BC1}"/>
              </a:ext>
            </a:extLst>
          </p:cNvPr>
          <p:cNvSpPr/>
          <p:nvPr/>
        </p:nvSpPr>
        <p:spPr>
          <a:xfrm>
            <a:off x="10967960" y="9734004"/>
            <a:ext cx="2775857" cy="587829"/>
          </a:xfrm>
          <a:prstGeom prst="downArrow">
            <a:avLst/>
          </a:prstGeom>
          <a:solidFill>
            <a:schemeClr val="accent2"/>
          </a:solidFill>
          <a:ln w="127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dirty="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
        <p:nvSpPr>
          <p:cNvPr id="5" name="矢印: 右 4">
            <a:extLst>
              <a:ext uri="{FF2B5EF4-FFF2-40B4-BE49-F238E27FC236}">
                <a16:creationId xmlns:a16="http://schemas.microsoft.com/office/drawing/2014/main" id="{BA7FB1EA-46D8-4E80-8B14-51C3354FE7F6}"/>
              </a:ext>
            </a:extLst>
          </p:cNvPr>
          <p:cNvSpPr/>
          <p:nvPr/>
        </p:nvSpPr>
        <p:spPr>
          <a:xfrm>
            <a:off x="6481538" y="11100599"/>
            <a:ext cx="978408" cy="484632"/>
          </a:xfrm>
          <a:prstGeom prst="rightArrow">
            <a:avLst>
              <a:gd name="adj1" fmla="val 50000"/>
              <a:gd name="adj2" fmla="val 50000"/>
            </a:avLst>
          </a:prstGeom>
          <a:solidFill>
            <a:srgbClr val="00B0F0"/>
          </a:solidFill>
          <a:ln w="127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dirty="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
        <p:nvSpPr>
          <p:cNvPr id="6" name="矢印: 右 5">
            <a:extLst>
              <a:ext uri="{FF2B5EF4-FFF2-40B4-BE49-F238E27FC236}">
                <a16:creationId xmlns:a16="http://schemas.microsoft.com/office/drawing/2014/main" id="{72100630-CA51-47A9-A313-D22AD8CFFC10}"/>
              </a:ext>
            </a:extLst>
          </p:cNvPr>
          <p:cNvSpPr/>
          <p:nvPr/>
        </p:nvSpPr>
        <p:spPr>
          <a:xfrm>
            <a:off x="15324909" y="11100599"/>
            <a:ext cx="978408" cy="484632"/>
          </a:xfrm>
          <a:prstGeom prst="rightArrow">
            <a:avLst>
              <a:gd name="adj1" fmla="val 50000"/>
              <a:gd name="adj2" fmla="val 50000"/>
            </a:avLst>
          </a:prstGeom>
          <a:solidFill>
            <a:srgbClr val="00B0F0"/>
          </a:solidFill>
          <a:ln w="127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0808" tIns="90808" rIns="90808" bIns="90808" numCol="1" spcCol="38100" rtlCol="0" anchor="t">
            <a:spAutoFit/>
          </a:bodyPr>
          <a:lstStyle/>
          <a:p>
            <a:pPr marL="0" marR="0" indent="0" algn="l" defTabSz="1828799"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dirty="0">
              <a:ln>
                <a:noFill/>
              </a:ln>
              <a:solidFill>
                <a:srgbClr val="000000"/>
              </a:solidFill>
              <a:effectLst/>
              <a:uFillTx/>
              <a:latin typeface="游ゴシック体 ミディアム"/>
              <a:ea typeface="游ゴシック体 ミディアム"/>
              <a:cs typeface="游ゴシック体 ミディアム"/>
              <a:sym typeface="游ゴシック体 ミディアム"/>
            </a:endParaRPr>
          </a:p>
        </p:txBody>
      </p:sp>
    </p:spTree>
    <p:extLst>
      <p:ext uri="{BB962C8B-B14F-4D97-AF65-F5344CB8AC3E}">
        <p14:creationId xmlns:p14="http://schemas.microsoft.com/office/powerpoint/2010/main" val="130043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91C2BF-1536-4602-99AA-44D827303F9B}"/>
              </a:ext>
            </a:extLst>
          </p:cNvPr>
          <p:cNvSpPr>
            <a:spLocks noGrp="1"/>
          </p:cNvSpPr>
          <p:nvPr>
            <p:ph type="title"/>
          </p:nvPr>
        </p:nvSpPr>
        <p:spPr>
          <a:xfrm>
            <a:off x="1066256" y="481642"/>
            <a:ext cx="20305610" cy="1425954"/>
          </a:xfrm>
        </p:spPr>
        <p:txBody>
          <a:bodyPr>
            <a:noAutofit/>
          </a:bodyPr>
          <a:lstStyle/>
          <a:p>
            <a:r>
              <a:rPr lang="ja-JP" altLang="en-US" sz="6400" dirty="0">
                <a:solidFill>
                  <a:srgbClr val="000000"/>
                </a:solidFill>
                <a:latin typeface="Helvetica" panose="020B0604020202020204" pitchFamily="34" charset="0"/>
              </a:rPr>
              <a:t>クラブ優秀賞への有意義な取組、目標設定について</a:t>
            </a:r>
            <a:endParaRPr kumimoji="1" lang="ja-JP" altLang="en-US" sz="6400" dirty="0"/>
          </a:p>
        </p:txBody>
      </p:sp>
      <p:sp>
        <p:nvSpPr>
          <p:cNvPr id="5" name="コンテンツ プレースホルダー 4">
            <a:extLst>
              <a:ext uri="{FF2B5EF4-FFF2-40B4-BE49-F238E27FC236}">
                <a16:creationId xmlns:a16="http://schemas.microsoft.com/office/drawing/2014/main" id="{B8D481F6-D8DF-4771-9D20-2C2715C53689}"/>
              </a:ext>
            </a:extLst>
          </p:cNvPr>
          <p:cNvSpPr>
            <a:spLocks noGrp="1"/>
          </p:cNvSpPr>
          <p:nvPr>
            <p:ph idx="1"/>
          </p:nvPr>
        </p:nvSpPr>
        <p:spPr>
          <a:xfrm>
            <a:off x="2535383" y="2462981"/>
            <a:ext cx="20752320" cy="10058400"/>
          </a:xfrm>
        </p:spPr>
        <p:txBody>
          <a:bodyPr>
            <a:noAutofit/>
          </a:bodyPr>
          <a:lstStyle/>
          <a:p>
            <a:pPr marL="0" indent="0"/>
            <a:r>
              <a:rPr lang="ja-JP" altLang="en-US" sz="4400" i="0" dirty="0">
                <a:solidFill>
                  <a:srgbClr val="000000"/>
                </a:solidFill>
                <a:effectLst/>
              </a:rPr>
              <a:t>●</a:t>
            </a:r>
            <a:r>
              <a:rPr lang="ja-JP" altLang="en-US" sz="5400" i="0" dirty="0">
                <a:solidFill>
                  <a:srgbClr val="000000"/>
                </a:solidFill>
                <a:effectLst/>
              </a:rPr>
              <a:t>目標設定</a:t>
            </a:r>
            <a:r>
              <a:rPr lang="ja-JP" altLang="en-US" sz="5400" i="0" dirty="0">
                <a:solidFill>
                  <a:srgbClr val="000000"/>
                </a:solidFill>
                <a:effectLst/>
                <a:highlight>
                  <a:srgbClr val="FFFF00"/>
                </a:highlight>
              </a:rPr>
              <a:t>（</a:t>
            </a:r>
            <a:r>
              <a:rPr lang="ja-JP" altLang="en-US" sz="5400" dirty="0">
                <a:highlight>
                  <a:srgbClr val="FFFF00"/>
                </a:highlight>
              </a:rPr>
              <a:t>クラブに委ねるなど柔軟性が高い）　</a:t>
            </a:r>
            <a:r>
              <a:rPr lang="ja-JP" altLang="en-US" sz="5400" i="0" dirty="0">
                <a:solidFill>
                  <a:srgbClr val="000000"/>
                </a:solidFill>
                <a:effectLst/>
                <a:highlight>
                  <a:srgbClr val="FFFF00"/>
                </a:highlight>
              </a:rPr>
              <a:t>　　</a:t>
            </a:r>
            <a:endParaRPr lang="en-US" altLang="ja-JP" sz="5400" i="0" dirty="0">
              <a:solidFill>
                <a:srgbClr val="000000"/>
              </a:solidFill>
              <a:effectLst/>
              <a:highlight>
                <a:srgbClr val="FFFF00"/>
              </a:highlight>
            </a:endParaRPr>
          </a:p>
          <a:p>
            <a:pPr marL="0" indent="0"/>
            <a:r>
              <a:rPr lang="ja-JP" altLang="en-US" sz="5400" i="0" dirty="0">
                <a:solidFill>
                  <a:srgbClr val="000000"/>
                </a:solidFill>
                <a:effectLst/>
              </a:rPr>
              <a:t>各年度の会長方針、活動計画に組み込む</a:t>
            </a:r>
            <a:endParaRPr lang="en-US" altLang="ja-JP" sz="5400" i="0" dirty="0">
              <a:solidFill>
                <a:srgbClr val="000000"/>
              </a:solidFill>
              <a:effectLst/>
            </a:endParaRPr>
          </a:p>
          <a:p>
            <a:pPr marL="0" indent="0"/>
            <a:endParaRPr lang="en-US" altLang="ja-JP" sz="5400" i="0" dirty="0">
              <a:solidFill>
                <a:srgbClr val="000000"/>
              </a:solidFill>
              <a:effectLst/>
            </a:endParaRPr>
          </a:p>
          <a:p>
            <a:pPr marL="0" indent="0"/>
            <a:r>
              <a:rPr lang="ja-JP" altLang="en-US" sz="5400" i="0" dirty="0">
                <a:solidFill>
                  <a:srgbClr val="000000"/>
                </a:solidFill>
                <a:effectLst/>
              </a:rPr>
              <a:t>●目標・進捗の共有</a:t>
            </a:r>
            <a:r>
              <a:rPr lang="ja-JP" altLang="en-US" sz="5400" i="0" dirty="0">
                <a:solidFill>
                  <a:srgbClr val="000000"/>
                </a:solidFill>
                <a:effectLst/>
                <a:highlight>
                  <a:srgbClr val="FFFF00"/>
                </a:highlight>
              </a:rPr>
              <a:t>（クラブ会員全員の納得性を高める）</a:t>
            </a:r>
            <a:endParaRPr lang="en-US" altLang="ja-JP" sz="5400" i="0" dirty="0">
              <a:solidFill>
                <a:srgbClr val="000000"/>
              </a:solidFill>
              <a:effectLst/>
              <a:highlight>
                <a:srgbClr val="FFFF00"/>
              </a:highlight>
            </a:endParaRPr>
          </a:p>
          <a:p>
            <a:pPr marL="0" indent="0"/>
            <a:r>
              <a:rPr lang="ja-JP" altLang="en-US" sz="5400" i="0" dirty="0">
                <a:solidFill>
                  <a:srgbClr val="000000"/>
                </a:solidFill>
                <a:effectLst/>
              </a:rPr>
              <a:t>クラブ全員で目標・進捗を共有し、意識を高める</a:t>
            </a:r>
            <a:br>
              <a:rPr lang="ja-JP" altLang="en-US" sz="5400" i="0" dirty="0">
                <a:solidFill>
                  <a:srgbClr val="000000"/>
                </a:solidFill>
                <a:effectLst/>
              </a:rPr>
            </a:br>
            <a:endParaRPr lang="en-US" altLang="ja-JP" sz="5400" i="0" dirty="0">
              <a:solidFill>
                <a:srgbClr val="000000"/>
              </a:solidFill>
              <a:effectLst/>
            </a:endParaRPr>
          </a:p>
          <a:p>
            <a:pPr marL="0" indent="0"/>
            <a:r>
              <a:rPr lang="ja-JP" altLang="en-US" sz="5400" dirty="0">
                <a:solidFill>
                  <a:srgbClr val="000000"/>
                </a:solidFill>
              </a:rPr>
              <a:t>●</a:t>
            </a:r>
            <a:r>
              <a:rPr lang="ja-JP" altLang="en-US" sz="5400" i="0" dirty="0">
                <a:solidFill>
                  <a:srgbClr val="000000"/>
                </a:solidFill>
                <a:effectLst/>
              </a:rPr>
              <a:t>全員参加</a:t>
            </a:r>
            <a:r>
              <a:rPr lang="ja-JP" altLang="en-US" sz="5400" b="1" i="0" dirty="0">
                <a:solidFill>
                  <a:srgbClr val="000000"/>
                </a:solidFill>
                <a:effectLst/>
                <a:highlight>
                  <a:srgbClr val="FFFF00"/>
                </a:highlight>
              </a:rPr>
              <a:t>（</a:t>
            </a:r>
            <a:r>
              <a:rPr lang="ja-JP" altLang="en-US" sz="5400" i="0" dirty="0">
                <a:solidFill>
                  <a:srgbClr val="000000"/>
                </a:solidFill>
                <a:effectLst/>
                <a:highlight>
                  <a:srgbClr val="FFFF00"/>
                </a:highlight>
              </a:rPr>
              <a:t>帰属意識の醸成）</a:t>
            </a:r>
            <a:endParaRPr lang="en-US" altLang="ja-JP" sz="5400" i="0" dirty="0">
              <a:solidFill>
                <a:srgbClr val="000000"/>
              </a:solidFill>
              <a:effectLst/>
              <a:highlight>
                <a:srgbClr val="FFFF00"/>
              </a:highlight>
            </a:endParaRPr>
          </a:p>
          <a:p>
            <a:pPr marL="0" indent="0"/>
            <a:r>
              <a:rPr lang="ja-JP" altLang="en-US" sz="5400" i="0" dirty="0">
                <a:solidFill>
                  <a:srgbClr val="000000"/>
                </a:solidFill>
                <a:effectLst/>
              </a:rPr>
              <a:t>全員参加型で、達成に向けて努力する</a:t>
            </a:r>
          </a:p>
          <a:p>
            <a:pPr marL="0" indent="0"/>
            <a:endParaRPr lang="en-US" altLang="ja-JP" sz="4400" dirty="0">
              <a:highlight>
                <a:srgbClr val="FFFF00"/>
              </a:highlight>
            </a:endParaRPr>
          </a:p>
          <a:p>
            <a:pPr marL="0" indent="0"/>
            <a:r>
              <a:rPr lang="en-US" altLang="ja-JP" sz="4400" dirty="0">
                <a:highlight>
                  <a:srgbClr val="FFFF00"/>
                </a:highlight>
              </a:rPr>
              <a:t>※</a:t>
            </a:r>
            <a:r>
              <a:rPr lang="ja-JP" altLang="en-US" sz="4400" b="1" dirty="0">
                <a:highlight>
                  <a:srgbClr val="FFFF00"/>
                </a:highlight>
              </a:rPr>
              <a:t>クラブ優秀賞</a:t>
            </a:r>
            <a:r>
              <a:rPr lang="ja-JP" altLang="en-US" sz="4400" dirty="0">
                <a:highlight>
                  <a:srgbClr val="FFFF00"/>
                </a:highlight>
              </a:rPr>
              <a:t>（旧「ロータリー賞」）に関するお願い（ガバナー月信</a:t>
            </a:r>
            <a:r>
              <a:rPr lang="en-US" altLang="ja-JP" sz="4400" dirty="0">
                <a:highlight>
                  <a:srgbClr val="FFFF00"/>
                </a:highlight>
              </a:rPr>
              <a:t>9</a:t>
            </a:r>
            <a:r>
              <a:rPr lang="ja-JP" altLang="en-US" sz="4400" dirty="0">
                <a:highlight>
                  <a:srgbClr val="FFFF00"/>
                </a:highlight>
              </a:rPr>
              <a:t>月号）</a:t>
            </a:r>
            <a:endParaRPr lang="en-US" altLang="ja-JP" sz="4400" dirty="0">
              <a:highlight>
                <a:srgbClr val="FFFF00"/>
              </a:highlight>
            </a:endParaRPr>
          </a:p>
          <a:p>
            <a:pPr marL="0" indent="0"/>
            <a:r>
              <a:rPr lang="ja-JP" altLang="en-US" sz="4400" dirty="0">
                <a:highlight>
                  <a:srgbClr val="FFFF00"/>
                </a:highlight>
              </a:rPr>
              <a:t>　　　</a:t>
            </a:r>
            <a:br>
              <a:rPr lang="ja-JP" altLang="en-US" sz="4400" b="1" dirty="0">
                <a:ea typeface="HGSｺﾞｼｯｸE" panose="020B0900000000000000" pitchFamily="50" charset="-128"/>
              </a:rPr>
            </a:br>
            <a:endParaRPr lang="ja-JP" altLang="en-US" sz="4400" dirty="0">
              <a:ea typeface="HGSｺﾞｼｯｸE" panose="020B0900000000000000" pitchFamily="50" charset="-128"/>
            </a:endParaRPr>
          </a:p>
        </p:txBody>
      </p:sp>
    </p:spTree>
    <p:extLst>
      <p:ext uri="{BB962C8B-B14F-4D97-AF65-F5344CB8AC3E}">
        <p14:creationId xmlns:p14="http://schemas.microsoft.com/office/powerpoint/2010/main" val="342399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a:extLst>
              <a:ext uri="{FF2B5EF4-FFF2-40B4-BE49-F238E27FC236}">
                <a16:creationId xmlns:a16="http://schemas.microsoft.com/office/drawing/2014/main" id="{E7BDFE94-52A3-545C-C7DC-F975263F5F32}"/>
              </a:ext>
            </a:extLst>
          </p:cNvPr>
          <p:cNvGraphicFramePr>
            <a:graphicFrameLocks noGrp="1"/>
          </p:cNvGraphicFramePr>
          <p:nvPr>
            <p:ph idx="1"/>
            <p:extLst>
              <p:ext uri="{D42A27DB-BD31-4B8C-83A1-F6EECF244321}">
                <p14:modId xmlns:p14="http://schemas.microsoft.com/office/powerpoint/2010/main" val="1665494580"/>
              </p:ext>
            </p:extLst>
          </p:nvPr>
        </p:nvGraphicFramePr>
        <p:xfrm>
          <a:off x="326571" y="2075023"/>
          <a:ext cx="24327486" cy="8244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タイトル 10">
            <a:extLst>
              <a:ext uri="{FF2B5EF4-FFF2-40B4-BE49-F238E27FC236}">
                <a16:creationId xmlns:a16="http://schemas.microsoft.com/office/drawing/2014/main" id="{E3A79989-380D-8082-DCA6-954F84C604E3}"/>
              </a:ext>
            </a:extLst>
          </p:cNvPr>
          <p:cNvSpPr>
            <a:spLocks noGrp="1"/>
          </p:cNvSpPr>
          <p:nvPr>
            <p:ph type="title"/>
          </p:nvPr>
        </p:nvSpPr>
        <p:spPr>
          <a:xfrm>
            <a:off x="1904999" y="305708"/>
            <a:ext cx="17438605" cy="1425954"/>
          </a:xfrm>
        </p:spPr>
        <p:txBody>
          <a:bodyPr>
            <a:normAutofit/>
          </a:bodyPr>
          <a:lstStyle/>
          <a:p>
            <a:r>
              <a:rPr lang="ja-JP" altLang="en-US" sz="7200" dirty="0"/>
              <a:t>クラブ優秀賞を取るためには？（</a:t>
            </a:r>
            <a:r>
              <a:rPr lang="en-US" altLang="ja-JP" sz="7200" dirty="0"/>
              <a:t>RC</a:t>
            </a:r>
            <a:r>
              <a:rPr lang="ja-JP" altLang="en-US" sz="7200" dirty="0"/>
              <a:t>）</a:t>
            </a:r>
          </a:p>
        </p:txBody>
      </p:sp>
      <p:sp>
        <p:nvSpPr>
          <p:cNvPr id="9" name="四角形: 角を丸くする 8">
            <a:extLst>
              <a:ext uri="{FF2B5EF4-FFF2-40B4-BE49-F238E27FC236}">
                <a16:creationId xmlns:a16="http://schemas.microsoft.com/office/drawing/2014/main" id="{6C3F4112-8B61-0224-ED0A-EF4DFB834B9D}"/>
              </a:ext>
            </a:extLst>
          </p:cNvPr>
          <p:cNvSpPr/>
          <p:nvPr/>
        </p:nvSpPr>
        <p:spPr>
          <a:xfrm>
            <a:off x="14795669" y="10791606"/>
            <a:ext cx="9095872" cy="21519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6400" b="1" dirty="0">
                <a:latin typeface="HG丸ｺﾞｼｯｸM-PRO" panose="020F0600000000000000" pitchFamily="50" charset="-128"/>
                <a:ea typeface="HG丸ｺﾞｼｯｸM-PRO" panose="020F0600000000000000" pitchFamily="50" charset="-128"/>
              </a:rPr>
              <a:t>２６項目の内、１３項目達成すれば</a:t>
            </a:r>
            <a:r>
              <a:rPr kumimoji="1" lang="en-US" altLang="ja-JP" sz="6400" b="1" dirty="0">
                <a:latin typeface="HG丸ｺﾞｼｯｸM-PRO" panose="020F0600000000000000" pitchFamily="50" charset="-128"/>
                <a:ea typeface="HG丸ｺﾞｼｯｸM-PRO" panose="020F0600000000000000" pitchFamily="50" charset="-128"/>
              </a:rPr>
              <a:t>OK</a:t>
            </a:r>
            <a:endParaRPr kumimoji="1" lang="ja-JP" altLang="en-US" sz="6400" b="1" dirty="0">
              <a:latin typeface="HG丸ｺﾞｼｯｸM-PRO" panose="020F0600000000000000" pitchFamily="50" charset="-128"/>
              <a:ea typeface="HG丸ｺﾞｼｯｸM-PRO" panose="020F0600000000000000" pitchFamily="50" charset="-128"/>
            </a:endParaRPr>
          </a:p>
        </p:txBody>
      </p:sp>
      <p:sp>
        <p:nvSpPr>
          <p:cNvPr id="10" name="矢印: 上カーブ 9">
            <a:extLst>
              <a:ext uri="{FF2B5EF4-FFF2-40B4-BE49-F238E27FC236}">
                <a16:creationId xmlns:a16="http://schemas.microsoft.com/office/drawing/2014/main" id="{1F0BD323-F9A4-6BBB-6F9F-3AB750B68893}"/>
              </a:ext>
            </a:extLst>
          </p:cNvPr>
          <p:cNvSpPr/>
          <p:nvPr/>
        </p:nvSpPr>
        <p:spPr>
          <a:xfrm rot="12421785" flipV="1">
            <a:off x="11530245" y="10997965"/>
            <a:ext cx="3144770" cy="664050"/>
          </a:xfrm>
          <a:prstGeom prst="curvedUpArrow">
            <a:avLst>
              <a:gd name="adj1" fmla="val 27297"/>
              <a:gd name="adj2" fmla="val 52897"/>
              <a:gd name="adj3" fmla="val 5531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6400">
              <a:solidFill>
                <a:schemeClr val="tx1"/>
              </a:solidFill>
            </a:endParaRPr>
          </a:p>
        </p:txBody>
      </p:sp>
    </p:spTree>
    <p:extLst>
      <p:ext uri="{BB962C8B-B14F-4D97-AF65-F5344CB8AC3E}">
        <p14:creationId xmlns:p14="http://schemas.microsoft.com/office/powerpoint/2010/main" val="2960193124"/>
      </p:ext>
    </p:extLst>
  </p:cSld>
  <p:clrMapOvr>
    <a:masterClrMapping/>
  </p:clrMapOvr>
</p:sld>
</file>

<file path=ppt/theme/theme1.xml><?xml version="1.0" encoding="utf-8"?>
<a:theme xmlns:a="http://schemas.openxmlformats.org/drawingml/2006/main" name="エッセンシャル">
  <a:themeElements>
    <a:clrScheme name="エッセンシャル">
      <a:dk1>
        <a:srgbClr val="000000"/>
      </a:dk1>
      <a:lt1>
        <a:srgbClr val="FFFFFF"/>
      </a:lt1>
      <a:dk2>
        <a:srgbClr val="A7A7A7"/>
      </a:dk2>
      <a:lt2>
        <a:srgbClr val="535353"/>
      </a:lt2>
      <a:accent1>
        <a:srgbClr val="0F6FC6"/>
      </a:accent1>
      <a:accent2>
        <a:srgbClr val="009DD9"/>
      </a:accent2>
      <a:accent3>
        <a:srgbClr val="9BBB59"/>
      </a:accent3>
      <a:accent4>
        <a:srgbClr val="8064A2"/>
      </a:accent4>
      <a:accent5>
        <a:srgbClr val="4BACC6"/>
      </a:accent5>
      <a:accent6>
        <a:srgbClr val="F79646"/>
      </a:accent6>
      <a:hlink>
        <a:srgbClr val="0000FF"/>
      </a:hlink>
      <a:folHlink>
        <a:srgbClr val="FF00FF"/>
      </a:folHlink>
    </a:clrScheme>
    <a:fontScheme name="エッセンシャル">
      <a:majorFont>
        <a:latin typeface="Helvetica"/>
        <a:ea typeface="Helvetica"/>
        <a:cs typeface="Helvetica"/>
      </a:majorFont>
      <a:minorFont>
        <a:latin typeface="Calibri"/>
        <a:ea typeface="Calibri"/>
        <a:cs typeface="Calibri"/>
      </a:minorFont>
    </a:fontScheme>
    <a:fmtScheme name="エッセンシャ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90808" tIns="90808" rIns="90808" bIns="90808" numCol="1" spcCol="38100" rtlCol="0" anchor="t">
        <a:spAutoFit/>
      </a:bodyPr>
      <a:lstStyle>
        <a:def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90808" tIns="90808" rIns="90808" bIns="90808" numCol="1" spcCol="38100" rtlCol="0" anchor="t">
        <a:spAutoFit/>
      </a:bodyPr>
      <a:lstStyle>
        <a:def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エッセンシャル">
  <a:themeElements>
    <a:clrScheme name="エッセンシャル">
      <a:dk1>
        <a:srgbClr val="000000"/>
      </a:dk1>
      <a:lt1>
        <a:srgbClr val="FFFFFF"/>
      </a:lt1>
      <a:dk2>
        <a:srgbClr val="A7A7A7"/>
      </a:dk2>
      <a:lt2>
        <a:srgbClr val="535353"/>
      </a:lt2>
      <a:accent1>
        <a:srgbClr val="0F6FC6"/>
      </a:accent1>
      <a:accent2>
        <a:srgbClr val="009DD9"/>
      </a:accent2>
      <a:accent3>
        <a:srgbClr val="9BBB59"/>
      </a:accent3>
      <a:accent4>
        <a:srgbClr val="8064A2"/>
      </a:accent4>
      <a:accent5>
        <a:srgbClr val="4BACC6"/>
      </a:accent5>
      <a:accent6>
        <a:srgbClr val="F79646"/>
      </a:accent6>
      <a:hlink>
        <a:srgbClr val="0000FF"/>
      </a:hlink>
      <a:folHlink>
        <a:srgbClr val="FF00FF"/>
      </a:folHlink>
    </a:clrScheme>
    <a:fontScheme name="エッセンシャル">
      <a:majorFont>
        <a:latin typeface="Helvetica"/>
        <a:ea typeface="Helvetica"/>
        <a:cs typeface="Helvetica"/>
      </a:majorFont>
      <a:minorFont>
        <a:latin typeface="Calibri"/>
        <a:ea typeface="Calibri"/>
        <a:cs typeface="Calibri"/>
      </a:minorFont>
    </a:fontScheme>
    <a:fmtScheme name="エッセンシャ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90808" tIns="90808" rIns="90808" bIns="90808" numCol="1" spcCol="38100" rtlCol="0" anchor="t">
        <a:spAutoFit/>
      </a:bodyPr>
      <a:lstStyle>
        <a:def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90808" tIns="90808" rIns="90808" bIns="90808" numCol="1" spcCol="38100" rtlCol="0" anchor="t">
        <a:spAutoFit/>
      </a:bodyPr>
      <a:lstStyle>
        <a:defPPr marL="0" marR="0" indent="0" algn="l" defTabSz="1828799"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游ゴシック体 ミディアム"/>
            <a:ea typeface="游ゴシック体 ミディアム"/>
            <a:cs typeface="游ゴシック体 ミディアム"/>
            <a:sym typeface="游ゴシック体 ミディアム"/>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873</TotalTime>
  <Words>4101</Words>
  <Application>Microsoft Office PowerPoint</Application>
  <PresentationFormat>ユーザー設定</PresentationFormat>
  <Paragraphs>433</Paragraphs>
  <Slides>22</Slides>
  <Notes>22</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22</vt:i4>
      </vt:variant>
    </vt:vector>
  </HeadingPairs>
  <TitlesOfParts>
    <vt:vector size="39" baseType="lpstr">
      <vt:lpstr>BIZ UDPゴシック</vt:lpstr>
      <vt:lpstr>HGP創英角ｺﾞｼｯｸUB</vt:lpstr>
      <vt:lpstr>HGSｺﾞｼｯｸE</vt:lpstr>
      <vt:lpstr>HG丸ｺﾞｼｯｸM-PRO</vt:lpstr>
      <vt:lpstr>ＭＳ Ｐゴシック</vt:lpstr>
      <vt:lpstr>ＭＳ ゴシック</vt:lpstr>
      <vt:lpstr>YakuHanJPs</vt:lpstr>
      <vt:lpstr>ヒラギノ明朝 ProN W6</vt:lpstr>
      <vt:lpstr>メイリオ</vt:lpstr>
      <vt:lpstr>游ゴシック</vt:lpstr>
      <vt:lpstr>游ゴシック体 ボールド</vt:lpstr>
      <vt:lpstr>游ゴシック体 ミディアム</vt:lpstr>
      <vt:lpstr>游明朝</vt:lpstr>
      <vt:lpstr>Calibri</vt:lpstr>
      <vt:lpstr>Helvetica</vt:lpstr>
      <vt:lpstr>Times New Roman</vt:lpstr>
      <vt:lpstr>エッセンシャル</vt:lpstr>
      <vt:lpstr>「クラブ優秀賞とMy Rotary」</vt:lpstr>
      <vt:lpstr>2024-25年度 地区年次目標</vt:lpstr>
      <vt:lpstr>PowerPoint プレゼンテーション</vt:lpstr>
      <vt:lpstr>PowerPoint プレゼンテーション</vt:lpstr>
      <vt:lpstr>PowerPoint プレゼンテーション</vt:lpstr>
      <vt:lpstr>PowerPoint プレゼンテーション</vt:lpstr>
      <vt:lpstr>ＲＩ会長テーマとクラブ優秀賞との関係</vt:lpstr>
      <vt:lpstr>クラブ優秀賞への有意義な取組、目標設定について</vt:lpstr>
      <vt:lpstr>クラブ優秀賞を取るためには？（RC）</vt:lpstr>
      <vt:lpstr>クラブ優秀賞を取るためには？ （RAC）</vt:lpstr>
      <vt:lpstr>PowerPoint プレゼンテーション</vt:lpstr>
      <vt:lpstr>（　）２０２０年７月１日現在　　　　　　　　　　　　　　大幅改善</vt:lpstr>
      <vt:lpstr>My ROTARY登録率５年推移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議員27</dc:creator>
  <cp:lastModifiedBy>岡松 展明</cp:lastModifiedBy>
  <cp:revision>71</cp:revision>
  <cp:lastPrinted>2024-10-02T02:32:53Z</cp:lastPrinted>
  <dcterms:modified xsi:type="dcterms:W3CDTF">2025-06-25T02:50:18Z</dcterms:modified>
</cp:coreProperties>
</file>