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8" r:id="rId1"/>
    <p:sldMasterId id="2147483711" r:id="rId2"/>
  </p:sldMasterIdLst>
  <p:notesMasterIdLst>
    <p:notesMasterId r:id="rId21"/>
  </p:notesMasterIdLst>
  <p:handoutMasterIdLst>
    <p:handoutMasterId r:id="rId22"/>
  </p:handoutMasterIdLst>
  <p:sldIdLst>
    <p:sldId id="501" r:id="rId3"/>
    <p:sldId id="552" r:id="rId4"/>
    <p:sldId id="550" r:id="rId5"/>
    <p:sldId id="557" r:id="rId6"/>
    <p:sldId id="558" r:id="rId7"/>
    <p:sldId id="559" r:id="rId8"/>
    <p:sldId id="560" r:id="rId9"/>
    <p:sldId id="256" r:id="rId10"/>
    <p:sldId id="257" r:id="rId11"/>
    <p:sldId id="561" r:id="rId12"/>
    <p:sldId id="551" r:id="rId13"/>
    <p:sldId id="562" r:id="rId14"/>
    <p:sldId id="563" r:id="rId15"/>
    <p:sldId id="564" r:id="rId16"/>
    <p:sldId id="565" r:id="rId17"/>
    <p:sldId id="566" r:id="rId18"/>
    <p:sldId id="567" r:id="rId19"/>
    <p:sldId id="555" r:id="rId20"/>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85">
          <p15:clr>
            <a:srgbClr val="A4A3A4"/>
          </p15:clr>
        </p15:guide>
        <p15:guide id="3" orient="horz" pos="3135">
          <p15:clr>
            <a:srgbClr val="A4A3A4"/>
          </p15:clr>
        </p15:guide>
        <p15:guide id="4" orient="horz" pos="3929">
          <p15:clr>
            <a:srgbClr val="A4A3A4"/>
          </p15:clr>
        </p15:guide>
        <p15:guide id="5" orient="horz" pos="391">
          <p15:clr>
            <a:srgbClr val="A4A3A4"/>
          </p15:clr>
        </p15:guide>
        <p15:guide id="6" pos="512">
          <p15:clr>
            <a:srgbClr val="A4A3A4"/>
          </p15:clr>
        </p15:guide>
        <p15:guide id="7" pos="5728">
          <p15:clr>
            <a:srgbClr val="A4A3A4"/>
          </p15:clr>
        </p15:guide>
        <p15:guide id="8" pos="3120">
          <p15:clr>
            <a:srgbClr val="A4A3A4"/>
          </p15:clr>
        </p15:guide>
        <p15:guide id="9" pos="2145">
          <p15:clr>
            <a:srgbClr val="A4A3A4"/>
          </p15:clr>
        </p15:guide>
        <p15:guide id="10" pos="4095">
          <p15:clr>
            <a:srgbClr val="A4A3A4"/>
          </p15:clr>
        </p15:guide>
        <p15:guide id="11" pos="2939">
          <p15:clr>
            <a:srgbClr val="A4A3A4"/>
          </p15:clr>
        </p15:guide>
        <p15:guide id="12" pos="33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2929"/>
    <a:srgbClr val="1C1C1C"/>
    <a:srgbClr val="4D4D4D"/>
    <a:srgbClr val="777777"/>
    <a:srgbClr val="787878"/>
    <a:srgbClr val="797979"/>
    <a:srgbClr val="7A7A7A"/>
    <a:srgbClr val="7B7B7B"/>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44" autoAdjust="0"/>
    <p:restoredTop sz="94660" autoAdjust="0"/>
  </p:normalViewPr>
  <p:slideViewPr>
    <p:cSldViewPr>
      <p:cViewPr varScale="1">
        <p:scale>
          <a:sx n="95" d="100"/>
          <a:sy n="95" d="100"/>
        </p:scale>
        <p:origin x="348" y="90"/>
      </p:cViewPr>
      <p:guideLst>
        <p:guide orient="horz" pos="2160"/>
        <p:guide orient="horz" pos="1185"/>
        <p:guide orient="horz" pos="3135"/>
        <p:guide orient="horz" pos="3929"/>
        <p:guide orient="horz" pos="391"/>
        <p:guide pos="512"/>
        <p:guide pos="5728"/>
        <p:guide pos="3120"/>
        <p:guide pos="2145"/>
        <p:guide pos="4095"/>
        <p:guide pos="2939"/>
        <p:guide pos="3301"/>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9" d="100"/>
          <a:sy n="79" d="100"/>
        </p:scale>
        <p:origin x="-3018"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6CA9A1-49A5-4813-BE73-64411D697E83}" type="datetimeFigureOut">
              <a:rPr kumimoji="1" lang="ja-JP" altLang="en-US" smtClean="0"/>
              <a:t>2021/10/29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2E35D2-4F1F-4BDF-88EC-2B2C6B449510}" type="slidenum">
              <a:rPr kumimoji="1" lang="ja-JP" altLang="en-US" smtClean="0"/>
              <a:t>‹#›</a:t>
            </a:fld>
            <a:endParaRPr kumimoji="1" lang="ja-JP" altLang="en-US"/>
          </a:p>
        </p:txBody>
      </p:sp>
    </p:spTree>
    <p:extLst>
      <p:ext uri="{BB962C8B-B14F-4D97-AF65-F5344CB8AC3E}">
        <p14:creationId xmlns:p14="http://schemas.microsoft.com/office/powerpoint/2010/main" val="205014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18005-AB2E-4230-9CBF-EC876F8C3946}" type="datetimeFigureOut">
              <a:rPr kumimoji="1" lang="ja-JP" altLang="en-US" smtClean="0"/>
              <a:t>2021/10/29</a:t>
            </a:fld>
            <a:endParaRPr kumimoji="1" lang="ja-JP" altLang="en-US"/>
          </a:p>
        </p:txBody>
      </p:sp>
      <p:sp>
        <p:nvSpPr>
          <p:cNvPr id="4" name="スライド イメージ プレースホルダー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E3972-898B-454C-95F2-E930BA80A49A}" type="slidenum">
              <a:rPr kumimoji="1" lang="ja-JP" altLang="en-US" smtClean="0"/>
              <a:t>‹#›</a:t>
            </a:fld>
            <a:endParaRPr kumimoji="1" lang="ja-JP" altLang="en-US"/>
          </a:p>
        </p:txBody>
      </p:sp>
    </p:spTree>
    <p:extLst>
      <p:ext uri="{BB962C8B-B14F-4D97-AF65-F5344CB8AC3E}">
        <p14:creationId xmlns:p14="http://schemas.microsoft.com/office/powerpoint/2010/main" val="21607303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0</a:t>
            </a:fld>
            <a:endParaRPr kumimoji="1" lang="ja-JP" altLang="en-US"/>
          </a:p>
        </p:txBody>
      </p:sp>
    </p:spTree>
    <p:extLst>
      <p:ext uri="{BB962C8B-B14F-4D97-AF65-F5344CB8AC3E}">
        <p14:creationId xmlns:p14="http://schemas.microsoft.com/office/powerpoint/2010/main" val="403210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200150" y="1143000"/>
            <a:ext cx="4457700" cy="3086100"/>
          </a:xfrm>
          <a:ln/>
        </p:spPr>
      </p:sp>
      <p:sp>
        <p:nvSpPr>
          <p:cNvPr id="209923" name="Rectangle 3"/>
          <p:cNvSpPr>
            <a:spLocks noGrp="1" noChangeArrowheads="1"/>
          </p:cNvSpPr>
          <p:nvPr>
            <p:ph type="body" idx="1"/>
          </p:nvPr>
        </p:nvSpPr>
        <p:spPr/>
        <p:txBody>
          <a:bodyPr/>
          <a:lstStyle/>
          <a:p>
            <a:pPr eaLnBrk="1" hangingPunct="1">
              <a:defRPr/>
            </a:pPr>
            <a:r>
              <a:rPr lang="ja-JP" altLang="en-US">
                <a:effectLst>
                  <a:outerShdw blurRad="38100" dist="38100" dir="2700000" algn="tl">
                    <a:srgbClr val="C0C0C0"/>
                  </a:outerShdw>
                </a:effectLst>
                <a:ea typeface="ＭＳ Ｐ明朝" pitchFamily="18" charset="-128"/>
              </a:rPr>
              <a:t>  </a:t>
            </a:r>
            <a:endParaRPr lang="ja-JP" altLang="en-US">
              <a:ea typeface="ＭＳ Ｐ明朝" pitchFamily="18" charset="-128"/>
            </a:endParaRPr>
          </a:p>
        </p:txBody>
      </p:sp>
    </p:spTree>
    <p:extLst>
      <p:ext uri="{BB962C8B-B14F-4D97-AF65-F5344CB8AC3E}">
        <p14:creationId xmlns:p14="http://schemas.microsoft.com/office/powerpoint/2010/main" val="286479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a:xfrm>
            <a:off x="92460" y="6575112"/>
            <a:ext cx="632346" cy="202260"/>
          </a:xfrm>
          <a:prstGeom prst="rect">
            <a:avLst/>
          </a:prstGeom>
          <a:solidFill>
            <a:schemeClr val="bg2"/>
          </a:solidFill>
          <a:ln>
            <a:noFill/>
          </a:ln>
        </p:spPr>
        <p:txBody>
          <a:bodyPr wrap="square" lIns="0" tIns="36000" rIns="0" bIns="18000" anchor="ctr" anchorCtr="0">
            <a:spAutoFit/>
          </a:bodyPr>
          <a:lstStyle>
            <a:lvl1pPr algn="ctr">
              <a:lnSpc>
                <a:spcPct val="120000"/>
              </a:lnSpc>
              <a:defRPr sz="800">
                <a:solidFill>
                  <a:schemeClr val="tx1"/>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7" name="タイトル 1"/>
          <p:cNvSpPr>
            <a:spLocks noGrp="1"/>
          </p:cNvSpPr>
          <p:nvPr>
            <p:ph type="ctrTitle"/>
          </p:nvPr>
        </p:nvSpPr>
        <p:spPr>
          <a:xfrm>
            <a:off x="812800" y="2924944"/>
            <a:ext cx="8280400" cy="1008062"/>
          </a:xfrm>
        </p:spPr>
        <p:txBody>
          <a:bodyPr anchor="ctr" anchorCtr="0"/>
          <a:lstStyle>
            <a:lvl1pPr algn="ctr">
              <a:lnSpc>
                <a:spcPct val="120000"/>
              </a:lnSpc>
              <a:defRPr sz="3200" b="1">
                <a:solidFill>
                  <a:schemeClr val="tx1"/>
                </a:solidFill>
              </a:defRPr>
            </a:lvl1pPr>
          </a:lstStyle>
          <a:p>
            <a:endParaRPr kumimoji="1" lang="ja-JP" altLang="en-US" dirty="0"/>
          </a:p>
        </p:txBody>
      </p:sp>
    </p:spTree>
    <p:extLst>
      <p:ext uri="{BB962C8B-B14F-4D97-AF65-F5344CB8AC3E}">
        <p14:creationId xmlns:p14="http://schemas.microsoft.com/office/powerpoint/2010/main" val="188274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補足#4">
    <p:spTree>
      <p:nvGrpSpPr>
        <p:cNvPr id="1" name=""/>
        <p:cNvGrpSpPr/>
        <p:nvPr/>
      </p:nvGrpSpPr>
      <p:grpSpPr>
        <a:xfrm>
          <a:off x="0" y="0"/>
          <a:ext cx="0" cy="0"/>
          <a:chOff x="0" y="0"/>
          <a:chExt cx="0" cy="0"/>
        </a:xfrm>
      </p:grpSpPr>
      <p:sp>
        <p:nvSpPr>
          <p:cNvPr id="4" name="角丸四角形 3"/>
          <p:cNvSpPr/>
          <p:nvPr userDrawn="1"/>
        </p:nvSpPr>
        <p:spPr bwMode="auto">
          <a:xfrm>
            <a:off x="0" y="0"/>
            <a:ext cx="9903600" cy="6858000"/>
          </a:xfrm>
          <a:prstGeom prst="roundRect">
            <a:avLst>
              <a:gd name="adj" fmla="val 0"/>
            </a:avLst>
          </a:prstGeom>
          <a:solidFill>
            <a:schemeClr val="bg2"/>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8" name="AutoShape 3"/>
          <p:cNvSpPr>
            <a:spLocks noChangeArrowheads="1"/>
          </p:cNvSpPr>
          <p:nvPr userDrawn="1"/>
        </p:nvSpPr>
        <p:spPr bwMode="auto">
          <a:xfrm>
            <a:off x="145200" y="144000"/>
            <a:ext cx="9615600" cy="6570000"/>
          </a:xfrm>
          <a:prstGeom prst="roundRect">
            <a:avLst>
              <a:gd name="adj" fmla="val 579"/>
            </a:avLst>
          </a:prstGeom>
          <a:solidFill>
            <a:schemeClr val="bg1"/>
          </a:solidFill>
          <a:ln w="6350">
            <a:solidFill>
              <a:schemeClr val="tx1"/>
            </a:solidFill>
          </a:ln>
          <a:effectLst/>
        </p:spPr>
        <p:txBody>
          <a:bodyPr wrap="square" lIns="288000" tIns="540000" rIns="288000" bIns="180000" anchor="ctr" anchorCtr="0">
            <a:noAutofit/>
          </a:bodyPr>
          <a:lstStyle/>
          <a:p>
            <a:pPr marL="0" lvl="0" indent="0" algn="just">
              <a:lnSpc>
                <a:spcPct val="140000"/>
              </a:lnSpc>
              <a:spcAft>
                <a:spcPts val="1200"/>
              </a:spcAft>
              <a:buFont typeface="Wingdings" pitchFamily="2" charset="2"/>
              <a:buNone/>
            </a:pPr>
            <a:endParaRPr lang="en-US" altLang="ja-JP" sz="1600" dirty="0">
              <a:solidFill>
                <a:schemeClr val="tx2"/>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308484" y="404664"/>
            <a:ext cx="9253028" cy="396044"/>
          </a:xfrm>
        </p:spPr>
        <p:txBody>
          <a:bodyPr/>
          <a:lstStyle>
            <a:lvl1pPr algn="ctr">
              <a:defRPr b="1">
                <a:solidFill>
                  <a:schemeClr val="tx1"/>
                </a:solidFill>
              </a:defRPr>
            </a:lvl1pPr>
          </a:lstStyle>
          <a:p>
            <a:r>
              <a:rPr kumimoji="1" lang="ja-JP" altLang="en-US" dirty="0"/>
              <a:t>マスター タイトルの書式設定</a:t>
            </a:r>
          </a:p>
        </p:txBody>
      </p:sp>
      <p:sp>
        <p:nvSpPr>
          <p:cNvPr id="13" name="フッター プレースホルダー 3"/>
          <p:cNvSpPr>
            <a:spLocks noGrp="1"/>
          </p:cNvSpPr>
          <p:nvPr>
            <p:ph type="ftr" sz="quarter" idx="3"/>
          </p:nvPr>
        </p:nvSpPr>
        <p:spPr>
          <a:xfrm>
            <a:off x="272480" y="6381328"/>
            <a:ext cx="632346" cy="202260"/>
          </a:xfrm>
          <a:prstGeom prst="rect">
            <a:avLst/>
          </a:prstGeom>
          <a:solidFill>
            <a:srgbClr val="EAEAEA"/>
          </a:solidFill>
          <a:ln>
            <a:noFill/>
          </a:ln>
        </p:spPr>
        <p:txBody>
          <a:bodyPr wrap="square" lIns="0" tIns="36000" rIns="0" bIns="18000" anchor="ctr" anchorCtr="0">
            <a:spAutoFit/>
          </a:bodyPr>
          <a:lstStyle>
            <a:lvl1pPr algn="ctr">
              <a:lnSpc>
                <a:spcPct val="120000"/>
              </a:lnSpc>
              <a:defRPr sz="800">
                <a:solidFill>
                  <a:srgbClr val="4D4D4D"/>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a:xfrm>
            <a:off x="7329264" y="6412247"/>
            <a:ext cx="2311400" cy="257113"/>
          </a:xfrm>
          <a:prstGeom prst="rect">
            <a:avLst/>
          </a:prstGeom>
        </p:spPr>
        <p:txBody>
          <a:bodyPr vert="horz" lIns="0" tIns="0" rIns="0" bIns="0" rtlCol="0" anchor="ctr"/>
          <a:lstStyle>
            <a:lvl1pPr algn="r">
              <a:defRPr sz="1000"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56557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ブランク（ベースカラー）">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a:xfrm>
            <a:off x="92460" y="6575112"/>
            <a:ext cx="632346" cy="202260"/>
          </a:xfrm>
          <a:prstGeom prst="rect">
            <a:avLst/>
          </a:prstGeom>
          <a:solidFill>
            <a:schemeClr val="bg2"/>
          </a:solidFill>
        </p:spPr>
        <p:txBody>
          <a:bodyPr lIns="0" tIns="36000" rIns="0" bIns="18000" anchor="ctr" anchorCtr="0"/>
          <a:lstStyle>
            <a:lvl1pPr algn="ctr">
              <a:lnSpc>
                <a:spcPct val="120000"/>
              </a:lnSpc>
              <a:defRPr sz="800">
                <a:solidFill>
                  <a:schemeClr val="tx1"/>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4"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36634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ブランク（メインカラー）">
    <p:spTree>
      <p:nvGrpSpPr>
        <p:cNvPr id="1" name=""/>
        <p:cNvGrpSpPr/>
        <p:nvPr/>
      </p:nvGrpSpPr>
      <p:grpSpPr>
        <a:xfrm>
          <a:off x="0" y="0"/>
          <a:ext cx="0" cy="0"/>
          <a:chOff x="0" y="0"/>
          <a:chExt cx="0" cy="0"/>
        </a:xfrm>
      </p:grpSpPr>
      <p:sp>
        <p:nvSpPr>
          <p:cNvPr id="4" name="角丸四角形 3"/>
          <p:cNvSpPr/>
          <p:nvPr userDrawn="1"/>
        </p:nvSpPr>
        <p:spPr bwMode="auto">
          <a:xfrm>
            <a:off x="0" y="0"/>
            <a:ext cx="9906000" cy="6858000"/>
          </a:xfrm>
          <a:prstGeom prst="roundRect">
            <a:avLst>
              <a:gd name="adj" fmla="val 0"/>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2460" y="6575112"/>
            <a:ext cx="632346" cy="202260"/>
          </a:xfrm>
          <a:prstGeom prst="rect">
            <a:avLst/>
          </a:prstGeom>
          <a:solidFill>
            <a:schemeClr val="bg1">
              <a:alpha val="20000"/>
            </a:schemeClr>
          </a:solidFill>
        </p:spPr>
        <p:txBody>
          <a:bodyPr lIns="0" tIns="36000" rIns="0" bIns="18000" anchor="ctr" anchorCtr="0"/>
          <a:lstStyle>
            <a:lvl1pPr algn="ctr">
              <a:lnSpc>
                <a:spcPct val="120000"/>
              </a:lnSpc>
              <a:defRPr sz="800">
                <a:solidFill>
                  <a:srgbClr val="FFFFFF"/>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bwMode="white">
          <a:xfrm>
            <a:off x="7437276" y="6592267"/>
            <a:ext cx="2311400" cy="257113"/>
          </a:xfrm>
          <a:prstGeom prst="rect">
            <a:avLst/>
          </a:prstGeom>
        </p:spPr>
        <p:txBody>
          <a:bodyPr vert="horz" lIns="0" tIns="0" rIns="0" bIns="0" rtlCol="0" anchor="ctr"/>
          <a:lstStyle>
            <a:lvl1pPr algn="r">
              <a:defRPr sz="1000"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06267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ブランク（無彩色）">
    <p:spTree>
      <p:nvGrpSpPr>
        <p:cNvPr id="1" name=""/>
        <p:cNvGrpSpPr/>
        <p:nvPr/>
      </p:nvGrpSpPr>
      <p:grpSpPr>
        <a:xfrm>
          <a:off x="0" y="0"/>
          <a:ext cx="0" cy="0"/>
          <a:chOff x="0" y="0"/>
          <a:chExt cx="0" cy="0"/>
        </a:xfrm>
      </p:grpSpPr>
      <p:sp>
        <p:nvSpPr>
          <p:cNvPr id="4" name="角丸四角形 3"/>
          <p:cNvSpPr/>
          <p:nvPr userDrawn="1"/>
        </p:nvSpPr>
        <p:spPr bwMode="auto">
          <a:xfrm>
            <a:off x="0" y="0"/>
            <a:ext cx="9906000" cy="6858000"/>
          </a:xfrm>
          <a:prstGeom prst="roundRect">
            <a:avLst>
              <a:gd name="adj" fmla="val 0"/>
            </a:avLst>
          </a:prstGeom>
          <a:solidFill>
            <a:schemeClr val="tx1"/>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2460" y="6575112"/>
            <a:ext cx="632346" cy="202260"/>
          </a:xfrm>
          <a:prstGeom prst="rect">
            <a:avLst/>
          </a:prstGeom>
          <a:solidFill>
            <a:schemeClr val="bg1">
              <a:alpha val="20000"/>
            </a:schemeClr>
          </a:solidFill>
        </p:spPr>
        <p:txBody>
          <a:bodyPr lIns="0" tIns="36000" rIns="0" bIns="18000" anchor="ctr" anchorCtr="0"/>
          <a:lstStyle>
            <a:lvl1pPr algn="ctr">
              <a:lnSpc>
                <a:spcPct val="120000"/>
              </a:lnSpc>
              <a:defRPr sz="800">
                <a:solidFill>
                  <a:srgbClr val="FFFFFF"/>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bwMode="white">
          <a:xfrm>
            <a:off x="7437276" y="6592267"/>
            <a:ext cx="2311400" cy="257113"/>
          </a:xfrm>
          <a:prstGeom prst="rect">
            <a:avLst/>
          </a:prstGeom>
        </p:spPr>
        <p:txBody>
          <a:bodyPr vert="horz" lIns="0" tIns="0" rIns="0" bIns="0" rtlCol="0" anchor="ctr"/>
          <a:lstStyle>
            <a:lvl1pPr algn="r">
              <a:defRPr sz="1000"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33504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ブランク（サブカラー#1）">
    <p:spTree>
      <p:nvGrpSpPr>
        <p:cNvPr id="1" name=""/>
        <p:cNvGrpSpPr/>
        <p:nvPr/>
      </p:nvGrpSpPr>
      <p:grpSpPr>
        <a:xfrm>
          <a:off x="0" y="0"/>
          <a:ext cx="0" cy="0"/>
          <a:chOff x="0" y="0"/>
          <a:chExt cx="0" cy="0"/>
        </a:xfrm>
      </p:grpSpPr>
      <p:sp>
        <p:nvSpPr>
          <p:cNvPr id="4" name="角丸四角形 3"/>
          <p:cNvSpPr/>
          <p:nvPr userDrawn="1"/>
        </p:nvSpPr>
        <p:spPr bwMode="auto">
          <a:xfrm>
            <a:off x="0" y="0"/>
            <a:ext cx="9906000" cy="6858000"/>
          </a:xfrm>
          <a:prstGeom prst="roundRect">
            <a:avLst>
              <a:gd name="adj" fmla="val 0"/>
            </a:avLst>
          </a:prstGeom>
          <a:solidFill>
            <a:schemeClr val="accent1"/>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p:txBody>
          <a:bodyPr/>
          <a:lstStyle>
            <a:lvl1pPr>
              <a:defRPr>
                <a:solidFill>
                  <a:schemeClr val="tx2"/>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2460" y="6575112"/>
            <a:ext cx="632346" cy="202260"/>
          </a:xfrm>
          <a:prstGeom prst="rect">
            <a:avLst/>
          </a:prstGeom>
          <a:solidFill>
            <a:schemeClr val="bg1"/>
          </a:solidFill>
        </p:spPr>
        <p:txBody>
          <a:bodyPr lIns="0" tIns="36000" rIns="0" bIns="18000" anchor="ctr" anchorCtr="0"/>
          <a:lstStyle>
            <a:lvl1pPr algn="ctr">
              <a:lnSpc>
                <a:spcPct val="120000"/>
              </a:lnSpc>
              <a:defRPr sz="800">
                <a:solidFill>
                  <a:schemeClr val="tx2"/>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8"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chemeClr val="tx2"/>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559289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ブランク（サブカラー#2）">
    <p:spTree>
      <p:nvGrpSpPr>
        <p:cNvPr id="1" name=""/>
        <p:cNvGrpSpPr/>
        <p:nvPr/>
      </p:nvGrpSpPr>
      <p:grpSpPr>
        <a:xfrm>
          <a:off x="0" y="0"/>
          <a:ext cx="0" cy="0"/>
          <a:chOff x="0" y="0"/>
          <a:chExt cx="0" cy="0"/>
        </a:xfrm>
      </p:grpSpPr>
      <p:sp>
        <p:nvSpPr>
          <p:cNvPr id="4" name="角丸四角形 3"/>
          <p:cNvSpPr/>
          <p:nvPr userDrawn="1"/>
        </p:nvSpPr>
        <p:spPr bwMode="auto">
          <a:xfrm>
            <a:off x="0" y="0"/>
            <a:ext cx="9906000" cy="6858000"/>
          </a:xfrm>
          <a:prstGeom prst="roundRect">
            <a:avLst>
              <a:gd name="adj" fmla="val 0"/>
            </a:avLst>
          </a:prstGeom>
          <a:solidFill>
            <a:schemeClr val="bg2"/>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p:txBody>
          <a:bodyPr/>
          <a:lstStyle>
            <a:lvl1pPr>
              <a:defRPr>
                <a:solidFill>
                  <a:schemeClr val="tx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2460" y="6575112"/>
            <a:ext cx="632346" cy="202260"/>
          </a:xfrm>
          <a:prstGeom prst="rect">
            <a:avLst/>
          </a:prstGeom>
          <a:solidFill>
            <a:schemeClr val="bg1"/>
          </a:solidFill>
        </p:spPr>
        <p:txBody>
          <a:bodyPr lIns="0" tIns="36000" rIns="0" bIns="18000" anchor="ctr" anchorCtr="0"/>
          <a:lstStyle>
            <a:lvl1pPr algn="ctr">
              <a:lnSpc>
                <a:spcPct val="120000"/>
              </a:lnSpc>
              <a:defRPr sz="800">
                <a:solidFill>
                  <a:schemeClr val="tx1"/>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7"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493559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ブランク（ブラック）">
    <p:spTree>
      <p:nvGrpSpPr>
        <p:cNvPr id="1" name=""/>
        <p:cNvGrpSpPr/>
        <p:nvPr/>
      </p:nvGrpSpPr>
      <p:grpSpPr>
        <a:xfrm>
          <a:off x="0" y="0"/>
          <a:ext cx="0" cy="0"/>
          <a:chOff x="0" y="0"/>
          <a:chExt cx="0" cy="0"/>
        </a:xfrm>
      </p:grpSpPr>
      <p:sp>
        <p:nvSpPr>
          <p:cNvPr id="4" name="角丸四角形 3"/>
          <p:cNvSpPr/>
          <p:nvPr userDrawn="1"/>
        </p:nvSpPr>
        <p:spPr bwMode="auto">
          <a:xfrm>
            <a:off x="0" y="0"/>
            <a:ext cx="9906000" cy="6858000"/>
          </a:xfrm>
          <a:prstGeom prst="roundRect">
            <a:avLst>
              <a:gd name="adj" fmla="val 0"/>
            </a:avLst>
          </a:prstGeom>
          <a:solidFill>
            <a:schemeClr val="accent6"/>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2460" y="6575112"/>
            <a:ext cx="632346" cy="202260"/>
          </a:xfrm>
          <a:prstGeom prst="rect">
            <a:avLst/>
          </a:prstGeom>
          <a:solidFill>
            <a:schemeClr val="bg1">
              <a:alpha val="20000"/>
            </a:schemeClr>
          </a:solidFill>
        </p:spPr>
        <p:txBody>
          <a:bodyPr lIns="0" tIns="36000" rIns="0" bIns="18000" anchor="ctr" anchorCtr="0"/>
          <a:lstStyle>
            <a:lvl1pPr algn="ctr">
              <a:lnSpc>
                <a:spcPct val="120000"/>
              </a:lnSpc>
              <a:defRPr sz="800">
                <a:solidFill>
                  <a:srgbClr val="FFFFFF"/>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bwMode="white">
          <a:xfrm>
            <a:off x="7437276" y="6592267"/>
            <a:ext cx="2311400" cy="257113"/>
          </a:xfrm>
          <a:prstGeom prst="rect">
            <a:avLst/>
          </a:prstGeom>
        </p:spPr>
        <p:txBody>
          <a:bodyPr vert="horz" lIns="0" tIns="0" rIns="0" bIns="0" rtlCol="0" anchor="ctr"/>
          <a:lstStyle>
            <a:lvl1pPr algn="r">
              <a:defRPr sz="1000"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400945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ガイド位置">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#J16082</a:t>
            </a:r>
            <a:endParaRPr lang="ja-JP" altLang="en-US" dirty="0"/>
          </a:p>
        </p:txBody>
      </p:sp>
      <p:cxnSp>
        <p:nvCxnSpPr>
          <p:cNvPr id="27" name="直線コネクタ 26"/>
          <p:cNvCxnSpPr/>
          <p:nvPr userDrawn="1"/>
        </p:nvCxnSpPr>
        <p:spPr>
          <a:xfrm flipV="1">
            <a:off x="812800" y="0"/>
            <a:ext cx="0" cy="6858000"/>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userDrawn="1"/>
        </p:nvCxnSpPr>
        <p:spPr>
          <a:xfrm flipV="1">
            <a:off x="4953000" y="0"/>
            <a:ext cx="0" cy="6858000"/>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V="1">
            <a:off x="3405188" y="-1"/>
            <a:ext cx="0" cy="6858000"/>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userDrawn="1"/>
        </p:nvCxnSpPr>
        <p:spPr>
          <a:xfrm flipV="1">
            <a:off x="6491288" y="0"/>
            <a:ext cx="0" cy="6858000"/>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userDrawn="1"/>
        </p:nvCxnSpPr>
        <p:spPr>
          <a:xfrm flipV="1">
            <a:off x="9093200" y="0"/>
            <a:ext cx="0" cy="6858000"/>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userDrawn="1"/>
        </p:nvCxnSpPr>
        <p:spPr>
          <a:xfrm flipH="1">
            <a:off x="0" y="620713"/>
            <a:ext cx="9906000"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userDrawn="1"/>
        </p:nvCxnSpPr>
        <p:spPr>
          <a:xfrm flipH="1">
            <a:off x="0" y="1881187"/>
            <a:ext cx="9906000"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userDrawn="1"/>
        </p:nvCxnSpPr>
        <p:spPr>
          <a:xfrm flipH="1">
            <a:off x="0" y="3428999"/>
            <a:ext cx="9906000"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userDrawn="1"/>
        </p:nvCxnSpPr>
        <p:spPr>
          <a:xfrm flipH="1">
            <a:off x="-13109" y="4976812"/>
            <a:ext cx="9906000"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userDrawn="1"/>
        </p:nvCxnSpPr>
        <p:spPr>
          <a:xfrm flipH="1">
            <a:off x="0" y="6237312"/>
            <a:ext cx="9906000"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7" name="AutoShape 33"/>
          <p:cNvSpPr>
            <a:spLocks noChangeArrowheads="1"/>
          </p:cNvSpPr>
          <p:nvPr userDrawn="1"/>
        </p:nvSpPr>
        <p:spPr bwMode="gray">
          <a:xfrm>
            <a:off x="4988942" y="3248980"/>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0cm</a:t>
            </a:r>
          </a:p>
        </p:txBody>
      </p:sp>
      <p:sp>
        <p:nvSpPr>
          <p:cNvPr id="38" name="AutoShape 33"/>
          <p:cNvSpPr>
            <a:spLocks noChangeArrowheads="1"/>
          </p:cNvSpPr>
          <p:nvPr userDrawn="1"/>
        </p:nvSpPr>
        <p:spPr bwMode="gray">
          <a:xfrm>
            <a:off x="4989004" y="1715278"/>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4.30cm</a:t>
            </a:r>
          </a:p>
        </p:txBody>
      </p:sp>
      <p:sp>
        <p:nvSpPr>
          <p:cNvPr id="39" name="AutoShape 33"/>
          <p:cNvSpPr>
            <a:spLocks noChangeArrowheads="1"/>
          </p:cNvSpPr>
          <p:nvPr userDrawn="1"/>
        </p:nvSpPr>
        <p:spPr bwMode="gray">
          <a:xfrm>
            <a:off x="236476" y="3563938"/>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11.50cm</a:t>
            </a:r>
          </a:p>
        </p:txBody>
      </p:sp>
      <p:sp>
        <p:nvSpPr>
          <p:cNvPr id="40" name="AutoShape 33"/>
          <p:cNvSpPr>
            <a:spLocks noChangeArrowheads="1"/>
          </p:cNvSpPr>
          <p:nvPr userDrawn="1"/>
        </p:nvSpPr>
        <p:spPr bwMode="gray">
          <a:xfrm>
            <a:off x="4989004" y="6057292"/>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7.80cm</a:t>
            </a:r>
          </a:p>
        </p:txBody>
      </p:sp>
      <p:sp>
        <p:nvSpPr>
          <p:cNvPr id="41" name="AutoShape 33"/>
          <p:cNvSpPr>
            <a:spLocks noChangeArrowheads="1"/>
          </p:cNvSpPr>
          <p:nvPr userDrawn="1"/>
        </p:nvSpPr>
        <p:spPr bwMode="gray">
          <a:xfrm>
            <a:off x="4989004" y="440668"/>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7.80cm</a:t>
            </a:r>
          </a:p>
        </p:txBody>
      </p:sp>
      <p:sp>
        <p:nvSpPr>
          <p:cNvPr id="42" name="AutoShape 33"/>
          <p:cNvSpPr>
            <a:spLocks noChangeArrowheads="1"/>
          </p:cNvSpPr>
          <p:nvPr userDrawn="1"/>
        </p:nvSpPr>
        <p:spPr bwMode="gray">
          <a:xfrm>
            <a:off x="2828764" y="3573016"/>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4.30cm</a:t>
            </a:r>
          </a:p>
        </p:txBody>
      </p:sp>
      <p:sp>
        <p:nvSpPr>
          <p:cNvPr id="43" name="AutoShape 33"/>
          <p:cNvSpPr>
            <a:spLocks noChangeArrowheads="1"/>
          </p:cNvSpPr>
          <p:nvPr userDrawn="1"/>
        </p:nvSpPr>
        <p:spPr bwMode="gray">
          <a:xfrm>
            <a:off x="4376936" y="3565235"/>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0cm</a:t>
            </a:r>
          </a:p>
        </p:txBody>
      </p:sp>
      <p:sp>
        <p:nvSpPr>
          <p:cNvPr id="44" name="AutoShape 33"/>
          <p:cNvSpPr>
            <a:spLocks noChangeArrowheads="1"/>
          </p:cNvSpPr>
          <p:nvPr userDrawn="1"/>
        </p:nvSpPr>
        <p:spPr bwMode="gray">
          <a:xfrm>
            <a:off x="5925108" y="3565235"/>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4.30cm</a:t>
            </a:r>
          </a:p>
        </p:txBody>
      </p:sp>
      <p:sp>
        <p:nvSpPr>
          <p:cNvPr id="45" name="AutoShape 33"/>
          <p:cNvSpPr>
            <a:spLocks noChangeArrowheads="1"/>
          </p:cNvSpPr>
          <p:nvPr userDrawn="1"/>
        </p:nvSpPr>
        <p:spPr bwMode="gray">
          <a:xfrm>
            <a:off x="8517396" y="3565235"/>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11.50cm</a:t>
            </a:r>
          </a:p>
        </p:txBody>
      </p:sp>
      <p:sp>
        <p:nvSpPr>
          <p:cNvPr id="46" name="AutoShape 33"/>
          <p:cNvSpPr>
            <a:spLocks noChangeArrowheads="1"/>
          </p:cNvSpPr>
          <p:nvPr userDrawn="1"/>
        </p:nvSpPr>
        <p:spPr bwMode="gray">
          <a:xfrm>
            <a:off x="4989004" y="4825375"/>
            <a:ext cx="1152190" cy="33181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p>
            <a:pPr algn="ctr">
              <a:lnSpc>
                <a:spcPct val="120000"/>
              </a:lnSpc>
            </a:pPr>
            <a:r>
              <a:rPr lang="en-US" altLang="ja-JP" sz="1600" dirty="0">
                <a:solidFill>
                  <a:schemeClr val="tx2"/>
                </a:solidFill>
                <a:latin typeface="メイリオ" pitchFamily="50" charset="-128"/>
              </a:rPr>
              <a:t>4.30cm</a:t>
            </a:r>
          </a:p>
        </p:txBody>
      </p:sp>
      <p:sp>
        <p:nvSpPr>
          <p:cNvPr id="48" name="タイトル 1"/>
          <p:cNvSpPr>
            <a:spLocks noGrp="1"/>
          </p:cNvSpPr>
          <p:nvPr>
            <p:ph type="title"/>
          </p:nvPr>
        </p:nvSpPr>
        <p:spPr bwMode="white">
          <a:xfrm>
            <a:off x="272480" y="152636"/>
            <a:ext cx="9361040" cy="396044"/>
          </a:xfrm>
        </p:spPr>
        <p:txBody>
          <a:bodyPr/>
          <a:lstStyle>
            <a:lvl1pPr>
              <a:defRPr>
                <a:solidFill>
                  <a:schemeClr val="tx1"/>
                </a:solidFill>
              </a:defRPr>
            </a:lvl1pPr>
          </a:lstStyle>
          <a:p>
            <a:r>
              <a:rPr kumimoji="1" lang="ja-JP" altLang="en-US" dirty="0"/>
              <a:t>マスター タイトルの書式設定</a:t>
            </a:r>
          </a:p>
        </p:txBody>
      </p:sp>
      <p:sp>
        <p:nvSpPr>
          <p:cNvPr id="49"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891426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37DC522-1885-40EB-968A-2FD6A79103F2}" type="datetimeFigureOut">
              <a:rPr kumimoji="1" lang="ja-JP" altLang="en-US" smtClean="0"/>
              <a:t>2021/10/29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CD6C9-2A1E-419B-9A75-5A7930D9FF3A}" type="slidenum">
              <a:rPr kumimoji="1" lang="ja-JP" altLang="en-US" smtClean="0"/>
              <a:t>‹#›</a:t>
            </a:fld>
            <a:endParaRPr kumimoji="1" lang="ja-JP" altLang="en-US"/>
          </a:p>
        </p:txBody>
      </p:sp>
    </p:spTree>
    <p:extLst>
      <p:ext uri="{BB962C8B-B14F-4D97-AF65-F5344CB8AC3E}">
        <p14:creationId xmlns:p14="http://schemas.microsoft.com/office/powerpoint/2010/main" val="138592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7DC522-1885-40EB-968A-2FD6A79103F2}" type="datetimeFigureOut">
              <a:rPr kumimoji="1" lang="ja-JP" altLang="en-US" smtClean="0"/>
              <a:t>2021/10/29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CD6C9-2A1E-419B-9A75-5A7930D9FF3A}" type="slidenum">
              <a:rPr kumimoji="1" lang="ja-JP" altLang="en-US" smtClean="0"/>
              <a:t>‹#›</a:t>
            </a:fld>
            <a:endParaRPr kumimoji="1" lang="ja-JP" altLang="en-US"/>
          </a:p>
        </p:txBody>
      </p:sp>
    </p:spTree>
    <p:extLst>
      <p:ext uri="{BB962C8B-B14F-4D97-AF65-F5344CB8AC3E}">
        <p14:creationId xmlns:p14="http://schemas.microsoft.com/office/powerpoint/2010/main" val="279383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ナビ#1">
    <p:spTree>
      <p:nvGrpSpPr>
        <p:cNvPr id="1" name=""/>
        <p:cNvGrpSpPr/>
        <p:nvPr/>
      </p:nvGrpSpPr>
      <p:grpSpPr>
        <a:xfrm>
          <a:off x="0" y="0"/>
          <a:ext cx="0" cy="0"/>
          <a:chOff x="0" y="0"/>
          <a:chExt cx="0" cy="0"/>
        </a:xfrm>
      </p:grpSpPr>
      <p:sp>
        <p:nvSpPr>
          <p:cNvPr id="6" name="Rectangle 6"/>
          <p:cNvSpPr>
            <a:spLocks noChangeArrowheads="1"/>
          </p:cNvSpPr>
          <p:nvPr userDrawn="1"/>
        </p:nvSpPr>
        <p:spPr bwMode="gray">
          <a:xfrm>
            <a:off x="0" y="0"/>
            <a:ext cx="1892300" cy="6858000"/>
          </a:xfrm>
          <a:prstGeom prst="rect">
            <a:avLst/>
          </a:prstGeom>
          <a:solidFill>
            <a:schemeClr val="tx2"/>
          </a:solidFill>
          <a:ln>
            <a:noFill/>
          </a:ln>
          <a:effectLst/>
        </p:spPr>
        <p:txBody>
          <a:bodyPr lIns="0" tIns="0" rIns="0" bIns="0" anchor="ctr">
            <a:noAutofit/>
          </a:bodyPr>
          <a:lstStyle/>
          <a:p>
            <a:endParaRPr lang="ja-JP" altLang="en-US"/>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a:t>マスター タイトルの書式設定</a:t>
            </a:r>
          </a:p>
        </p:txBody>
      </p:sp>
      <p:sp>
        <p:nvSpPr>
          <p:cNvPr id="4"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5" name="フッター プレースホルダー 2"/>
          <p:cNvSpPr>
            <a:spLocks noGrp="1"/>
          </p:cNvSpPr>
          <p:nvPr>
            <p:ph type="ftr" sz="quarter" idx="3"/>
          </p:nvPr>
        </p:nvSpPr>
        <p:spPr bwMode="white">
          <a:xfrm>
            <a:off x="92460" y="6575112"/>
            <a:ext cx="632346" cy="202260"/>
          </a:xfrm>
          <a:prstGeom prst="rect">
            <a:avLst/>
          </a:prstGeom>
          <a:solidFill>
            <a:schemeClr val="bg1">
              <a:alpha val="20000"/>
            </a:schemeClr>
          </a:solidFill>
        </p:spPr>
        <p:txBody>
          <a:bodyPr lIns="0" tIns="36000" rIns="0" bIns="18000" anchor="ctr" anchorCtr="0"/>
          <a:lstStyle>
            <a:lvl1pPr algn="ctr">
              <a:lnSpc>
                <a:spcPct val="120000"/>
              </a:lnSpc>
              <a:defRPr sz="800">
                <a:solidFill>
                  <a:schemeClr val="bg1"/>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Tree>
    <p:extLst>
      <p:ext uri="{BB962C8B-B14F-4D97-AF65-F5344CB8AC3E}">
        <p14:creationId xmlns:p14="http://schemas.microsoft.com/office/powerpoint/2010/main" val="3093928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98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ナビ#2">
    <p:spTree>
      <p:nvGrpSpPr>
        <p:cNvPr id="1" name=""/>
        <p:cNvGrpSpPr/>
        <p:nvPr/>
      </p:nvGrpSpPr>
      <p:grpSpPr>
        <a:xfrm>
          <a:off x="0" y="0"/>
          <a:ext cx="0" cy="0"/>
          <a:chOff x="0" y="0"/>
          <a:chExt cx="0" cy="0"/>
        </a:xfrm>
      </p:grpSpPr>
      <p:sp>
        <p:nvSpPr>
          <p:cNvPr id="7" name="角丸四角形 6"/>
          <p:cNvSpPr/>
          <p:nvPr userDrawn="1"/>
        </p:nvSpPr>
        <p:spPr bwMode="auto">
          <a:xfrm>
            <a:off x="0" y="0"/>
            <a:ext cx="9906000" cy="6858000"/>
          </a:xfrm>
          <a:prstGeom prst="roundRect">
            <a:avLst>
              <a:gd name="adj" fmla="val 0"/>
            </a:avLst>
          </a:prstGeom>
          <a:solidFill>
            <a:schemeClr val="accent1"/>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632520" y="2988884"/>
            <a:ext cx="8640960" cy="844229"/>
          </a:xfrm>
          <a:ln w="6350">
            <a:solidFill>
              <a:schemeClr val="tx2"/>
            </a:solidFill>
          </a:ln>
        </p:spPr>
        <p:txBody>
          <a:bodyPr wrap="square" lIns="180000" tIns="180000" rIns="180000" bIns="144000">
            <a:spAutoFit/>
          </a:bodyPr>
          <a:lstStyle>
            <a:lvl1pPr algn="ctr">
              <a:lnSpc>
                <a:spcPct val="120000"/>
              </a:lnSpc>
              <a:defRPr sz="2800">
                <a:solidFill>
                  <a:schemeClr val="tx2"/>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a:xfrm>
            <a:off x="92460" y="6575112"/>
            <a:ext cx="632346" cy="202260"/>
          </a:xfrm>
          <a:prstGeom prst="rect">
            <a:avLst/>
          </a:prstGeom>
          <a:solidFill>
            <a:schemeClr val="bg1"/>
          </a:solidFill>
        </p:spPr>
        <p:txBody>
          <a:bodyPr lIns="0" tIns="36000" rIns="0" bIns="18000" anchor="ctr" anchorCtr="0"/>
          <a:lstStyle>
            <a:lvl1pPr algn="ctr">
              <a:lnSpc>
                <a:spcPct val="120000"/>
              </a:lnSpc>
              <a:defRPr sz="800">
                <a:solidFill>
                  <a:schemeClr val="tx2"/>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chemeClr val="tx2"/>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416553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ナビ#3">
    <p:spTree>
      <p:nvGrpSpPr>
        <p:cNvPr id="1" name=""/>
        <p:cNvGrpSpPr/>
        <p:nvPr/>
      </p:nvGrpSpPr>
      <p:grpSpPr>
        <a:xfrm>
          <a:off x="0" y="0"/>
          <a:ext cx="0" cy="0"/>
          <a:chOff x="0" y="0"/>
          <a:chExt cx="0" cy="0"/>
        </a:xfrm>
      </p:grpSpPr>
      <p:sp>
        <p:nvSpPr>
          <p:cNvPr id="7" name="角丸四角形 6"/>
          <p:cNvSpPr/>
          <p:nvPr userDrawn="1"/>
        </p:nvSpPr>
        <p:spPr bwMode="auto">
          <a:xfrm>
            <a:off x="0" y="0"/>
            <a:ext cx="9906000" cy="6858000"/>
          </a:xfrm>
          <a:prstGeom prst="roundRect">
            <a:avLst>
              <a:gd name="adj" fmla="val 0"/>
            </a:avLst>
          </a:prstGeom>
          <a:solidFill>
            <a:schemeClr val="accent1"/>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632520" y="2951951"/>
            <a:ext cx="8640960" cy="918095"/>
          </a:xfrm>
          <a:ln w="6350">
            <a:noFill/>
          </a:ln>
        </p:spPr>
        <p:txBody>
          <a:bodyPr wrap="square" lIns="180000" tIns="180000" rIns="180000" bIns="144000">
            <a:spAutoFit/>
          </a:bodyPr>
          <a:lstStyle>
            <a:lvl1pPr algn="ctr">
              <a:lnSpc>
                <a:spcPct val="120000"/>
              </a:lnSpc>
              <a:defRPr sz="3200">
                <a:solidFill>
                  <a:schemeClr val="tx2"/>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a:xfrm>
            <a:off x="92460" y="6575112"/>
            <a:ext cx="632346" cy="202260"/>
          </a:xfrm>
          <a:prstGeom prst="rect">
            <a:avLst/>
          </a:prstGeom>
          <a:solidFill>
            <a:schemeClr val="bg1"/>
          </a:solidFill>
        </p:spPr>
        <p:txBody>
          <a:bodyPr lIns="0" tIns="36000" rIns="0" bIns="18000" anchor="ctr" anchorCtr="0"/>
          <a:lstStyle>
            <a:lvl1pPr algn="ctr">
              <a:lnSpc>
                <a:spcPct val="120000"/>
              </a:lnSpc>
              <a:defRPr sz="800">
                <a:solidFill>
                  <a:schemeClr val="tx2"/>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chemeClr val="tx2"/>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70973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ナビ#4">
    <p:spTree>
      <p:nvGrpSpPr>
        <p:cNvPr id="1" name=""/>
        <p:cNvGrpSpPr/>
        <p:nvPr/>
      </p:nvGrpSpPr>
      <p:grpSpPr>
        <a:xfrm>
          <a:off x="0" y="0"/>
          <a:ext cx="0" cy="0"/>
          <a:chOff x="0" y="0"/>
          <a:chExt cx="0" cy="0"/>
        </a:xfrm>
      </p:grpSpPr>
      <p:sp>
        <p:nvSpPr>
          <p:cNvPr id="7" name="角丸四角形 6"/>
          <p:cNvSpPr/>
          <p:nvPr userDrawn="1"/>
        </p:nvSpPr>
        <p:spPr bwMode="auto">
          <a:xfrm>
            <a:off x="0" y="0"/>
            <a:ext cx="9906000" cy="6858000"/>
          </a:xfrm>
          <a:prstGeom prst="roundRect">
            <a:avLst>
              <a:gd name="adj" fmla="val 0"/>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gray">
          <a:xfrm>
            <a:off x="632520" y="2951951"/>
            <a:ext cx="8640960" cy="918095"/>
          </a:xfrm>
          <a:ln w="6350">
            <a:noFill/>
          </a:ln>
        </p:spPr>
        <p:txBody>
          <a:bodyPr wrap="square" lIns="180000" tIns="180000" rIns="180000" bIns="144000">
            <a:spAutoFit/>
          </a:bodyPr>
          <a:lstStyle>
            <a:lvl1pPr algn="ctr">
              <a:lnSpc>
                <a:spcPct val="120000"/>
              </a:lnSpc>
              <a:defRPr sz="3200">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gray">
          <a:xfrm>
            <a:off x="92460" y="6575112"/>
            <a:ext cx="632346" cy="202260"/>
          </a:xfrm>
          <a:prstGeom prst="rect">
            <a:avLst/>
          </a:prstGeom>
          <a:solidFill>
            <a:schemeClr val="bg1">
              <a:alpha val="20000"/>
            </a:schemeClr>
          </a:solidFill>
        </p:spPr>
        <p:txBody>
          <a:bodyPr lIns="0" tIns="36000" rIns="0" bIns="18000" anchor="ctr" anchorCtr="0"/>
          <a:lstStyle>
            <a:lvl1pPr algn="ctr">
              <a:lnSpc>
                <a:spcPct val="120000"/>
              </a:lnSpc>
              <a:defRPr sz="800">
                <a:solidFill>
                  <a:schemeClr val="bg1"/>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bwMode="gray">
          <a:xfrm>
            <a:off x="7437276" y="6592267"/>
            <a:ext cx="2311400" cy="257113"/>
          </a:xfrm>
          <a:prstGeom prst="rect">
            <a:avLst/>
          </a:prstGeom>
        </p:spPr>
        <p:txBody>
          <a:bodyPr vert="horz" lIns="0" tIns="0" rIns="0" bIns="0" rtlCol="0" anchor="ctr"/>
          <a:lstStyle>
            <a:lvl1pPr algn="r">
              <a:defRPr sz="1000"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037089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2" name="タイトル 11"/>
          <p:cNvSpPr>
            <a:spLocks noGrp="1"/>
          </p:cNvSpPr>
          <p:nvPr>
            <p:ph type="title"/>
          </p:nvPr>
        </p:nvSpPr>
        <p:spPr/>
        <p:txBody>
          <a:bodyPr/>
          <a:lstStyle/>
          <a:p>
            <a:r>
              <a:rPr kumimoji="1" lang="ja-JP" altLang="en-US"/>
              <a:t>マスター タイトルの書式設定</a:t>
            </a:r>
          </a:p>
        </p:txBody>
      </p:sp>
      <p:sp>
        <p:nvSpPr>
          <p:cNvPr id="6" name="フッター プレースホルダー 3"/>
          <p:cNvSpPr>
            <a:spLocks noGrp="1"/>
          </p:cNvSpPr>
          <p:nvPr>
            <p:ph type="ftr" sz="quarter" idx="3"/>
          </p:nvPr>
        </p:nvSpPr>
        <p:spPr>
          <a:xfrm>
            <a:off x="92460" y="6575112"/>
            <a:ext cx="632346" cy="202260"/>
          </a:xfrm>
          <a:prstGeom prst="rect">
            <a:avLst/>
          </a:prstGeom>
          <a:solidFill>
            <a:schemeClr val="bg2"/>
          </a:solidFill>
          <a:ln>
            <a:noFill/>
          </a:ln>
        </p:spPr>
        <p:txBody>
          <a:bodyPr wrap="square" lIns="0" tIns="36000" rIns="0" bIns="18000" anchor="ctr" anchorCtr="0">
            <a:spAutoFit/>
          </a:bodyPr>
          <a:lstStyle>
            <a:lvl1pPr algn="ctr">
              <a:lnSpc>
                <a:spcPct val="120000"/>
              </a:lnSpc>
              <a:defRPr sz="800">
                <a:solidFill>
                  <a:schemeClr val="tx1"/>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9" name="Line 5"/>
          <p:cNvSpPr>
            <a:spLocks noChangeShapeType="1"/>
          </p:cNvSpPr>
          <p:nvPr userDrawn="1"/>
        </p:nvSpPr>
        <p:spPr bwMode="gray">
          <a:xfrm>
            <a:off x="0" y="620713"/>
            <a:ext cx="9906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a:p>
        </p:txBody>
      </p:sp>
      <p:sp>
        <p:nvSpPr>
          <p:cNvPr id="10" name="Rectangle 10"/>
          <p:cNvSpPr>
            <a:spLocks noChangeArrowheads="1"/>
          </p:cNvSpPr>
          <p:nvPr userDrawn="1"/>
        </p:nvSpPr>
        <p:spPr bwMode="auto">
          <a:xfrm>
            <a:off x="0" y="639763"/>
            <a:ext cx="9906000" cy="36512"/>
          </a:xfrm>
          <a:prstGeom prst="rect">
            <a:avLst/>
          </a:prstGeom>
          <a:solidFill>
            <a:schemeClr val="bg2"/>
          </a:solidFill>
          <a:ln>
            <a:noFill/>
          </a:ln>
          <a:effectLst/>
        </p:spPr>
        <p:txBody>
          <a:bodyPr wrap="none" lIns="0" tIns="0" rIns="0" bIns="0" anchor="ctr">
            <a:spAutoFit/>
          </a:bodyPr>
          <a:lstStyle/>
          <a:p>
            <a:endParaRPr lang="ja-JP" altLang="en-US"/>
          </a:p>
        </p:txBody>
      </p:sp>
    </p:spTree>
    <p:extLst>
      <p:ext uri="{BB962C8B-B14F-4D97-AF65-F5344CB8AC3E}">
        <p14:creationId xmlns:p14="http://schemas.microsoft.com/office/powerpoint/2010/main" val="1288373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補足#1">
    <p:spTree>
      <p:nvGrpSpPr>
        <p:cNvPr id="1" name=""/>
        <p:cNvGrpSpPr/>
        <p:nvPr/>
      </p:nvGrpSpPr>
      <p:grpSpPr>
        <a:xfrm>
          <a:off x="0" y="0"/>
          <a:ext cx="0" cy="0"/>
          <a:chOff x="0" y="0"/>
          <a:chExt cx="0" cy="0"/>
        </a:xfrm>
      </p:grpSpPr>
      <p:sp>
        <p:nvSpPr>
          <p:cNvPr id="8" name="角丸四角形 7"/>
          <p:cNvSpPr/>
          <p:nvPr userDrawn="1"/>
        </p:nvSpPr>
        <p:spPr bwMode="auto">
          <a:xfrm>
            <a:off x="0" y="1"/>
            <a:ext cx="9906000" cy="656692"/>
          </a:xfrm>
          <a:prstGeom prst="roundRect">
            <a:avLst>
              <a:gd name="adj" fmla="val 0"/>
            </a:avLst>
          </a:prstGeom>
          <a:solidFill>
            <a:schemeClr val="tx1">
              <a:alpha val="80000"/>
            </a:schemeClr>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chemeClr val="bg1"/>
              </a:solidFill>
              <a:latin typeface="メイリオ" pitchFamily="50" charset="-128"/>
              <a:ea typeface="メイリオ" pitchFamily="50" charset="-128"/>
              <a:cs typeface="メイリオ" pitchFamily="50" charset="-128"/>
            </a:endParaRPr>
          </a:p>
        </p:txBody>
      </p:sp>
      <p:sp>
        <p:nvSpPr>
          <p:cNvPr id="4" name="スライド番号プレースホルダー 5"/>
          <p:cNvSpPr>
            <a:spLocks noGrp="1"/>
          </p:cNvSpPr>
          <p:nvPr>
            <p:ph type="sldNum" sz="quarter" idx="4"/>
          </p:nvPr>
        </p:nvSpPr>
        <p:spPr>
          <a:xfrm>
            <a:off x="7437276" y="6592267"/>
            <a:ext cx="2311400" cy="257113"/>
          </a:xfrm>
          <a:prstGeom prst="rect">
            <a:avLst/>
          </a:prstGeom>
        </p:spPr>
        <p:txBody>
          <a:bodyPr vert="horz" lIns="0" tIns="0" rIns="0" bIns="0" rtlCol="0" anchor="ctr"/>
          <a:lstStyle>
            <a:lvl1pPr algn="r">
              <a:defRPr sz="1000"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2" name="タイトル 1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6" name="フッター プレースホルダー 3"/>
          <p:cNvSpPr>
            <a:spLocks noGrp="1"/>
          </p:cNvSpPr>
          <p:nvPr>
            <p:ph type="ftr" sz="quarter" idx="3"/>
          </p:nvPr>
        </p:nvSpPr>
        <p:spPr>
          <a:xfrm>
            <a:off x="92460" y="6575112"/>
            <a:ext cx="632346" cy="202260"/>
          </a:xfrm>
          <a:prstGeom prst="rect">
            <a:avLst/>
          </a:prstGeom>
          <a:solidFill>
            <a:srgbClr val="EAEAEA"/>
          </a:solidFill>
          <a:ln>
            <a:noFill/>
          </a:ln>
        </p:spPr>
        <p:txBody>
          <a:bodyPr wrap="square" lIns="0" tIns="36000" rIns="0" bIns="18000" anchor="ctr" anchorCtr="0">
            <a:spAutoFit/>
          </a:bodyPr>
          <a:lstStyle>
            <a:lvl1pPr algn="ctr">
              <a:lnSpc>
                <a:spcPct val="120000"/>
              </a:lnSpc>
              <a:defRPr sz="800">
                <a:solidFill>
                  <a:srgbClr val="4D4D4D"/>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Tree>
    <p:extLst>
      <p:ext uri="{BB962C8B-B14F-4D97-AF65-F5344CB8AC3E}">
        <p14:creationId xmlns:p14="http://schemas.microsoft.com/office/powerpoint/2010/main" val="336182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補足#2">
    <p:spTree>
      <p:nvGrpSpPr>
        <p:cNvPr id="1" name=""/>
        <p:cNvGrpSpPr/>
        <p:nvPr/>
      </p:nvGrpSpPr>
      <p:grpSpPr>
        <a:xfrm>
          <a:off x="0" y="0"/>
          <a:ext cx="0" cy="0"/>
          <a:chOff x="0" y="0"/>
          <a:chExt cx="0" cy="0"/>
        </a:xfrm>
      </p:grpSpPr>
      <p:sp>
        <p:nvSpPr>
          <p:cNvPr id="2" name="タイトル 1"/>
          <p:cNvSpPr>
            <a:spLocks noGrp="1"/>
          </p:cNvSpPr>
          <p:nvPr>
            <p:ph type="title"/>
          </p:nvPr>
        </p:nvSpPr>
        <p:spPr>
          <a:xfrm>
            <a:off x="308484" y="404664"/>
            <a:ext cx="9253028" cy="396044"/>
          </a:xfrm>
        </p:spPr>
        <p:txBody>
          <a:bodyPr/>
          <a:lstStyle>
            <a:lvl1pPr algn="ctr">
              <a:defRPr b="1">
                <a:solidFill>
                  <a:schemeClr val="tx2"/>
                </a:solidFill>
              </a:defRPr>
            </a:lvl1pPr>
          </a:lstStyle>
          <a:p>
            <a:r>
              <a:rPr kumimoji="1" lang="ja-JP" altLang="en-US" dirty="0"/>
              <a:t>マスター タイトルの書式設定</a:t>
            </a:r>
          </a:p>
        </p:txBody>
      </p:sp>
      <p:sp>
        <p:nvSpPr>
          <p:cNvPr id="13" name="フッター プレースホルダー 3"/>
          <p:cNvSpPr>
            <a:spLocks noGrp="1"/>
          </p:cNvSpPr>
          <p:nvPr>
            <p:ph type="ftr" sz="quarter" idx="3"/>
          </p:nvPr>
        </p:nvSpPr>
        <p:spPr>
          <a:xfrm>
            <a:off x="272480" y="6381328"/>
            <a:ext cx="632346" cy="202260"/>
          </a:xfrm>
          <a:prstGeom prst="rect">
            <a:avLst/>
          </a:prstGeom>
          <a:solidFill>
            <a:srgbClr val="EAEAEA"/>
          </a:solidFill>
          <a:ln>
            <a:noFill/>
          </a:ln>
        </p:spPr>
        <p:txBody>
          <a:bodyPr wrap="square" lIns="0" tIns="36000" rIns="0" bIns="18000" anchor="ctr" anchorCtr="0">
            <a:spAutoFit/>
          </a:bodyPr>
          <a:lstStyle>
            <a:lvl1pPr algn="ctr">
              <a:lnSpc>
                <a:spcPct val="120000"/>
              </a:lnSpc>
              <a:defRPr sz="800">
                <a:solidFill>
                  <a:srgbClr val="4D4D4D"/>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a:xfrm>
            <a:off x="7329264" y="6412247"/>
            <a:ext cx="2311400" cy="257113"/>
          </a:xfrm>
          <a:prstGeom prst="rect">
            <a:avLst/>
          </a:prstGeom>
        </p:spPr>
        <p:txBody>
          <a:bodyPr vert="horz" lIns="0" tIns="0" rIns="0" bIns="0" rtlCol="0" anchor="ctr"/>
          <a:lstStyle>
            <a:lvl1pPr algn="r">
              <a:defRPr sz="1000"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1" name="角丸四角形 6"/>
          <p:cNvSpPr/>
          <p:nvPr userDrawn="1"/>
        </p:nvSpPr>
        <p:spPr bwMode="auto">
          <a:xfrm>
            <a:off x="0" y="0"/>
            <a:ext cx="9912016" cy="6858000"/>
          </a:xfrm>
          <a:custGeom>
            <a:avLst/>
            <a:gdLst/>
            <a:ahLst/>
            <a:cxnLst/>
            <a:rect l="l" t="t" r="r" b="b"/>
            <a:pathLst>
              <a:path w="9903600" h="6858000">
                <a:moveTo>
                  <a:pt x="183240" y="144000"/>
                </a:moveTo>
                <a:cubicBezTo>
                  <a:pt x="162231" y="144000"/>
                  <a:pt x="145200" y="161031"/>
                  <a:pt x="145200" y="182040"/>
                </a:cubicBezTo>
                <a:lnTo>
                  <a:pt x="145200" y="6675960"/>
                </a:lnTo>
                <a:cubicBezTo>
                  <a:pt x="145200" y="6696969"/>
                  <a:pt x="162231" y="6714000"/>
                  <a:pt x="183240" y="6714000"/>
                </a:cubicBezTo>
                <a:lnTo>
                  <a:pt x="9722760" y="6714000"/>
                </a:lnTo>
                <a:cubicBezTo>
                  <a:pt x="9743769" y="6714000"/>
                  <a:pt x="9760800" y="6696969"/>
                  <a:pt x="9760800" y="6675960"/>
                </a:cubicBezTo>
                <a:lnTo>
                  <a:pt x="9760800" y="182040"/>
                </a:lnTo>
                <a:cubicBezTo>
                  <a:pt x="9760800" y="161031"/>
                  <a:pt x="9743769" y="144000"/>
                  <a:pt x="9722760" y="144000"/>
                </a:cubicBezTo>
                <a:close/>
                <a:moveTo>
                  <a:pt x="0" y="0"/>
                </a:moveTo>
                <a:lnTo>
                  <a:pt x="9903600" y="0"/>
                </a:lnTo>
                <a:lnTo>
                  <a:pt x="9903600" y="6858000"/>
                </a:lnTo>
                <a:lnTo>
                  <a:pt x="0" y="6858000"/>
                </a:lnTo>
                <a:close/>
              </a:path>
            </a:pathLst>
          </a:custGeom>
          <a:solidFill>
            <a:schemeClr val="tx2"/>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3773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補足#3">
    <p:spTree>
      <p:nvGrpSpPr>
        <p:cNvPr id="1" name=""/>
        <p:cNvGrpSpPr/>
        <p:nvPr/>
      </p:nvGrpSpPr>
      <p:grpSpPr>
        <a:xfrm>
          <a:off x="0" y="0"/>
          <a:ext cx="0" cy="0"/>
          <a:chOff x="0" y="0"/>
          <a:chExt cx="0" cy="0"/>
        </a:xfrm>
      </p:grpSpPr>
      <p:sp>
        <p:nvSpPr>
          <p:cNvPr id="2" name="タイトル 1"/>
          <p:cNvSpPr>
            <a:spLocks noGrp="1"/>
          </p:cNvSpPr>
          <p:nvPr>
            <p:ph type="title"/>
          </p:nvPr>
        </p:nvSpPr>
        <p:spPr>
          <a:xfrm>
            <a:off x="308484" y="404664"/>
            <a:ext cx="9253028" cy="396044"/>
          </a:xfrm>
        </p:spPr>
        <p:txBody>
          <a:bodyPr/>
          <a:lstStyle>
            <a:lvl1pPr algn="ctr">
              <a:defRPr b="1">
                <a:solidFill>
                  <a:schemeClr val="tx1"/>
                </a:solidFill>
              </a:defRPr>
            </a:lvl1pPr>
          </a:lstStyle>
          <a:p>
            <a:r>
              <a:rPr kumimoji="1" lang="ja-JP" altLang="en-US" dirty="0"/>
              <a:t>マスター タイトルの書式設定</a:t>
            </a:r>
          </a:p>
        </p:txBody>
      </p:sp>
      <p:sp>
        <p:nvSpPr>
          <p:cNvPr id="13" name="フッター プレースホルダー 3"/>
          <p:cNvSpPr>
            <a:spLocks noGrp="1"/>
          </p:cNvSpPr>
          <p:nvPr>
            <p:ph type="ftr" sz="quarter" idx="3"/>
          </p:nvPr>
        </p:nvSpPr>
        <p:spPr>
          <a:xfrm>
            <a:off x="272480" y="6381328"/>
            <a:ext cx="632346" cy="202260"/>
          </a:xfrm>
          <a:prstGeom prst="rect">
            <a:avLst/>
          </a:prstGeom>
          <a:solidFill>
            <a:srgbClr val="EAEAEA"/>
          </a:solidFill>
          <a:ln>
            <a:noFill/>
          </a:ln>
        </p:spPr>
        <p:txBody>
          <a:bodyPr wrap="square" lIns="0" tIns="36000" rIns="0" bIns="18000" anchor="ctr" anchorCtr="0">
            <a:spAutoFit/>
          </a:bodyPr>
          <a:lstStyle>
            <a:lvl1pPr algn="ctr">
              <a:lnSpc>
                <a:spcPct val="120000"/>
              </a:lnSpc>
              <a:defRPr sz="800">
                <a:solidFill>
                  <a:srgbClr val="4D4D4D"/>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
        <p:nvSpPr>
          <p:cNvPr id="6" name="スライド番号プレースホルダー 5"/>
          <p:cNvSpPr>
            <a:spLocks noGrp="1"/>
          </p:cNvSpPr>
          <p:nvPr>
            <p:ph type="sldNum" sz="quarter" idx="4"/>
          </p:nvPr>
        </p:nvSpPr>
        <p:spPr>
          <a:xfrm>
            <a:off x="7329264" y="6412247"/>
            <a:ext cx="2311400" cy="257113"/>
          </a:xfrm>
          <a:prstGeom prst="rect">
            <a:avLst/>
          </a:prstGeom>
        </p:spPr>
        <p:txBody>
          <a:bodyPr vert="horz" lIns="0" tIns="0" rIns="0" bIns="0" rtlCol="0" anchor="ctr"/>
          <a:lstStyle>
            <a:lvl1pPr algn="r">
              <a:defRPr sz="1000"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1" name="角丸四角形 6"/>
          <p:cNvSpPr/>
          <p:nvPr userDrawn="1"/>
        </p:nvSpPr>
        <p:spPr bwMode="auto">
          <a:xfrm>
            <a:off x="0" y="0"/>
            <a:ext cx="9912016" cy="6858000"/>
          </a:xfrm>
          <a:custGeom>
            <a:avLst/>
            <a:gdLst/>
            <a:ahLst/>
            <a:cxnLst/>
            <a:rect l="l" t="t" r="r" b="b"/>
            <a:pathLst>
              <a:path w="9903600" h="6858000">
                <a:moveTo>
                  <a:pt x="183240" y="144000"/>
                </a:moveTo>
                <a:cubicBezTo>
                  <a:pt x="162231" y="144000"/>
                  <a:pt x="145200" y="161031"/>
                  <a:pt x="145200" y="182040"/>
                </a:cubicBezTo>
                <a:lnTo>
                  <a:pt x="145200" y="6675960"/>
                </a:lnTo>
                <a:cubicBezTo>
                  <a:pt x="145200" y="6696969"/>
                  <a:pt x="162231" y="6714000"/>
                  <a:pt x="183240" y="6714000"/>
                </a:cubicBezTo>
                <a:lnTo>
                  <a:pt x="9722760" y="6714000"/>
                </a:lnTo>
                <a:cubicBezTo>
                  <a:pt x="9743769" y="6714000"/>
                  <a:pt x="9760800" y="6696969"/>
                  <a:pt x="9760800" y="6675960"/>
                </a:cubicBezTo>
                <a:lnTo>
                  <a:pt x="9760800" y="182040"/>
                </a:lnTo>
                <a:cubicBezTo>
                  <a:pt x="9760800" y="161031"/>
                  <a:pt x="9743769" y="144000"/>
                  <a:pt x="9722760" y="144000"/>
                </a:cubicBezTo>
                <a:close/>
                <a:moveTo>
                  <a:pt x="0" y="0"/>
                </a:moveTo>
                <a:lnTo>
                  <a:pt x="9903600" y="0"/>
                </a:lnTo>
                <a:lnTo>
                  <a:pt x="9903600" y="6858000"/>
                </a:lnTo>
                <a:lnTo>
                  <a:pt x="0" y="6858000"/>
                </a:lnTo>
                <a:close/>
              </a:path>
            </a:pathLst>
          </a:cu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1912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2480" y="152636"/>
            <a:ext cx="9361040" cy="396044"/>
          </a:xfrm>
          <a:prstGeom prst="rect">
            <a:avLst/>
          </a:prstGeom>
        </p:spPr>
        <p:txBody>
          <a:bodyPr vert="horz" lIns="0" tIns="0" rIns="0" bIns="0" rtlCol="0" anchor="ctr">
            <a:noAutofit/>
          </a:bodyPr>
          <a:lstStyle/>
          <a:p>
            <a:r>
              <a:rPr kumimoji="1" lang="ja-JP" altLang="en-US" dirty="0"/>
              <a:t>マスター タイトルの書式設定</a:t>
            </a:r>
          </a:p>
        </p:txBody>
      </p:sp>
      <p:sp>
        <p:nvSpPr>
          <p:cNvPr id="6" name="フッター プレースホルダー 3"/>
          <p:cNvSpPr>
            <a:spLocks noGrp="1"/>
          </p:cNvSpPr>
          <p:nvPr>
            <p:ph type="ftr" sz="quarter" idx="3"/>
          </p:nvPr>
        </p:nvSpPr>
        <p:spPr>
          <a:xfrm>
            <a:off x="92460" y="6575112"/>
            <a:ext cx="632346" cy="202260"/>
          </a:xfrm>
          <a:prstGeom prst="rect">
            <a:avLst/>
          </a:prstGeom>
          <a:solidFill>
            <a:srgbClr val="EAEAEA"/>
          </a:solidFill>
          <a:ln>
            <a:noFill/>
          </a:ln>
        </p:spPr>
        <p:txBody>
          <a:bodyPr wrap="square" lIns="0" tIns="36000" rIns="0" bIns="18000" anchor="ctr" anchorCtr="0">
            <a:spAutoFit/>
          </a:bodyPr>
          <a:lstStyle>
            <a:lvl1pPr algn="ctr">
              <a:lnSpc>
                <a:spcPct val="120000"/>
              </a:lnSpc>
              <a:defRPr sz="800">
                <a:solidFill>
                  <a:srgbClr val="4D4D4D"/>
                </a:solidFill>
                <a:latin typeface="メイリオ" pitchFamily="50" charset="-128"/>
                <a:ea typeface="メイリオ" pitchFamily="50" charset="-128"/>
                <a:cs typeface="メイリオ" pitchFamily="50" charset="-128"/>
              </a:defRPr>
            </a:lvl1pPr>
          </a:lstStyle>
          <a:p>
            <a:r>
              <a:rPr lang="en-US" altLang="ja-JP"/>
              <a:t>#J16082</a:t>
            </a:r>
            <a:endParaRPr lang="ja-JP" altLang="en-US" dirty="0"/>
          </a:p>
        </p:txBody>
      </p:sp>
    </p:spTree>
    <p:extLst>
      <p:ext uri="{BB962C8B-B14F-4D97-AF65-F5344CB8AC3E}">
        <p14:creationId xmlns:p14="http://schemas.microsoft.com/office/powerpoint/2010/main" val="2093298996"/>
      </p:ext>
    </p:extLst>
  </p:cSld>
  <p:clrMap bg1="lt1" tx1="dk1" bg2="lt2" tx2="dk2" accent1="accent1" accent2="accent2" accent3="accent3" accent4="accent4" accent5="accent5" accent6="accent6" hlink="hlink" folHlink="folHlink"/>
  <p:sldLayoutIdLst>
    <p:sldLayoutId id="2147483702" r:id="rId1"/>
    <p:sldLayoutId id="2147483663" r:id="rId2"/>
    <p:sldLayoutId id="2147483704" r:id="rId3"/>
    <p:sldLayoutId id="2147483705" r:id="rId4"/>
    <p:sldLayoutId id="2147483719" r:id="rId5"/>
    <p:sldLayoutId id="2147483697" r:id="rId6"/>
    <p:sldLayoutId id="2147483698" r:id="rId7"/>
    <p:sldLayoutId id="2147483709" r:id="rId8"/>
    <p:sldLayoutId id="2147483712" r:id="rId9"/>
    <p:sldLayoutId id="2147483710" r:id="rId10"/>
    <p:sldLayoutId id="2147483699" r:id="rId11"/>
    <p:sldLayoutId id="2147483700" r:id="rId12"/>
    <p:sldLayoutId id="2147483706" r:id="rId13"/>
    <p:sldLayoutId id="2147483701" r:id="rId14"/>
    <p:sldLayoutId id="2147483703" r:id="rId15"/>
    <p:sldLayoutId id="2147483707" r:id="rId16"/>
    <p:sldLayoutId id="2147483708" r:id="rId17"/>
    <p:sldLayoutId id="2147483713" r:id="rId18"/>
    <p:sldLayoutId id="2147483714" r:id="rId19"/>
  </p:sldLayoutIdLst>
  <p:hf hdr="0" ftr="0" dt="0"/>
  <p:txStyles>
    <p:titleStyle>
      <a:lvl1pPr algn="l" defTabSz="914400" rtl="0" eaLnBrk="1" latinLnBrk="0" hangingPunct="1">
        <a:spcBef>
          <a:spcPct val="0"/>
        </a:spcBef>
        <a:buNone/>
        <a:defRPr kumimoji="1" sz="2200" kern="1200">
          <a:solidFill>
            <a:schemeClr val="tx1"/>
          </a:solidFill>
          <a:latin typeface="メイリオ" pitchFamily="50" charset="-128"/>
          <a:ea typeface="メイリオ" pitchFamily="50" charset="-128"/>
          <a:cs typeface="メイリオ"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263597445"/>
      </p:ext>
    </p:extLst>
  </p:cSld>
  <p:clrMap bg1="lt1" tx1="dk1" bg2="lt2" tx2="dk2" accent1="accent1" accent2="accent2" accent3="accent3" accent4="accent4" accent5="accent5" accent6="accent6" hlink="hlink" folHlink="folHlink"/>
  <p:sldLayoutIdLst>
    <p:sldLayoutId id="2147483718" r:id="rId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12800" y="2708970"/>
            <a:ext cx="8280400" cy="1008062"/>
          </a:xfrm>
        </p:spPr>
        <p:txBody>
          <a:bodyPr/>
          <a:lstStyle/>
          <a:p>
            <a:r>
              <a:rPr lang="ja-JP" altLang="en-US" sz="2800" b="0" dirty="0">
                <a:solidFill>
                  <a:srgbClr val="4D4D4D"/>
                </a:solidFill>
              </a:rPr>
              <a:t>　</a:t>
            </a:r>
            <a:br>
              <a:rPr lang="en-US" altLang="ja-JP" sz="2800" b="0" dirty="0">
                <a:solidFill>
                  <a:srgbClr val="4D4D4D"/>
                </a:solidFill>
              </a:rPr>
            </a:br>
            <a:r>
              <a:rPr lang="ja-JP" altLang="en-US" sz="4000" dirty="0">
                <a:solidFill>
                  <a:srgbClr val="4D4D4D"/>
                </a:solidFill>
              </a:rPr>
              <a:t>職業奉仕活動事例紹介</a:t>
            </a:r>
            <a:endParaRPr kumimoji="1" lang="ja-JP" altLang="en-US" sz="4000" dirty="0"/>
          </a:p>
        </p:txBody>
      </p:sp>
      <p:sp>
        <p:nvSpPr>
          <p:cNvPr id="5" name="直角三角形 4"/>
          <p:cNvSpPr/>
          <p:nvPr/>
        </p:nvSpPr>
        <p:spPr bwMode="auto">
          <a:xfrm flipV="1">
            <a:off x="0" y="0"/>
            <a:ext cx="620713" cy="620713"/>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6" name="直角三角形 5"/>
          <p:cNvSpPr/>
          <p:nvPr/>
        </p:nvSpPr>
        <p:spPr bwMode="auto">
          <a:xfrm flipH="1">
            <a:off x="9286875" y="6237288"/>
            <a:ext cx="620713" cy="620713"/>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9" name="AutoShape 3"/>
          <p:cNvSpPr>
            <a:spLocks noChangeArrowheads="1"/>
          </p:cNvSpPr>
          <p:nvPr/>
        </p:nvSpPr>
        <p:spPr bwMode="auto">
          <a:xfrm>
            <a:off x="6033120" y="4927275"/>
            <a:ext cx="2592387" cy="94025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40000"/>
              </a:lnSpc>
              <a:spcBef>
                <a:spcPts val="900"/>
              </a:spcBef>
              <a:spcAft>
                <a:spcPts val="600"/>
              </a:spcAft>
            </a:pPr>
            <a:r>
              <a:rPr lang="ja-JP" altLang="en-US" dirty="0"/>
              <a:t>地区職業奉仕委員</a:t>
            </a:r>
            <a:endParaRPr lang="en-US" altLang="ja-JP" dirty="0"/>
          </a:p>
          <a:p>
            <a:pPr algn="r">
              <a:lnSpc>
                <a:spcPct val="140000"/>
              </a:lnSpc>
              <a:spcBef>
                <a:spcPts val="900"/>
              </a:spcBef>
              <a:spcAft>
                <a:spcPts val="600"/>
              </a:spcAft>
            </a:pPr>
            <a:r>
              <a:rPr lang="ja-JP" altLang="en-US" dirty="0"/>
              <a:t>高槻</a:t>
            </a:r>
            <a:r>
              <a:rPr lang="en-US" altLang="ja-JP" dirty="0"/>
              <a:t>RC</a:t>
            </a:r>
            <a:r>
              <a:rPr lang="ja-JP" altLang="en-US" dirty="0"/>
              <a:t>　白石 純一</a:t>
            </a:r>
            <a:endParaRPr lang="ja-JP" altLang="ja-JP" dirty="0"/>
          </a:p>
        </p:txBody>
      </p:sp>
    </p:spTree>
    <p:extLst>
      <p:ext uri="{BB962C8B-B14F-4D97-AF65-F5344CB8AC3E}">
        <p14:creationId xmlns:p14="http://schemas.microsoft.com/office/powerpoint/2010/main" val="853039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488504" y="872716"/>
            <a:ext cx="9037004" cy="425655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400" b="1" dirty="0">
                <a:latin typeface="メイリオ" pitchFamily="50" charset="-128"/>
                <a:ea typeface="メイリオ" pitchFamily="50" charset="-128"/>
                <a:cs typeface="メイリオ" pitchFamily="50" charset="-128"/>
              </a:rPr>
              <a:t>　　</a:t>
            </a:r>
            <a:r>
              <a:rPr lang="ja-JP" altLang="en-US" sz="2400" dirty="0">
                <a:latin typeface="メイリオ" pitchFamily="50" charset="-128"/>
                <a:ea typeface="メイリオ" pitchFamily="50" charset="-128"/>
                <a:cs typeface="メイリオ" pitchFamily="50" charset="-128"/>
              </a:rPr>
              <a:t>・くずは</a:t>
            </a:r>
            <a:r>
              <a:rPr lang="en-US" altLang="ja-JP" sz="2400" dirty="0">
                <a:latin typeface="メイリオ" pitchFamily="50" charset="-128"/>
                <a:ea typeface="メイリオ" pitchFamily="50" charset="-128"/>
                <a:cs typeface="メイリオ" pitchFamily="50" charset="-128"/>
              </a:rPr>
              <a:t>RC</a:t>
            </a:r>
          </a:p>
          <a:p>
            <a:pPr lvl="0" algn="just">
              <a:lnSpc>
                <a:spcPct val="130000"/>
              </a:lnSpc>
              <a:spcAft>
                <a:spcPts val="1200"/>
              </a:spcAft>
            </a:pPr>
            <a:r>
              <a:rPr lang="ja-JP" altLang="en-US" sz="2400" dirty="0">
                <a:latin typeface="メイリオ" pitchFamily="50" charset="-128"/>
                <a:ea typeface="メイリオ" pitchFamily="50" charset="-128"/>
                <a:cs typeface="メイリオ" pitchFamily="50" charset="-128"/>
              </a:rPr>
              <a:t>　　　日時：</a:t>
            </a:r>
            <a:r>
              <a:rPr lang="en-US" altLang="ja-JP" sz="2400" dirty="0">
                <a:latin typeface="メイリオ" pitchFamily="50" charset="-128"/>
                <a:ea typeface="メイリオ" pitchFamily="50" charset="-128"/>
                <a:cs typeface="メイリオ" pitchFamily="50" charset="-128"/>
              </a:rPr>
              <a:t>2019</a:t>
            </a:r>
            <a:r>
              <a:rPr lang="ja-JP" altLang="en-US" sz="2400" dirty="0">
                <a:latin typeface="メイリオ" pitchFamily="50" charset="-128"/>
                <a:ea typeface="メイリオ" pitchFamily="50" charset="-128"/>
                <a:cs typeface="メイリオ" pitchFamily="50" charset="-128"/>
              </a:rPr>
              <a:t>年</a:t>
            </a:r>
            <a:r>
              <a:rPr lang="en-US" altLang="ja-JP" sz="2400" dirty="0">
                <a:latin typeface="メイリオ" pitchFamily="50" charset="-128"/>
                <a:ea typeface="メイリオ" pitchFamily="50" charset="-128"/>
                <a:cs typeface="メイリオ" pitchFamily="50" charset="-128"/>
              </a:rPr>
              <a:t>8</a:t>
            </a:r>
            <a:r>
              <a:rPr lang="ja-JP" altLang="en-US" sz="2400" dirty="0">
                <a:latin typeface="メイリオ" pitchFamily="50" charset="-128"/>
                <a:ea typeface="メイリオ" pitchFamily="50" charset="-128"/>
                <a:cs typeface="メイリオ" pitchFamily="50" charset="-128"/>
              </a:rPr>
              <a:t>月</a:t>
            </a:r>
            <a:r>
              <a:rPr lang="en-US" altLang="ja-JP" sz="2400" dirty="0">
                <a:latin typeface="メイリオ" pitchFamily="50" charset="-128"/>
                <a:ea typeface="メイリオ" pitchFamily="50" charset="-128"/>
                <a:cs typeface="メイリオ" pitchFamily="50" charset="-128"/>
              </a:rPr>
              <a:t>24</a:t>
            </a:r>
            <a:r>
              <a:rPr lang="ja-JP" altLang="en-US" sz="2400" dirty="0">
                <a:latin typeface="メイリオ" pitchFamily="50" charset="-128"/>
                <a:ea typeface="メイリオ" pitchFamily="50" charset="-128"/>
                <a:cs typeface="メイリオ" pitchFamily="50" charset="-128"/>
              </a:rPr>
              <a:t>日～</a:t>
            </a:r>
            <a:r>
              <a:rPr lang="en-US" altLang="ja-JP" sz="2400" dirty="0">
                <a:latin typeface="メイリオ" pitchFamily="50" charset="-128"/>
                <a:ea typeface="メイリオ" pitchFamily="50" charset="-128"/>
                <a:cs typeface="メイリオ" pitchFamily="50" charset="-128"/>
              </a:rPr>
              <a:t>25</a:t>
            </a:r>
            <a:r>
              <a:rPr lang="ja-JP" altLang="en-US" sz="2400" dirty="0">
                <a:latin typeface="メイリオ" pitchFamily="50" charset="-128"/>
                <a:ea typeface="メイリオ" pitchFamily="50" charset="-128"/>
                <a:cs typeface="メイリオ" pitchFamily="50" charset="-128"/>
              </a:rPr>
              <a:t>日　</a:t>
            </a:r>
            <a:r>
              <a:rPr lang="en-US" altLang="ja-JP" sz="2400" dirty="0">
                <a:latin typeface="メイリオ" pitchFamily="50" charset="-128"/>
                <a:ea typeface="メイリオ" pitchFamily="50" charset="-128"/>
                <a:cs typeface="メイリオ" pitchFamily="50" charset="-128"/>
              </a:rPr>
              <a:t>13</a:t>
            </a:r>
            <a:r>
              <a:rPr lang="ja-JP" altLang="en-US" sz="2400" dirty="0">
                <a:latin typeface="メイリオ" pitchFamily="50" charset="-128"/>
                <a:ea typeface="メイリオ" pitchFamily="50" charset="-128"/>
                <a:cs typeface="メイリオ" pitchFamily="50" charset="-128"/>
              </a:rPr>
              <a:t>：</a:t>
            </a:r>
            <a:r>
              <a:rPr lang="en-US" altLang="ja-JP" sz="2400" dirty="0">
                <a:latin typeface="メイリオ" pitchFamily="50" charset="-128"/>
                <a:ea typeface="メイリオ" pitchFamily="50" charset="-128"/>
                <a:cs typeface="メイリオ" pitchFamily="50" charset="-128"/>
              </a:rPr>
              <a:t>00</a:t>
            </a:r>
            <a:r>
              <a:rPr lang="ja-JP" altLang="en-US" sz="2400" dirty="0">
                <a:latin typeface="メイリオ" pitchFamily="50" charset="-128"/>
                <a:ea typeface="メイリオ" pitchFamily="50" charset="-128"/>
                <a:cs typeface="メイリオ" pitchFamily="50" charset="-128"/>
              </a:rPr>
              <a:t>～</a:t>
            </a:r>
            <a:r>
              <a:rPr lang="en-US" altLang="ja-JP" sz="2400" dirty="0">
                <a:latin typeface="メイリオ" pitchFamily="50" charset="-128"/>
                <a:ea typeface="メイリオ" pitchFamily="50" charset="-128"/>
                <a:cs typeface="メイリオ" pitchFamily="50" charset="-128"/>
              </a:rPr>
              <a:t>17</a:t>
            </a:r>
            <a:r>
              <a:rPr lang="ja-JP" altLang="en-US" sz="2400" dirty="0">
                <a:latin typeface="メイリオ" pitchFamily="50" charset="-128"/>
                <a:ea typeface="メイリオ" pitchFamily="50" charset="-128"/>
                <a:cs typeface="メイリオ" pitchFamily="50" charset="-128"/>
              </a:rPr>
              <a:t>：</a:t>
            </a:r>
            <a:r>
              <a:rPr lang="en-US" altLang="ja-JP" sz="2400" dirty="0">
                <a:latin typeface="メイリオ" pitchFamily="50" charset="-128"/>
                <a:ea typeface="メイリオ" pitchFamily="50" charset="-128"/>
                <a:cs typeface="メイリオ" pitchFamily="50" charset="-128"/>
              </a:rPr>
              <a:t>00</a:t>
            </a:r>
          </a:p>
          <a:p>
            <a:pPr lvl="0" algn="just">
              <a:lnSpc>
                <a:spcPct val="130000"/>
              </a:lnSpc>
              <a:spcAft>
                <a:spcPts val="1200"/>
              </a:spcAft>
            </a:pPr>
            <a:r>
              <a:rPr lang="ja-JP" altLang="en-US" sz="2400" dirty="0">
                <a:latin typeface="メイリオ" pitchFamily="50" charset="-128"/>
                <a:ea typeface="メイリオ" pitchFamily="50" charset="-128"/>
                <a:cs typeface="メイリオ" pitchFamily="50" charset="-128"/>
              </a:rPr>
              <a:t>　　　場所：枚方まつり会場内</a:t>
            </a:r>
            <a:endParaRPr lang="en-US" altLang="ja-JP" sz="24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400" dirty="0">
                <a:latin typeface="メイリオ" pitchFamily="50" charset="-128"/>
                <a:ea typeface="メイリオ" pitchFamily="50" charset="-128"/>
                <a:cs typeface="メイリオ" pitchFamily="50" charset="-128"/>
              </a:rPr>
              <a:t>　　　来場者：</a:t>
            </a:r>
            <a:r>
              <a:rPr lang="en-US" altLang="ja-JP" sz="2400" dirty="0">
                <a:latin typeface="メイリオ" pitchFamily="50" charset="-128"/>
                <a:ea typeface="メイリオ" pitchFamily="50" charset="-128"/>
                <a:cs typeface="メイリオ" pitchFamily="50" charset="-128"/>
              </a:rPr>
              <a:t>80</a:t>
            </a:r>
            <a:r>
              <a:rPr lang="ja-JP" altLang="en-US" sz="2400" dirty="0">
                <a:latin typeface="メイリオ" pitchFamily="50" charset="-128"/>
                <a:ea typeface="メイリオ" pitchFamily="50" charset="-128"/>
                <a:cs typeface="メイリオ" pitchFamily="50" charset="-128"/>
              </a:rPr>
              <a:t>名</a:t>
            </a:r>
            <a:endParaRPr lang="en-US" altLang="ja-JP" sz="24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400" dirty="0">
                <a:latin typeface="メイリオ" pitchFamily="50" charset="-128"/>
                <a:ea typeface="メイリオ" pitchFamily="50" charset="-128"/>
                <a:cs typeface="メイリオ" pitchFamily="50" charset="-128"/>
              </a:rPr>
              <a:t>　　　内容：まつりに訪れた子供たちに、からくり玩具</a:t>
            </a:r>
            <a:endParaRPr lang="en-US" altLang="ja-JP" sz="24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400" dirty="0">
                <a:latin typeface="メイリオ" pitchFamily="50" charset="-128"/>
                <a:ea typeface="メイリオ" pitchFamily="50" charset="-128"/>
                <a:cs typeface="メイリオ" pitchFamily="50" charset="-128"/>
              </a:rPr>
              <a:t>　　　　　　</a:t>
            </a:r>
            <a:r>
              <a:rPr lang="en-US" altLang="ja-JP" sz="2400" dirty="0">
                <a:latin typeface="メイリオ" pitchFamily="50" charset="-128"/>
                <a:ea typeface="メイリオ" pitchFamily="50" charset="-128"/>
                <a:cs typeface="メイリオ" pitchFamily="50" charset="-128"/>
              </a:rPr>
              <a:t>『</a:t>
            </a:r>
            <a:r>
              <a:rPr lang="ja-JP" altLang="en-US" sz="2400" dirty="0">
                <a:latin typeface="メイリオ" pitchFamily="50" charset="-128"/>
                <a:ea typeface="メイリオ" pitchFamily="50" charset="-128"/>
                <a:cs typeface="メイリオ" pitchFamily="50" charset="-128"/>
              </a:rPr>
              <a:t>パタパタ</a:t>
            </a:r>
            <a:r>
              <a:rPr lang="en-US" altLang="ja-JP" sz="2400" dirty="0">
                <a:latin typeface="メイリオ" pitchFamily="50" charset="-128"/>
                <a:ea typeface="メイリオ" pitchFamily="50" charset="-128"/>
                <a:cs typeface="メイリオ" pitchFamily="50" charset="-128"/>
              </a:rPr>
              <a:t>(</a:t>
            </a:r>
            <a:r>
              <a:rPr lang="ja-JP" altLang="en-US" sz="2400" dirty="0">
                <a:latin typeface="メイリオ" pitchFamily="50" charset="-128"/>
                <a:ea typeface="メイリオ" pitchFamily="50" charset="-128"/>
                <a:cs typeface="メイリオ" pitchFamily="50" charset="-128"/>
              </a:rPr>
              <a:t>屏風返し</a:t>
            </a:r>
            <a:r>
              <a:rPr lang="en-US" altLang="ja-JP" sz="2400" dirty="0">
                <a:latin typeface="メイリオ" pitchFamily="50" charset="-128"/>
                <a:ea typeface="メイリオ" pitchFamily="50" charset="-128"/>
                <a:cs typeface="メイリオ" pitchFamily="50" charset="-128"/>
              </a:rPr>
              <a:t>)』</a:t>
            </a:r>
            <a:r>
              <a:rPr lang="ja-JP" altLang="en-US" sz="2400" dirty="0">
                <a:latin typeface="メイリオ" pitchFamily="50" charset="-128"/>
                <a:ea typeface="メイリオ" pitchFamily="50" charset="-128"/>
                <a:cs typeface="メイリオ" pitchFamily="50" charset="-128"/>
              </a:rPr>
              <a:t>を制作してもらいました。</a:t>
            </a:r>
            <a:endParaRPr lang="en-US" altLang="ja-JP" sz="2400" dirty="0">
              <a:latin typeface="メイリオ" pitchFamily="50" charset="-128"/>
              <a:ea typeface="メイリオ" pitchFamily="50" charset="-128"/>
              <a:cs typeface="メイリオ" pitchFamily="50" charset="-128"/>
            </a:endParaRPr>
          </a:p>
          <a:p>
            <a:pPr lvl="0" algn="just">
              <a:lnSpc>
                <a:spcPct val="130000"/>
              </a:lnSpc>
              <a:spcAft>
                <a:spcPts val="1200"/>
              </a:spcAft>
            </a:pPr>
            <a:endParaRPr lang="ja-JP" altLang="en-US" sz="2400" dirty="0">
              <a:latin typeface="メイリオ" pitchFamily="50" charset="-128"/>
              <a:ea typeface="メイリオ" pitchFamily="50" charset="-128"/>
              <a:cs typeface="メイリオ" pitchFamily="50" charset="-128"/>
            </a:endParaRPr>
          </a:p>
        </p:txBody>
      </p:sp>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9</a:t>
            </a:fld>
            <a:endParaRPr lang="ja-JP" altLang="en-US" dirty="0"/>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65346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10</a:t>
            </a:fld>
            <a:endParaRPr lang="ja-JP" altLang="en-US" dirty="0"/>
          </a:p>
        </p:txBody>
      </p:sp>
      <p:sp>
        <p:nvSpPr>
          <p:cNvPr id="5" name="タイトル 4"/>
          <p:cNvSpPr>
            <a:spLocks noGrp="1"/>
          </p:cNvSpPr>
          <p:nvPr>
            <p:ph type="title"/>
          </p:nvPr>
        </p:nvSpPr>
        <p:spPr/>
        <p:txBody>
          <a:bodyPr/>
          <a:lstStyle/>
          <a:p>
            <a:endParaRPr kumimoji="1" lang="ja-JP" altLang="en-US"/>
          </a:p>
        </p:txBody>
      </p:sp>
      <p:pic>
        <p:nvPicPr>
          <p:cNvPr id="2" name="図 1">
            <a:extLst>
              <a:ext uri="{FF2B5EF4-FFF2-40B4-BE49-F238E27FC236}">
                <a16:creationId xmlns:a16="http://schemas.microsoft.com/office/drawing/2014/main" id="{6CBCAE3B-F26F-48CE-9985-27B98ECE22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572" y="-27385"/>
            <a:ext cx="10209584" cy="6922269"/>
          </a:xfrm>
          <a:prstGeom prst="rect">
            <a:avLst/>
          </a:prstGeom>
        </p:spPr>
      </p:pic>
    </p:spTree>
    <p:extLst>
      <p:ext uri="{BB962C8B-B14F-4D97-AF65-F5344CB8AC3E}">
        <p14:creationId xmlns:p14="http://schemas.microsoft.com/office/powerpoint/2010/main" val="168049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6A56F7D-9D7F-4C3B-869B-8C93AAD279E1}"/>
              </a:ext>
            </a:extLst>
          </p:cNvPr>
          <p:cNvSpPr>
            <a:spLocks noGrp="1"/>
          </p:cNvSpPr>
          <p:nvPr>
            <p:ph type="sldNum" sz="quarter" idx="4"/>
          </p:nvPr>
        </p:nvSpPr>
        <p:spPr/>
        <p:txBody>
          <a:bodyPr/>
          <a:lstStyle/>
          <a:p>
            <a:fld id="{FB3508C7-2FE0-4945-9CBD-863E05F850D2}" type="slidenum">
              <a:rPr lang="ja-JP" altLang="en-US" smtClean="0"/>
              <a:pPr/>
              <a:t>11</a:t>
            </a:fld>
            <a:endParaRPr lang="ja-JP" altLang="en-US" dirty="0"/>
          </a:p>
        </p:txBody>
      </p:sp>
      <p:sp>
        <p:nvSpPr>
          <p:cNvPr id="3" name="タイトル 2">
            <a:extLst>
              <a:ext uri="{FF2B5EF4-FFF2-40B4-BE49-F238E27FC236}">
                <a16:creationId xmlns:a16="http://schemas.microsoft.com/office/drawing/2014/main" id="{53EF502C-260D-49C4-BF35-C4485C43F256}"/>
              </a:ext>
            </a:extLst>
          </p:cNvPr>
          <p:cNvSpPr>
            <a:spLocks noGrp="1"/>
          </p:cNvSpPr>
          <p:nvPr>
            <p:ph type="title"/>
          </p:nvPr>
        </p:nvSpPr>
        <p:spPr/>
        <p:txBody>
          <a:bodyPr/>
          <a:lstStyle/>
          <a:p>
            <a:endParaRPr kumimoji="1" lang="ja-JP" altLang="en-US"/>
          </a:p>
        </p:txBody>
      </p:sp>
      <p:pic>
        <p:nvPicPr>
          <p:cNvPr id="5" name="図 4" descr="建物, 人, 道路, グループ が含まれている画像&#10;&#10;自動的に生成された説明">
            <a:extLst>
              <a:ext uri="{FF2B5EF4-FFF2-40B4-BE49-F238E27FC236}">
                <a16:creationId xmlns:a16="http://schemas.microsoft.com/office/drawing/2014/main" id="{C7BAC77A-DCF3-4911-B6A0-F9F9BCFA7F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800" y="1888936"/>
            <a:ext cx="3384116" cy="4514191"/>
          </a:xfrm>
          <a:prstGeom prst="rect">
            <a:avLst/>
          </a:prstGeom>
        </p:spPr>
      </p:pic>
      <p:pic>
        <p:nvPicPr>
          <p:cNvPr id="6" name="図 5" descr="テーブルの上に座っている子供たち&#10;&#10;低い精度で自動的に生成された説明">
            <a:extLst>
              <a:ext uri="{FF2B5EF4-FFF2-40B4-BE49-F238E27FC236}">
                <a16:creationId xmlns:a16="http://schemas.microsoft.com/office/drawing/2014/main" id="{7A670ABD-39C6-423D-83BE-A3729BB7DA1C}"/>
              </a:ext>
            </a:extLst>
          </p:cNvPr>
          <p:cNvPicPr>
            <a:picLocks noChangeAspect="1"/>
          </p:cNvPicPr>
          <p:nvPr/>
        </p:nvPicPr>
        <p:blipFill>
          <a:blip r:embed="rId3"/>
          <a:stretch>
            <a:fillRect/>
          </a:stretch>
        </p:blipFill>
        <p:spPr>
          <a:xfrm>
            <a:off x="4664968" y="2132856"/>
            <a:ext cx="4814198" cy="3609020"/>
          </a:xfrm>
          <a:prstGeom prst="rect">
            <a:avLst/>
          </a:prstGeom>
        </p:spPr>
      </p:pic>
    </p:spTree>
    <p:extLst>
      <p:ext uri="{BB962C8B-B14F-4D97-AF65-F5344CB8AC3E}">
        <p14:creationId xmlns:p14="http://schemas.microsoft.com/office/powerpoint/2010/main" val="1827067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1C6E20-AA9E-43A9-BEA4-008D944FF631}"/>
              </a:ext>
            </a:extLst>
          </p:cNvPr>
          <p:cNvSpPr>
            <a:spLocks noGrp="1"/>
          </p:cNvSpPr>
          <p:nvPr>
            <p:ph type="sldNum" sz="quarter" idx="4"/>
          </p:nvPr>
        </p:nvSpPr>
        <p:spPr/>
        <p:txBody>
          <a:bodyPr/>
          <a:lstStyle/>
          <a:p>
            <a:fld id="{FB3508C7-2FE0-4945-9CBD-863E05F850D2}" type="slidenum">
              <a:rPr lang="ja-JP" altLang="en-US" smtClean="0"/>
              <a:pPr/>
              <a:t>12</a:t>
            </a:fld>
            <a:endParaRPr lang="ja-JP" altLang="en-US" dirty="0"/>
          </a:p>
        </p:txBody>
      </p:sp>
      <p:sp>
        <p:nvSpPr>
          <p:cNvPr id="3" name="タイトル 2">
            <a:extLst>
              <a:ext uri="{FF2B5EF4-FFF2-40B4-BE49-F238E27FC236}">
                <a16:creationId xmlns:a16="http://schemas.microsoft.com/office/drawing/2014/main" id="{509D8E54-EB6B-4125-9418-B1AE7CF58221}"/>
              </a:ext>
            </a:extLst>
          </p:cNvPr>
          <p:cNvSpPr>
            <a:spLocks noGrp="1"/>
          </p:cNvSpPr>
          <p:nvPr>
            <p:ph type="title"/>
          </p:nvPr>
        </p:nvSpPr>
        <p:spPr/>
        <p:txBody>
          <a:bodyPr/>
          <a:lstStyle/>
          <a:p>
            <a:endParaRPr kumimoji="1" lang="ja-JP" altLang="en-US"/>
          </a:p>
        </p:txBody>
      </p:sp>
      <p:pic>
        <p:nvPicPr>
          <p:cNvPr id="4" name="653465047.763836">
            <a:hlinkClick r:id="" action="ppaction://media"/>
            <a:extLst>
              <a:ext uri="{FF2B5EF4-FFF2-40B4-BE49-F238E27FC236}">
                <a16:creationId xmlns:a16="http://schemas.microsoft.com/office/drawing/2014/main" id="{30F464F5-1C2A-4D44-9761-4A0CEE3FB2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44547" y="895381"/>
            <a:ext cx="3020621" cy="5369994"/>
          </a:xfrm>
          <a:prstGeom prst="rect">
            <a:avLst/>
          </a:prstGeom>
        </p:spPr>
      </p:pic>
    </p:spTree>
    <p:extLst>
      <p:ext uri="{BB962C8B-B14F-4D97-AF65-F5344CB8AC3E}">
        <p14:creationId xmlns:p14="http://schemas.microsoft.com/office/powerpoint/2010/main" val="22438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272480" y="1160748"/>
            <a:ext cx="9361040" cy="425501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000" b="1" dirty="0">
                <a:latin typeface="メイリオ" pitchFamily="50" charset="-128"/>
                <a:ea typeface="メイリオ" pitchFamily="50" charset="-128"/>
                <a:cs typeface="メイリオ" pitchFamily="50" charset="-128"/>
              </a:rPr>
              <a:t>　　</a:t>
            </a:r>
            <a:r>
              <a:rPr lang="ja-JP" altLang="en-US" sz="2000" dirty="0">
                <a:latin typeface="メイリオ" pitchFamily="50" charset="-128"/>
                <a:ea typeface="メイリオ" pitchFamily="50" charset="-128"/>
                <a:cs typeface="メイリオ" pitchFamily="50" charset="-128"/>
              </a:rPr>
              <a:t>・八尾</a:t>
            </a:r>
            <a:r>
              <a:rPr lang="en-US" altLang="ja-JP" sz="2000" dirty="0">
                <a:latin typeface="メイリオ" pitchFamily="50" charset="-128"/>
                <a:ea typeface="メイリオ" pitchFamily="50" charset="-128"/>
                <a:cs typeface="メイリオ" pitchFamily="50" charset="-128"/>
              </a:rPr>
              <a:t>RC</a:t>
            </a: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場所：金光八尾高等学校</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目的：学生に接点のない「金融」についてボードゲームや講義を</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つうじて、理解を深めてもらいインターアクターの将来ビジョンの</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形成に役立てる。</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内容：①株取引のシミレーションボードゲーム「ブルサ」をプレイ</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②東京証券取引所によるオンライン講義</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③会員による講義</a:t>
            </a:r>
          </a:p>
        </p:txBody>
      </p:sp>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13</a:t>
            </a:fld>
            <a:endParaRPr lang="ja-JP" altLang="en-US" dirty="0"/>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3486555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A77F155-7A41-4886-BAED-4BAE138BE0A4}"/>
              </a:ext>
            </a:extLst>
          </p:cNvPr>
          <p:cNvSpPr>
            <a:spLocks noGrp="1"/>
          </p:cNvSpPr>
          <p:nvPr>
            <p:ph type="sldNum" sz="quarter" idx="4"/>
          </p:nvPr>
        </p:nvSpPr>
        <p:spPr/>
        <p:txBody>
          <a:bodyPr/>
          <a:lstStyle/>
          <a:p>
            <a:fld id="{FB3508C7-2FE0-4945-9CBD-863E05F850D2}" type="slidenum">
              <a:rPr lang="ja-JP" altLang="en-US" smtClean="0"/>
              <a:pPr/>
              <a:t>14</a:t>
            </a:fld>
            <a:endParaRPr lang="ja-JP" altLang="en-US" dirty="0"/>
          </a:p>
        </p:txBody>
      </p:sp>
      <p:sp>
        <p:nvSpPr>
          <p:cNvPr id="3" name="タイトル 2">
            <a:extLst>
              <a:ext uri="{FF2B5EF4-FFF2-40B4-BE49-F238E27FC236}">
                <a16:creationId xmlns:a16="http://schemas.microsoft.com/office/drawing/2014/main" id="{82120782-157A-42BC-A305-22A7EE7F0B8E}"/>
              </a:ext>
            </a:extLst>
          </p:cNvPr>
          <p:cNvSpPr>
            <a:spLocks noGrp="1"/>
          </p:cNvSpPr>
          <p:nvPr>
            <p:ph type="title"/>
          </p:nvPr>
        </p:nvSpPr>
        <p:spPr/>
        <p:txBody>
          <a:bodyPr/>
          <a:lstStyle/>
          <a:p>
            <a:endParaRPr kumimoji="1" lang="ja-JP" altLang="en-US"/>
          </a:p>
        </p:txBody>
      </p:sp>
      <p:pic>
        <p:nvPicPr>
          <p:cNvPr id="4" name="コンテンツ プレースホルダー 2">
            <a:extLst>
              <a:ext uri="{FF2B5EF4-FFF2-40B4-BE49-F238E27FC236}">
                <a16:creationId xmlns:a16="http://schemas.microsoft.com/office/drawing/2014/main" id="{F5FF9DD3-00E7-4C57-9CAE-34216C72E0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812800" y="2082692"/>
            <a:ext cx="4082913" cy="2894121"/>
          </a:xfrm>
          <a:prstGeom prst="rect">
            <a:avLst/>
          </a:prstGeom>
        </p:spPr>
      </p:pic>
      <p:pic>
        <p:nvPicPr>
          <p:cNvPr id="5" name="コンテンツ プレースホルダー 4">
            <a:extLst>
              <a:ext uri="{FF2B5EF4-FFF2-40B4-BE49-F238E27FC236}">
                <a16:creationId xmlns:a16="http://schemas.microsoft.com/office/drawing/2014/main" id="{10FAE1DB-0892-4FC1-BC64-D37ED7C799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240338" y="2082692"/>
            <a:ext cx="3859504" cy="2894121"/>
          </a:xfrm>
          <a:prstGeom prst="rect">
            <a:avLst/>
          </a:prstGeom>
        </p:spPr>
      </p:pic>
    </p:spTree>
    <p:extLst>
      <p:ext uri="{BB962C8B-B14F-4D97-AF65-F5344CB8AC3E}">
        <p14:creationId xmlns:p14="http://schemas.microsoft.com/office/powerpoint/2010/main" val="188368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288307" y="1129829"/>
            <a:ext cx="9476196" cy="314701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000" b="1" dirty="0">
                <a:latin typeface="メイリオ" pitchFamily="50" charset="-128"/>
                <a:ea typeface="メイリオ" pitchFamily="50" charset="-128"/>
                <a:cs typeface="メイリオ" pitchFamily="50" charset="-128"/>
              </a:rPr>
              <a:t>　　</a:t>
            </a:r>
            <a:r>
              <a:rPr lang="ja-JP" altLang="en-US" sz="2000" dirty="0">
                <a:latin typeface="メイリオ" pitchFamily="50" charset="-128"/>
                <a:ea typeface="メイリオ" pitchFamily="50" charset="-128"/>
                <a:cs typeface="メイリオ" pitchFamily="50" charset="-128"/>
              </a:rPr>
              <a:t>・豊中</a:t>
            </a:r>
            <a:r>
              <a:rPr lang="en-US" altLang="ja-JP" sz="2000" dirty="0">
                <a:latin typeface="メイリオ" pitchFamily="50" charset="-128"/>
                <a:ea typeface="メイリオ" pitchFamily="50" charset="-128"/>
                <a:cs typeface="メイリオ" pitchFamily="50" charset="-128"/>
              </a:rPr>
              <a:t>RC</a:t>
            </a: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目的：様々な職業を持つ人が経験と知識を活かして社会奉仕活動や</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人道的活動に取り組みを様々な分野に出前授業を行っている。</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内容：生活と金融の働きとして、家計・企業・お金の動き・金融の知識・</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信用金庫と銀行の違いなど</a:t>
            </a:r>
            <a:endParaRPr lang="en-US" altLang="ja-JP" sz="2000"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000" dirty="0">
                <a:latin typeface="メイリオ" pitchFamily="50" charset="-128"/>
                <a:ea typeface="メイリオ" pitchFamily="50" charset="-128"/>
                <a:cs typeface="メイリオ" pitchFamily="50" charset="-128"/>
              </a:rPr>
              <a:t>　　　対象：小学校、中学校</a:t>
            </a:r>
          </a:p>
        </p:txBody>
      </p:sp>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15</a:t>
            </a:fld>
            <a:endParaRPr lang="ja-JP" altLang="en-US" dirty="0"/>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2320466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2485131" y="1304764"/>
            <a:ext cx="6579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ロータリアンの自らの職業を通じ、事業生活の中で青少年を育成するという奉仕の理念のもとで授業を行う。</a:t>
            </a:r>
          </a:p>
        </p:txBody>
      </p:sp>
      <p:sp>
        <p:nvSpPr>
          <p:cNvPr id="4" name="テキスト ボックス 3">
            <a:extLst>
              <a:ext uri="{FF2B5EF4-FFF2-40B4-BE49-F238E27FC236}">
                <a16:creationId xmlns:a16="http://schemas.microsoft.com/office/drawing/2014/main" id="{79B13A30-6D17-B649-A6C5-43F14493AAFB}"/>
              </a:ext>
            </a:extLst>
          </p:cNvPr>
          <p:cNvSpPr txBox="1"/>
          <p:nvPr/>
        </p:nvSpPr>
        <p:spPr>
          <a:xfrm>
            <a:off x="413688" y="152171"/>
            <a:ext cx="848437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出前授業、職場体験学習を実践する目的</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E7D380D-9B11-E343-BB81-87C2BE71B635}"/>
              </a:ext>
            </a:extLst>
          </p:cNvPr>
          <p:cNvSpPr txBox="1"/>
          <p:nvPr/>
        </p:nvSpPr>
        <p:spPr>
          <a:xfrm>
            <a:off x="869831" y="1397098"/>
            <a:ext cx="1415772" cy="461665"/>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出前授業</a:t>
            </a:r>
          </a:p>
        </p:txBody>
      </p:sp>
      <p:sp>
        <p:nvSpPr>
          <p:cNvPr id="9" name="テキスト ボックス 8">
            <a:extLst>
              <a:ext uri="{FF2B5EF4-FFF2-40B4-BE49-F238E27FC236}">
                <a16:creationId xmlns:a16="http://schemas.microsoft.com/office/drawing/2014/main" id="{BC07B8D8-1D82-B845-A306-DD2086B7C5EC}"/>
              </a:ext>
            </a:extLst>
          </p:cNvPr>
          <p:cNvSpPr txBox="1"/>
          <p:nvPr/>
        </p:nvSpPr>
        <p:spPr>
          <a:xfrm>
            <a:off x="3008784" y="3484932"/>
            <a:ext cx="6516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ロータリアンの自らの職業現場において青少年に働くことの意義を理解させ、礼儀作法を教え、実社会での職業経験を通じて個人の将来に向けた希望を抱かせることを目的とする</a:t>
            </a:r>
          </a:p>
        </p:txBody>
      </p:sp>
      <p:sp>
        <p:nvSpPr>
          <p:cNvPr id="12" name="テキスト ボックス 11">
            <a:extLst>
              <a:ext uri="{FF2B5EF4-FFF2-40B4-BE49-F238E27FC236}">
                <a16:creationId xmlns:a16="http://schemas.microsoft.com/office/drawing/2014/main" id="{1E42DBC4-60B2-A94F-BC15-3C1CE0FB2F8D}"/>
              </a:ext>
            </a:extLst>
          </p:cNvPr>
          <p:cNvSpPr txBox="1"/>
          <p:nvPr/>
        </p:nvSpPr>
        <p:spPr>
          <a:xfrm>
            <a:off x="1879160" y="2025969"/>
            <a:ext cx="7358316" cy="1077218"/>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①</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いろいろな分野の専門家が学校に出かけて生徒と語り合う。</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②</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幼稚園から大学までの関係を深め、互いに教員を支援して授業する。</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③</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生徒と先生が互いに意見を交換するように進める。</a:t>
            </a:r>
          </a:p>
        </p:txBody>
      </p:sp>
      <p:sp>
        <p:nvSpPr>
          <p:cNvPr id="17" name="テキスト ボックス 16">
            <a:extLst>
              <a:ext uri="{FF2B5EF4-FFF2-40B4-BE49-F238E27FC236}">
                <a16:creationId xmlns:a16="http://schemas.microsoft.com/office/drawing/2014/main" id="{136CC980-BBDC-DD44-8035-651727EB4D57}"/>
              </a:ext>
            </a:extLst>
          </p:cNvPr>
          <p:cNvSpPr txBox="1"/>
          <p:nvPr/>
        </p:nvSpPr>
        <p:spPr>
          <a:xfrm>
            <a:off x="869832" y="3571070"/>
            <a:ext cx="2031325" cy="461665"/>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職場体験学習</a:t>
            </a:r>
          </a:p>
        </p:txBody>
      </p:sp>
      <p:sp>
        <p:nvSpPr>
          <p:cNvPr id="18" name="正方形/長方形 17">
            <a:extLst>
              <a:ext uri="{FF2B5EF4-FFF2-40B4-BE49-F238E27FC236}">
                <a16:creationId xmlns:a16="http://schemas.microsoft.com/office/drawing/2014/main" id="{097FFA1C-5905-A448-8A43-58CBC6BD7ED4}"/>
              </a:ext>
            </a:extLst>
          </p:cNvPr>
          <p:cNvSpPr/>
          <p:nvPr/>
        </p:nvSpPr>
        <p:spPr>
          <a:xfrm>
            <a:off x="1879160" y="4529442"/>
            <a:ext cx="7790364" cy="1815882"/>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①</a:t>
            </a:r>
            <a:r>
              <a:rPr kumimoji="0"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生徒が地域の企業や商店に出かけて、経営者や社会で働く人たちとの直接の</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ふれあいを通してその生き様を知り、働くことの意義を体得し、それを通し</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て学ぶことの必要性を理解する。</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②</a:t>
            </a:r>
            <a:r>
              <a:rPr kumimoji="0"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職場で学ぶことによって仕事の楽しさと厳しさを知るとともに、仕事に対す</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る安易な考え方をなくして、職業観を養う。</a:t>
            </a:r>
            <a:endPar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21033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17</a:t>
            </a:fld>
            <a:endParaRPr lang="ja-JP" altLang="en-US" dirty="0"/>
          </a:p>
        </p:txBody>
      </p:sp>
      <p:sp>
        <p:nvSpPr>
          <p:cNvPr id="13" name="AutoShape 3"/>
          <p:cNvSpPr>
            <a:spLocks noChangeArrowheads="1"/>
          </p:cNvSpPr>
          <p:nvPr/>
        </p:nvSpPr>
        <p:spPr bwMode="auto">
          <a:xfrm>
            <a:off x="812800" y="3068843"/>
            <a:ext cx="8280399" cy="77559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40000"/>
              </a:lnSpc>
              <a:spcAft>
                <a:spcPts val="1200"/>
              </a:spcAft>
            </a:pPr>
            <a:r>
              <a:rPr lang="ja-JP" altLang="en-US" sz="3600" b="1" dirty="0">
                <a:latin typeface="メイリオ" pitchFamily="50" charset="-128"/>
                <a:ea typeface="メイリオ" pitchFamily="50" charset="-128"/>
                <a:cs typeface="メイリオ" pitchFamily="50" charset="-128"/>
              </a:rPr>
              <a:t>ご清聴ありがとうございました。</a:t>
            </a:r>
          </a:p>
        </p:txBody>
      </p:sp>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28732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auto">
          <a:xfrm>
            <a:off x="810423" y="6149276"/>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1</a:t>
            </a:fld>
            <a:endParaRPr lang="ja-JP" altLang="en-US" dirty="0"/>
          </a:p>
        </p:txBody>
      </p:sp>
      <p:sp>
        <p:nvSpPr>
          <p:cNvPr id="2" name="タイトル 1"/>
          <p:cNvSpPr>
            <a:spLocks noGrp="1"/>
          </p:cNvSpPr>
          <p:nvPr>
            <p:ph type="title"/>
          </p:nvPr>
        </p:nvSpPr>
        <p:spPr/>
        <p:txBody>
          <a:bodyPr/>
          <a:lstStyle/>
          <a:p>
            <a:r>
              <a:rPr kumimoji="1" lang="ja-JP" altLang="en-US" dirty="0"/>
              <a:t>ロータリーは人づくり　</a:t>
            </a:r>
          </a:p>
        </p:txBody>
      </p:sp>
      <p:grpSp>
        <p:nvGrpSpPr>
          <p:cNvPr id="9" name="グループ化 8">
            <a:extLst>
              <a:ext uri="{FF2B5EF4-FFF2-40B4-BE49-F238E27FC236}">
                <a16:creationId xmlns:a16="http://schemas.microsoft.com/office/drawing/2014/main" id="{211A8E9F-7F76-4A6F-881C-01425B3B2208}"/>
              </a:ext>
            </a:extLst>
          </p:cNvPr>
          <p:cNvGrpSpPr/>
          <p:nvPr/>
        </p:nvGrpSpPr>
        <p:grpSpPr>
          <a:xfrm>
            <a:off x="3585208" y="1561611"/>
            <a:ext cx="2771948" cy="637097"/>
            <a:chOff x="3279689" y="2023856"/>
            <a:chExt cx="2771948" cy="637097"/>
          </a:xfrm>
        </p:grpSpPr>
        <p:sp>
          <p:nvSpPr>
            <p:cNvPr id="7" name="四角形: 角を丸くする 6">
              <a:extLst>
                <a:ext uri="{FF2B5EF4-FFF2-40B4-BE49-F238E27FC236}">
                  <a16:creationId xmlns:a16="http://schemas.microsoft.com/office/drawing/2014/main" id="{994289B4-BF6B-431B-8E0D-F296D0A1911F}"/>
                </a:ext>
              </a:extLst>
            </p:cNvPr>
            <p:cNvSpPr/>
            <p:nvPr/>
          </p:nvSpPr>
          <p:spPr bwMode="auto">
            <a:xfrm>
              <a:off x="3279689" y="2023856"/>
              <a:ext cx="2771948" cy="637097"/>
            </a:xfrm>
            <a:prstGeom prst="roundRect">
              <a:avLst>
                <a:gd name="adj" fmla="val 32145"/>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8" name="テキスト ボックス 7">
              <a:extLst>
                <a:ext uri="{FF2B5EF4-FFF2-40B4-BE49-F238E27FC236}">
                  <a16:creationId xmlns:a16="http://schemas.microsoft.com/office/drawing/2014/main" id="{64644128-26F0-4CB0-A043-F77418646269}"/>
                </a:ext>
              </a:extLst>
            </p:cNvPr>
            <p:cNvSpPr txBox="1"/>
            <p:nvPr/>
          </p:nvSpPr>
          <p:spPr>
            <a:xfrm>
              <a:off x="3880833" y="2195572"/>
              <a:ext cx="1569660" cy="369332"/>
            </a:xfrm>
            <a:prstGeom prst="rect">
              <a:avLst/>
            </a:prstGeom>
            <a:noFill/>
          </p:spPr>
          <p:txBody>
            <a:bodyPr wrap="none" rtlCol="0">
              <a:spAutoFit/>
            </a:bodyPr>
            <a:lstStyle/>
            <a:p>
              <a:pPr algn="ctr"/>
              <a:r>
                <a:rPr kumimoji="1" lang="ja-JP" altLang="en-US" b="1" dirty="0">
                  <a:solidFill>
                    <a:schemeClr val="bg1"/>
                  </a:solidFill>
                </a:rPr>
                <a:t>職業奉仕活動</a:t>
              </a:r>
            </a:p>
          </p:txBody>
        </p:sp>
      </p:grpSp>
      <p:sp>
        <p:nvSpPr>
          <p:cNvPr id="28" name="四角形: 角を丸くする 27">
            <a:extLst>
              <a:ext uri="{FF2B5EF4-FFF2-40B4-BE49-F238E27FC236}">
                <a16:creationId xmlns:a16="http://schemas.microsoft.com/office/drawing/2014/main" id="{F09E0319-1A5E-4E26-AF21-64DF8F3CFD1E}"/>
              </a:ext>
            </a:extLst>
          </p:cNvPr>
          <p:cNvSpPr/>
          <p:nvPr/>
        </p:nvSpPr>
        <p:spPr bwMode="auto">
          <a:xfrm>
            <a:off x="920912" y="2780259"/>
            <a:ext cx="2771948" cy="637097"/>
          </a:xfrm>
          <a:prstGeom prst="roundRect">
            <a:avLst>
              <a:gd name="adj" fmla="val 27924"/>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9" name="テキスト ボックス 28">
            <a:extLst>
              <a:ext uri="{FF2B5EF4-FFF2-40B4-BE49-F238E27FC236}">
                <a16:creationId xmlns:a16="http://schemas.microsoft.com/office/drawing/2014/main" id="{41B2EAB2-2B48-40DD-A771-C56D970B5619}"/>
              </a:ext>
            </a:extLst>
          </p:cNvPr>
          <p:cNvSpPr txBox="1"/>
          <p:nvPr/>
        </p:nvSpPr>
        <p:spPr>
          <a:xfrm>
            <a:off x="1298268" y="2951975"/>
            <a:ext cx="1800494" cy="369332"/>
          </a:xfrm>
          <a:prstGeom prst="rect">
            <a:avLst/>
          </a:prstGeom>
          <a:noFill/>
        </p:spPr>
        <p:txBody>
          <a:bodyPr wrap="none" rtlCol="0">
            <a:spAutoFit/>
          </a:bodyPr>
          <a:lstStyle/>
          <a:p>
            <a:pPr algn="ctr"/>
            <a:r>
              <a:rPr kumimoji="1" lang="ja-JP" altLang="en-US" b="1" dirty="0">
                <a:solidFill>
                  <a:schemeClr val="bg1"/>
                </a:solidFill>
              </a:rPr>
              <a:t>内なる人づくり</a:t>
            </a:r>
          </a:p>
        </p:txBody>
      </p:sp>
      <p:grpSp>
        <p:nvGrpSpPr>
          <p:cNvPr id="33" name="グループ化 32">
            <a:extLst>
              <a:ext uri="{FF2B5EF4-FFF2-40B4-BE49-F238E27FC236}">
                <a16:creationId xmlns:a16="http://schemas.microsoft.com/office/drawing/2014/main" id="{6F12EFB0-10E3-4C95-8749-BCF59EF337EE}"/>
              </a:ext>
            </a:extLst>
          </p:cNvPr>
          <p:cNvGrpSpPr/>
          <p:nvPr/>
        </p:nvGrpSpPr>
        <p:grpSpPr>
          <a:xfrm>
            <a:off x="6321512" y="2780258"/>
            <a:ext cx="2771948" cy="637097"/>
            <a:chOff x="3279689" y="2023856"/>
            <a:chExt cx="2771948" cy="637097"/>
          </a:xfrm>
        </p:grpSpPr>
        <p:sp>
          <p:nvSpPr>
            <p:cNvPr id="34" name="四角形: 角を丸くする 33">
              <a:extLst>
                <a:ext uri="{FF2B5EF4-FFF2-40B4-BE49-F238E27FC236}">
                  <a16:creationId xmlns:a16="http://schemas.microsoft.com/office/drawing/2014/main" id="{A2094294-B74B-42CE-8D6C-F44168C453A2}"/>
                </a:ext>
              </a:extLst>
            </p:cNvPr>
            <p:cNvSpPr/>
            <p:nvPr/>
          </p:nvSpPr>
          <p:spPr bwMode="auto">
            <a:xfrm>
              <a:off x="3279689" y="2023856"/>
              <a:ext cx="2771948" cy="637097"/>
            </a:xfrm>
            <a:prstGeom prst="roundRect">
              <a:avLst>
                <a:gd name="adj" fmla="val 27924"/>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35" name="テキスト ボックス 34">
              <a:extLst>
                <a:ext uri="{FF2B5EF4-FFF2-40B4-BE49-F238E27FC236}">
                  <a16:creationId xmlns:a16="http://schemas.microsoft.com/office/drawing/2014/main" id="{369EE582-8DD9-49B1-BD0E-4F9E2869D720}"/>
                </a:ext>
              </a:extLst>
            </p:cNvPr>
            <p:cNvSpPr txBox="1"/>
            <p:nvPr/>
          </p:nvSpPr>
          <p:spPr>
            <a:xfrm>
              <a:off x="3765417" y="2195572"/>
              <a:ext cx="1800494" cy="369332"/>
            </a:xfrm>
            <a:prstGeom prst="rect">
              <a:avLst/>
            </a:prstGeom>
            <a:noFill/>
          </p:spPr>
          <p:txBody>
            <a:bodyPr wrap="none" rtlCol="0">
              <a:spAutoFit/>
            </a:bodyPr>
            <a:lstStyle/>
            <a:p>
              <a:pPr algn="ctr"/>
              <a:r>
                <a:rPr kumimoji="1" lang="ja-JP" altLang="en-US" b="1" dirty="0">
                  <a:solidFill>
                    <a:schemeClr val="bg1"/>
                  </a:solidFill>
                </a:rPr>
                <a:t>外なる人づくり</a:t>
              </a:r>
            </a:p>
          </p:txBody>
        </p:sp>
      </p:grpSp>
      <p:grpSp>
        <p:nvGrpSpPr>
          <p:cNvPr id="11" name="グループ化 10">
            <a:extLst>
              <a:ext uri="{FF2B5EF4-FFF2-40B4-BE49-F238E27FC236}">
                <a16:creationId xmlns:a16="http://schemas.microsoft.com/office/drawing/2014/main" id="{18A6335C-2C80-4635-9DEA-847CC1B69DE1}"/>
              </a:ext>
            </a:extLst>
          </p:cNvPr>
          <p:cNvGrpSpPr/>
          <p:nvPr/>
        </p:nvGrpSpPr>
        <p:grpSpPr>
          <a:xfrm>
            <a:off x="884547" y="3890896"/>
            <a:ext cx="637097" cy="2360185"/>
            <a:chOff x="1424607" y="3926321"/>
            <a:chExt cx="637097" cy="2771948"/>
          </a:xfrm>
        </p:grpSpPr>
        <p:sp>
          <p:nvSpPr>
            <p:cNvPr id="36" name="四角形: 角を丸くする 35">
              <a:extLst>
                <a:ext uri="{FF2B5EF4-FFF2-40B4-BE49-F238E27FC236}">
                  <a16:creationId xmlns:a16="http://schemas.microsoft.com/office/drawing/2014/main" id="{DD2352EA-136C-4C48-8C13-FA077BA0C395}"/>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0" name="テキスト ボックス 9">
              <a:extLst>
                <a:ext uri="{FF2B5EF4-FFF2-40B4-BE49-F238E27FC236}">
                  <a16:creationId xmlns:a16="http://schemas.microsoft.com/office/drawing/2014/main" id="{B2E0E87E-BCBE-4BE1-AAE7-94465A9B1F6F}"/>
                </a:ext>
              </a:extLst>
            </p:cNvPr>
            <p:cNvSpPr txBox="1"/>
            <p:nvPr/>
          </p:nvSpPr>
          <p:spPr>
            <a:xfrm>
              <a:off x="1503003" y="4293096"/>
              <a:ext cx="461665" cy="553998"/>
            </a:xfrm>
            <a:prstGeom prst="rect">
              <a:avLst/>
            </a:prstGeom>
            <a:noFill/>
          </p:spPr>
          <p:txBody>
            <a:bodyPr vert="eaVert" wrap="none" rtlCol="0">
              <a:spAutoFit/>
            </a:bodyPr>
            <a:lstStyle/>
            <a:p>
              <a:r>
                <a:rPr kumimoji="1" lang="ja-JP" altLang="en-US" b="1" dirty="0">
                  <a:solidFill>
                    <a:schemeClr val="bg1"/>
                  </a:solidFill>
                </a:rPr>
                <a:t>卓話</a:t>
              </a:r>
            </a:p>
          </p:txBody>
        </p:sp>
      </p:grpSp>
      <p:grpSp>
        <p:nvGrpSpPr>
          <p:cNvPr id="37" name="グループ化 36">
            <a:extLst>
              <a:ext uri="{FF2B5EF4-FFF2-40B4-BE49-F238E27FC236}">
                <a16:creationId xmlns:a16="http://schemas.microsoft.com/office/drawing/2014/main" id="{D761009D-0E78-48B5-916C-81309D023478}"/>
              </a:ext>
            </a:extLst>
          </p:cNvPr>
          <p:cNvGrpSpPr/>
          <p:nvPr/>
        </p:nvGrpSpPr>
        <p:grpSpPr>
          <a:xfrm>
            <a:off x="1615603" y="3890896"/>
            <a:ext cx="637097" cy="2360185"/>
            <a:chOff x="1424607" y="3926321"/>
            <a:chExt cx="637097" cy="2771948"/>
          </a:xfrm>
        </p:grpSpPr>
        <p:sp>
          <p:nvSpPr>
            <p:cNvPr id="38" name="四角形: 角を丸くする 37">
              <a:extLst>
                <a:ext uri="{FF2B5EF4-FFF2-40B4-BE49-F238E27FC236}">
                  <a16:creationId xmlns:a16="http://schemas.microsoft.com/office/drawing/2014/main" id="{7590AD7E-F50C-48A4-BF99-B686556052CF}"/>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39" name="テキスト ボックス 38">
              <a:extLst>
                <a:ext uri="{FF2B5EF4-FFF2-40B4-BE49-F238E27FC236}">
                  <a16:creationId xmlns:a16="http://schemas.microsoft.com/office/drawing/2014/main" id="{057B7581-49F9-42FD-8B95-DC88C8918E35}"/>
                </a:ext>
              </a:extLst>
            </p:cNvPr>
            <p:cNvSpPr txBox="1"/>
            <p:nvPr/>
          </p:nvSpPr>
          <p:spPr>
            <a:xfrm>
              <a:off x="1503003" y="4293096"/>
              <a:ext cx="461665" cy="1938992"/>
            </a:xfrm>
            <a:prstGeom prst="rect">
              <a:avLst/>
            </a:prstGeom>
            <a:noFill/>
          </p:spPr>
          <p:txBody>
            <a:bodyPr vert="eaVert" wrap="none" rtlCol="0">
              <a:spAutoFit/>
            </a:bodyPr>
            <a:lstStyle/>
            <a:p>
              <a:r>
                <a:rPr kumimoji="1" lang="ja-JP" altLang="en-US" b="1" dirty="0">
                  <a:solidFill>
                    <a:schemeClr val="bg1"/>
                  </a:solidFill>
                </a:rPr>
                <a:t>クラブフォーラム</a:t>
              </a:r>
            </a:p>
          </p:txBody>
        </p:sp>
      </p:grpSp>
      <p:grpSp>
        <p:nvGrpSpPr>
          <p:cNvPr id="40" name="グループ化 39">
            <a:extLst>
              <a:ext uri="{FF2B5EF4-FFF2-40B4-BE49-F238E27FC236}">
                <a16:creationId xmlns:a16="http://schemas.microsoft.com/office/drawing/2014/main" id="{9B6E94B9-E135-490E-BE11-0982F759EB5F}"/>
              </a:ext>
            </a:extLst>
          </p:cNvPr>
          <p:cNvGrpSpPr/>
          <p:nvPr/>
        </p:nvGrpSpPr>
        <p:grpSpPr>
          <a:xfrm>
            <a:off x="2331097" y="3897991"/>
            <a:ext cx="637097" cy="2360185"/>
            <a:chOff x="1424607" y="3926321"/>
            <a:chExt cx="637097" cy="2771948"/>
          </a:xfrm>
        </p:grpSpPr>
        <p:sp>
          <p:nvSpPr>
            <p:cNvPr id="41" name="四角形: 角を丸くする 40">
              <a:extLst>
                <a:ext uri="{FF2B5EF4-FFF2-40B4-BE49-F238E27FC236}">
                  <a16:creationId xmlns:a16="http://schemas.microsoft.com/office/drawing/2014/main" id="{035E69DD-7CD2-4DAD-860D-304F71F3EC9F}"/>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42" name="テキスト ボックス 41">
              <a:extLst>
                <a:ext uri="{FF2B5EF4-FFF2-40B4-BE49-F238E27FC236}">
                  <a16:creationId xmlns:a16="http://schemas.microsoft.com/office/drawing/2014/main" id="{4BFF4A92-DB98-4C5B-A2E6-7559FF32E9B9}"/>
                </a:ext>
              </a:extLst>
            </p:cNvPr>
            <p:cNvSpPr txBox="1"/>
            <p:nvPr/>
          </p:nvSpPr>
          <p:spPr>
            <a:xfrm>
              <a:off x="1503003" y="4293096"/>
              <a:ext cx="461665" cy="1246495"/>
            </a:xfrm>
            <a:prstGeom prst="rect">
              <a:avLst/>
            </a:prstGeom>
            <a:noFill/>
          </p:spPr>
          <p:txBody>
            <a:bodyPr vert="eaVert" wrap="none" rtlCol="0">
              <a:spAutoFit/>
            </a:bodyPr>
            <a:lstStyle/>
            <a:p>
              <a:r>
                <a:rPr kumimoji="1" lang="ja-JP" altLang="en-US" b="1" dirty="0">
                  <a:solidFill>
                    <a:schemeClr val="bg1"/>
                  </a:solidFill>
                </a:rPr>
                <a:t>職場見学会</a:t>
              </a:r>
            </a:p>
          </p:txBody>
        </p:sp>
      </p:grpSp>
      <p:grpSp>
        <p:nvGrpSpPr>
          <p:cNvPr id="43" name="グループ化 42">
            <a:extLst>
              <a:ext uri="{FF2B5EF4-FFF2-40B4-BE49-F238E27FC236}">
                <a16:creationId xmlns:a16="http://schemas.microsoft.com/office/drawing/2014/main" id="{E60E29E0-B164-4585-9405-C3C1B2A358AE}"/>
              </a:ext>
            </a:extLst>
          </p:cNvPr>
          <p:cNvGrpSpPr/>
          <p:nvPr/>
        </p:nvGrpSpPr>
        <p:grpSpPr>
          <a:xfrm>
            <a:off x="3062153" y="3897991"/>
            <a:ext cx="637097" cy="2360185"/>
            <a:chOff x="1424607" y="3926321"/>
            <a:chExt cx="637097" cy="2771948"/>
          </a:xfrm>
        </p:grpSpPr>
        <p:sp>
          <p:nvSpPr>
            <p:cNvPr id="44" name="四角形: 角を丸くする 43">
              <a:extLst>
                <a:ext uri="{FF2B5EF4-FFF2-40B4-BE49-F238E27FC236}">
                  <a16:creationId xmlns:a16="http://schemas.microsoft.com/office/drawing/2014/main" id="{7DC95B48-CDEC-416D-9C89-47F2B6FC8F68}"/>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45" name="テキスト ボックス 44">
              <a:extLst>
                <a:ext uri="{FF2B5EF4-FFF2-40B4-BE49-F238E27FC236}">
                  <a16:creationId xmlns:a16="http://schemas.microsoft.com/office/drawing/2014/main" id="{31DEB58C-FE6F-4593-93F3-7BA349A3295F}"/>
                </a:ext>
              </a:extLst>
            </p:cNvPr>
            <p:cNvSpPr txBox="1"/>
            <p:nvPr/>
          </p:nvSpPr>
          <p:spPr>
            <a:xfrm>
              <a:off x="1503003" y="4293096"/>
              <a:ext cx="461665" cy="784830"/>
            </a:xfrm>
            <a:prstGeom prst="rect">
              <a:avLst/>
            </a:prstGeom>
            <a:noFill/>
          </p:spPr>
          <p:txBody>
            <a:bodyPr vert="eaVert" wrap="none" rtlCol="0">
              <a:spAutoFit/>
            </a:bodyPr>
            <a:lstStyle/>
            <a:p>
              <a:r>
                <a:rPr kumimoji="1" lang="ja-JP" altLang="en-US" b="1" dirty="0">
                  <a:solidFill>
                    <a:schemeClr val="bg1"/>
                  </a:solidFill>
                </a:rPr>
                <a:t>その他</a:t>
              </a:r>
            </a:p>
          </p:txBody>
        </p:sp>
      </p:grpSp>
      <p:grpSp>
        <p:nvGrpSpPr>
          <p:cNvPr id="46" name="グループ化 45">
            <a:extLst>
              <a:ext uri="{FF2B5EF4-FFF2-40B4-BE49-F238E27FC236}">
                <a16:creationId xmlns:a16="http://schemas.microsoft.com/office/drawing/2014/main" id="{EF74748A-DEB2-405F-BCA9-0832A96B474F}"/>
              </a:ext>
            </a:extLst>
          </p:cNvPr>
          <p:cNvGrpSpPr/>
          <p:nvPr/>
        </p:nvGrpSpPr>
        <p:grpSpPr>
          <a:xfrm>
            <a:off x="6721781" y="3897991"/>
            <a:ext cx="637097" cy="2360185"/>
            <a:chOff x="1424607" y="3926321"/>
            <a:chExt cx="637097" cy="2771948"/>
          </a:xfrm>
        </p:grpSpPr>
        <p:sp>
          <p:nvSpPr>
            <p:cNvPr id="47" name="四角形: 角を丸くする 46">
              <a:extLst>
                <a:ext uri="{FF2B5EF4-FFF2-40B4-BE49-F238E27FC236}">
                  <a16:creationId xmlns:a16="http://schemas.microsoft.com/office/drawing/2014/main" id="{4C433CA7-FAB9-48B9-B80B-915A93D9B2EB}"/>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48" name="テキスト ボックス 47">
              <a:extLst>
                <a:ext uri="{FF2B5EF4-FFF2-40B4-BE49-F238E27FC236}">
                  <a16:creationId xmlns:a16="http://schemas.microsoft.com/office/drawing/2014/main" id="{3B46485E-2CA2-40BB-9B7C-1CA2E5D87946}"/>
                </a:ext>
              </a:extLst>
            </p:cNvPr>
            <p:cNvSpPr txBox="1"/>
            <p:nvPr/>
          </p:nvSpPr>
          <p:spPr>
            <a:xfrm>
              <a:off x="1503003" y="4293096"/>
              <a:ext cx="461665" cy="1015663"/>
            </a:xfrm>
            <a:prstGeom prst="rect">
              <a:avLst/>
            </a:prstGeom>
            <a:noFill/>
          </p:spPr>
          <p:txBody>
            <a:bodyPr vert="eaVert" wrap="none" rtlCol="0">
              <a:spAutoFit/>
            </a:bodyPr>
            <a:lstStyle/>
            <a:p>
              <a:r>
                <a:rPr kumimoji="1" lang="ja-JP" altLang="en-US" b="1" dirty="0">
                  <a:solidFill>
                    <a:schemeClr val="bg1"/>
                  </a:solidFill>
                </a:rPr>
                <a:t>職場体験</a:t>
              </a:r>
            </a:p>
          </p:txBody>
        </p:sp>
      </p:grpSp>
      <p:grpSp>
        <p:nvGrpSpPr>
          <p:cNvPr id="52" name="グループ化 51">
            <a:extLst>
              <a:ext uri="{FF2B5EF4-FFF2-40B4-BE49-F238E27FC236}">
                <a16:creationId xmlns:a16="http://schemas.microsoft.com/office/drawing/2014/main" id="{BC7B17E8-D4C5-49FE-88B1-4C3B31B95BA2}"/>
              </a:ext>
            </a:extLst>
          </p:cNvPr>
          <p:cNvGrpSpPr/>
          <p:nvPr/>
        </p:nvGrpSpPr>
        <p:grpSpPr>
          <a:xfrm>
            <a:off x="8168331" y="3905086"/>
            <a:ext cx="637097" cy="2360185"/>
            <a:chOff x="1424607" y="3926321"/>
            <a:chExt cx="637097" cy="2771948"/>
          </a:xfrm>
        </p:grpSpPr>
        <p:sp>
          <p:nvSpPr>
            <p:cNvPr id="53" name="四角形: 角を丸くする 52">
              <a:extLst>
                <a:ext uri="{FF2B5EF4-FFF2-40B4-BE49-F238E27FC236}">
                  <a16:creationId xmlns:a16="http://schemas.microsoft.com/office/drawing/2014/main" id="{03678ECA-BE1F-41FE-8650-38228934EF19}"/>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54" name="テキスト ボックス 53">
              <a:extLst>
                <a:ext uri="{FF2B5EF4-FFF2-40B4-BE49-F238E27FC236}">
                  <a16:creationId xmlns:a16="http://schemas.microsoft.com/office/drawing/2014/main" id="{C888BFF6-0B5B-492A-AC32-BF3F44F452DF}"/>
                </a:ext>
              </a:extLst>
            </p:cNvPr>
            <p:cNvSpPr txBox="1"/>
            <p:nvPr/>
          </p:nvSpPr>
          <p:spPr>
            <a:xfrm>
              <a:off x="1503003" y="4293096"/>
              <a:ext cx="461665" cy="784830"/>
            </a:xfrm>
            <a:prstGeom prst="rect">
              <a:avLst/>
            </a:prstGeom>
            <a:noFill/>
          </p:spPr>
          <p:txBody>
            <a:bodyPr vert="eaVert" wrap="none" rtlCol="0">
              <a:spAutoFit/>
            </a:bodyPr>
            <a:lstStyle/>
            <a:p>
              <a:r>
                <a:rPr kumimoji="1" lang="ja-JP" altLang="en-US" b="1" dirty="0">
                  <a:solidFill>
                    <a:schemeClr val="bg1"/>
                  </a:solidFill>
                </a:rPr>
                <a:t>その他</a:t>
              </a:r>
            </a:p>
          </p:txBody>
        </p:sp>
      </p:grpSp>
      <p:cxnSp>
        <p:nvCxnSpPr>
          <p:cNvPr id="74" name="コネクタ: カギ線 73">
            <a:extLst>
              <a:ext uri="{FF2B5EF4-FFF2-40B4-BE49-F238E27FC236}">
                <a16:creationId xmlns:a16="http://schemas.microsoft.com/office/drawing/2014/main" id="{35041CCA-137C-45F7-B3D5-3FF843384F03}"/>
              </a:ext>
            </a:extLst>
          </p:cNvPr>
          <p:cNvCxnSpPr>
            <a:cxnSpLocks/>
            <a:stCxn id="28" idx="0"/>
            <a:endCxn id="34" idx="0"/>
          </p:cNvCxnSpPr>
          <p:nvPr/>
        </p:nvCxnSpPr>
        <p:spPr>
          <a:xfrm rot="5400000" flipH="1" flipV="1">
            <a:off x="5007186" y="79959"/>
            <a:ext cx="1" cy="5400600"/>
          </a:xfrm>
          <a:prstGeom prst="bentConnector3">
            <a:avLst>
              <a:gd name="adj1" fmla="val 2286010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47EE8C8F-63D2-43BE-B88A-9B79C6FF06A3}"/>
              </a:ext>
            </a:extLst>
          </p:cNvPr>
          <p:cNvCxnSpPr/>
          <p:nvPr/>
        </p:nvCxnSpPr>
        <p:spPr>
          <a:xfrm>
            <a:off x="4953000" y="2198708"/>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コネクタ: カギ線 79">
            <a:extLst>
              <a:ext uri="{FF2B5EF4-FFF2-40B4-BE49-F238E27FC236}">
                <a16:creationId xmlns:a16="http://schemas.microsoft.com/office/drawing/2014/main" id="{7C676509-3268-426A-93DC-FAFA1282ED4A}"/>
              </a:ext>
            </a:extLst>
          </p:cNvPr>
          <p:cNvCxnSpPr>
            <a:stCxn id="36" idx="1"/>
            <a:endCxn id="44" idx="1"/>
          </p:cNvCxnSpPr>
          <p:nvPr/>
        </p:nvCxnSpPr>
        <p:spPr>
          <a:xfrm rot="16200000" flipH="1">
            <a:off x="2288351" y="2805640"/>
            <a:ext cx="7095" cy="2177606"/>
          </a:xfrm>
          <a:prstGeom prst="bentConnector3">
            <a:avLst>
              <a:gd name="adj1" fmla="val -342996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コネクタ: カギ線 82">
            <a:extLst>
              <a:ext uri="{FF2B5EF4-FFF2-40B4-BE49-F238E27FC236}">
                <a16:creationId xmlns:a16="http://schemas.microsoft.com/office/drawing/2014/main" id="{A4BD1DB3-EBF7-4E8F-82D3-5EAFFEE83034}"/>
              </a:ext>
            </a:extLst>
          </p:cNvPr>
          <p:cNvCxnSpPr>
            <a:stCxn id="47" idx="1"/>
            <a:endCxn id="53" idx="1"/>
          </p:cNvCxnSpPr>
          <p:nvPr/>
        </p:nvCxnSpPr>
        <p:spPr>
          <a:xfrm rot="16200000" flipH="1">
            <a:off x="7760057" y="3178263"/>
            <a:ext cx="7095" cy="1446550"/>
          </a:xfrm>
          <a:prstGeom prst="bentConnector3">
            <a:avLst>
              <a:gd name="adj1" fmla="val -334049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DD713A0A-0E49-430E-8BE0-913D14E9392F}"/>
              </a:ext>
            </a:extLst>
          </p:cNvPr>
          <p:cNvCxnSpPr>
            <a:stCxn id="28" idx="2"/>
          </p:cNvCxnSpPr>
          <p:nvPr/>
        </p:nvCxnSpPr>
        <p:spPr>
          <a:xfrm>
            <a:off x="2306886" y="3417356"/>
            <a:ext cx="0" cy="221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5F22096D-745D-4747-BEED-DC02AFECF7FC}"/>
              </a:ext>
            </a:extLst>
          </p:cNvPr>
          <p:cNvCxnSpPr>
            <a:cxnSpLocks/>
            <a:stCxn id="34" idx="2"/>
          </p:cNvCxnSpPr>
          <p:nvPr/>
        </p:nvCxnSpPr>
        <p:spPr>
          <a:xfrm>
            <a:off x="7707486" y="3417355"/>
            <a:ext cx="0" cy="6336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BC7F41D7-A49E-4965-A347-43DC1E63202F}"/>
              </a:ext>
            </a:extLst>
          </p:cNvPr>
          <p:cNvCxnSpPr>
            <a:stCxn id="38" idx="1"/>
          </p:cNvCxnSpPr>
          <p:nvPr/>
        </p:nvCxnSpPr>
        <p:spPr>
          <a:xfrm flipH="1" flipV="1">
            <a:off x="1928664" y="3638868"/>
            <a:ext cx="5488" cy="2520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0D21E0B1-26C3-42D7-9C2E-C55A38E41876}"/>
              </a:ext>
            </a:extLst>
          </p:cNvPr>
          <p:cNvCxnSpPr/>
          <p:nvPr/>
        </p:nvCxnSpPr>
        <p:spPr>
          <a:xfrm flipH="1" flipV="1">
            <a:off x="2643256" y="3638868"/>
            <a:ext cx="5488" cy="2520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AD26455A-FEA7-4452-96A4-D648B50E0E0C}"/>
              </a:ext>
            </a:extLst>
          </p:cNvPr>
          <p:cNvGrpSpPr/>
          <p:nvPr/>
        </p:nvGrpSpPr>
        <p:grpSpPr>
          <a:xfrm>
            <a:off x="7437275" y="3905086"/>
            <a:ext cx="637097" cy="2360185"/>
            <a:chOff x="1424607" y="3926321"/>
            <a:chExt cx="637097" cy="2771948"/>
          </a:xfrm>
        </p:grpSpPr>
        <p:sp>
          <p:nvSpPr>
            <p:cNvPr id="50" name="四角形: 角を丸くする 49">
              <a:extLst>
                <a:ext uri="{FF2B5EF4-FFF2-40B4-BE49-F238E27FC236}">
                  <a16:creationId xmlns:a16="http://schemas.microsoft.com/office/drawing/2014/main" id="{C095E2C7-9287-443C-813B-D671301ACC53}"/>
                </a:ext>
              </a:extLst>
            </p:cNvPr>
            <p:cNvSpPr/>
            <p:nvPr/>
          </p:nvSpPr>
          <p:spPr bwMode="auto">
            <a:xfrm rot="5400000">
              <a:off x="357182" y="4993746"/>
              <a:ext cx="2771948" cy="637097"/>
            </a:xfrm>
            <a:prstGeom prst="roundRect">
              <a:avLst>
                <a:gd name="adj" fmla="val 25109"/>
              </a:avLst>
            </a:prstGeom>
            <a:solidFill>
              <a:schemeClr val="tx2"/>
            </a:solidFill>
            <a:ln w="6350">
              <a:noFill/>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51" name="テキスト ボックス 50">
              <a:extLst>
                <a:ext uri="{FF2B5EF4-FFF2-40B4-BE49-F238E27FC236}">
                  <a16:creationId xmlns:a16="http://schemas.microsoft.com/office/drawing/2014/main" id="{F1FF5C3A-0A07-4BB0-9251-D16E07337423}"/>
                </a:ext>
              </a:extLst>
            </p:cNvPr>
            <p:cNvSpPr txBox="1"/>
            <p:nvPr/>
          </p:nvSpPr>
          <p:spPr>
            <a:xfrm>
              <a:off x="1503003" y="4293096"/>
              <a:ext cx="461665" cy="1015663"/>
            </a:xfrm>
            <a:prstGeom prst="rect">
              <a:avLst/>
            </a:prstGeom>
            <a:noFill/>
          </p:spPr>
          <p:txBody>
            <a:bodyPr vert="eaVert" wrap="none" rtlCol="0">
              <a:spAutoFit/>
            </a:bodyPr>
            <a:lstStyle/>
            <a:p>
              <a:r>
                <a:rPr kumimoji="1" lang="ja-JP" altLang="en-US" b="1" dirty="0">
                  <a:solidFill>
                    <a:schemeClr val="bg1"/>
                  </a:solidFill>
                </a:rPr>
                <a:t>出前授業</a:t>
              </a:r>
            </a:p>
          </p:txBody>
        </p:sp>
      </p:grpSp>
    </p:spTree>
    <p:extLst>
      <p:ext uri="{BB962C8B-B14F-4D97-AF65-F5344CB8AC3E}">
        <p14:creationId xmlns:p14="http://schemas.microsoft.com/office/powerpoint/2010/main" val="107872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812800" y="1340768"/>
            <a:ext cx="8280399" cy="413728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en-US" altLang="ja-JP" sz="2000" b="1" dirty="0">
                <a:latin typeface="メイリオ" pitchFamily="50" charset="-128"/>
                <a:ea typeface="メイリオ" pitchFamily="50" charset="-128"/>
                <a:cs typeface="メイリオ" pitchFamily="50" charset="-128"/>
              </a:rPr>
              <a:t>1.</a:t>
            </a:r>
            <a:r>
              <a:rPr lang="ja-JP" altLang="en-US" sz="2000" b="1" dirty="0">
                <a:latin typeface="メイリオ" pitchFamily="50" charset="-128"/>
                <a:ea typeface="メイリオ" pitchFamily="50" charset="-128"/>
                <a:cs typeface="メイリオ" pitchFamily="50" charset="-128"/>
              </a:rPr>
              <a:t>定例行事</a:t>
            </a:r>
            <a:endParaRPr lang="en-US" altLang="ja-JP" sz="2000" b="1"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b="1" dirty="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①毎月第一例会日に会員企業の創業記念月のお祝いを実施</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②年</a:t>
            </a:r>
            <a:r>
              <a:rPr lang="en-US" altLang="ja-JP" dirty="0">
                <a:latin typeface="メイリオ" pitchFamily="50" charset="-128"/>
                <a:ea typeface="メイリオ" pitchFamily="50" charset="-128"/>
                <a:cs typeface="メイリオ" pitchFamily="50" charset="-128"/>
              </a:rPr>
              <a:t>1</a:t>
            </a:r>
            <a:r>
              <a:rPr lang="ja-JP" altLang="en-US" dirty="0">
                <a:latin typeface="メイリオ" pitchFamily="50" charset="-128"/>
                <a:ea typeface="メイリオ" pitchFamily="50" charset="-128"/>
                <a:cs typeface="メイリオ" pitchFamily="50" charset="-128"/>
              </a:rPr>
              <a:t>回例会日に会員企業の優良従業員表彰を行う</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a:t>
            </a:r>
            <a:r>
              <a:rPr lang="en-US" altLang="ja-JP" dirty="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会員企業</a:t>
            </a:r>
            <a:r>
              <a:rPr lang="en-US" altLang="ja-JP" dirty="0">
                <a:latin typeface="メイリオ" pitchFamily="50" charset="-128"/>
                <a:ea typeface="メイリオ" pitchFamily="50" charset="-128"/>
                <a:cs typeface="メイリオ" pitchFamily="50" charset="-128"/>
              </a:rPr>
              <a:t>2</a:t>
            </a:r>
            <a:r>
              <a:rPr lang="ja-JP" altLang="en-US" dirty="0">
                <a:latin typeface="メイリオ" pitchFamily="50" charset="-128"/>
                <a:ea typeface="メイリオ" pitchFamily="50" charset="-128"/>
                <a:cs typeface="メイリオ" pitchFamily="50" charset="-128"/>
              </a:rPr>
              <a:t>社を選定し、</a:t>
            </a:r>
            <a:r>
              <a:rPr lang="en-US" altLang="ja-JP" dirty="0">
                <a:latin typeface="メイリオ" pitchFamily="50" charset="-128"/>
                <a:ea typeface="メイリオ" pitchFamily="50" charset="-128"/>
                <a:cs typeface="メイリオ" pitchFamily="50" charset="-128"/>
              </a:rPr>
              <a:t>2</a:t>
            </a:r>
            <a:r>
              <a:rPr lang="ja-JP" altLang="en-US" dirty="0">
                <a:latin typeface="メイリオ" pitchFamily="50" charset="-128"/>
                <a:ea typeface="メイリオ" pitchFamily="50" charset="-128"/>
                <a:cs typeface="メイリオ" pitchFamily="50" charset="-128"/>
              </a:rPr>
              <a:t>名の社員を表彰</a:t>
            </a:r>
            <a:r>
              <a:rPr lang="en-US" altLang="ja-JP" dirty="0">
                <a:latin typeface="メイリオ" pitchFamily="50" charset="-128"/>
                <a:ea typeface="メイリオ" pitchFamily="50" charset="-128"/>
                <a:cs typeface="メイリオ" pitchFamily="50" charset="-128"/>
              </a:rPr>
              <a:t>)</a:t>
            </a:r>
          </a:p>
          <a:p>
            <a:pPr lvl="0" algn="just">
              <a:lnSpc>
                <a:spcPct val="130000"/>
              </a:lnSpc>
              <a:spcAft>
                <a:spcPts val="1200"/>
              </a:spcAft>
            </a:pPr>
            <a:r>
              <a:rPr lang="en-US" altLang="ja-JP" sz="2000" b="1" dirty="0">
                <a:latin typeface="メイリオ" pitchFamily="50" charset="-128"/>
                <a:ea typeface="メイリオ" pitchFamily="50" charset="-128"/>
                <a:cs typeface="メイリオ" pitchFamily="50" charset="-128"/>
              </a:rPr>
              <a:t>2.</a:t>
            </a:r>
            <a:r>
              <a:rPr lang="ja-JP" altLang="en-US" sz="2000" b="1" dirty="0">
                <a:latin typeface="メイリオ" pitchFamily="50" charset="-128"/>
                <a:ea typeface="メイリオ" pitchFamily="50" charset="-128"/>
                <a:cs typeface="メイリオ" pitchFamily="50" charset="-128"/>
              </a:rPr>
              <a:t>職業奉仕活動に関する研修会</a:t>
            </a:r>
            <a:endParaRPr lang="en-US" altLang="ja-JP" sz="2000" b="1"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b="1" dirty="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①会員企業の職場見学会実施</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日時：</a:t>
            </a:r>
            <a:r>
              <a:rPr lang="en-US" altLang="ja-JP" dirty="0">
                <a:latin typeface="メイリオ" pitchFamily="50" charset="-128"/>
                <a:ea typeface="メイリオ" pitchFamily="50" charset="-128"/>
                <a:cs typeface="メイリオ" pitchFamily="50" charset="-128"/>
              </a:rPr>
              <a:t>2019</a:t>
            </a:r>
            <a:r>
              <a:rPr lang="ja-JP" altLang="en-US" dirty="0">
                <a:latin typeface="メイリオ" pitchFamily="50" charset="-128"/>
                <a:ea typeface="メイリオ" pitchFamily="50" charset="-128"/>
                <a:cs typeface="メイリオ" pitchFamily="50" charset="-128"/>
              </a:rPr>
              <a:t>年</a:t>
            </a:r>
            <a:r>
              <a:rPr lang="en-US" altLang="ja-JP" dirty="0">
                <a:latin typeface="メイリオ" pitchFamily="50" charset="-128"/>
                <a:ea typeface="メイリオ" pitchFamily="50" charset="-128"/>
                <a:cs typeface="メイリオ" pitchFamily="50" charset="-128"/>
              </a:rPr>
              <a:t>10</a:t>
            </a:r>
            <a:r>
              <a:rPr lang="ja-JP" altLang="en-US" dirty="0">
                <a:latin typeface="メイリオ" pitchFamily="50" charset="-128"/>
                <a:ea typeface="メイリオ" pitchFamily="50" charset="-128"/>
                <a:cs typeface="メイリオ" pitchFamily="50" charset="-128"/>
              </a:rPr>
              <a:t>月</a:t>
            </a:r>
            <a:r>
              <a:rPr lang="en-US" altLang="ja-JP" dirty="0">
                <a:latin typeface="メイリオ" pitchFamily="50" charset="-128"/>
                <a:ea typeface="メイリオ" pitchFamily="50" charset="-128"/>
                <a:cs typeface="メイリオ" pitchFamily="50" charset="-128"/>
              </a:rPr>
              <a:t>16</a:t>
            </a:r>
            <a:r>
              <a:rPr lang="ja-JP" altLang="en-US" dirty="0">
                <a:latin typeface="メイリオ" pitchFamily="50" charset="-128"/>
                <a:ea typeface="メイリオ" pitchFamily="50" charset="-128"/>
                <a:cs typeface="メイリオ" pitchFamily="50" charset="-128"/>
              </a:rPr>
              <a:t>日</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場所：</a:t>
            </a:r>
            <a:r>
              <a:rPr lang="en-US" altLang="ja-JP" dirty="0">
                <a:latin typeface="メイリオ" pitchFamily="50" charset="-128"/>
                <a:ea typeface="メイリオ" pitchFamily="50" charset="-128"/>
                <a:cs typeface="メイリオ" pitchFamily="50" charset="-128"/>
              </a:rPr>
              <a:t>JT</a:t>
            </a:r>
            <a:r>
              <a:rPr lang="ja-JP" altLang="en-US" dirty="0">
                <a:latin typeface="メイリオ" pitchFamily="50" charset="-128"/>
                <a:ea typeface="メイリオ" pitchFamily="50" charset="-128"/>
                <a:cs typeface="メイリオ" pitchFamily="50" charset="-128"/>
              </a:rPr>
              <a:t>生命誌研究館</a:t>
            </a:r>
          </a:p>
        </p:txBody>
      </p:sp>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2</a:t>
            </a:fld>
            <a:endParaRPr lang="ja-JP" altLang="en-US" dirty="0"/>
          </a:p>
        </p:txBody>
      </p:sp>
      <p:sp>
        <p:nvSpPr>
          <p:cNvPr id="5" name="タイトル 4"/>
          <p:cNvSpPr>
            <a:spLocks noGrp="1"/>
          </p:cNvSpPr>
          <p:nvPr>
            <p:ph type="title"/>
          </p:nvPr>
        </p:nvSpPr>
        <p:spPr/>
        <p:txBody>
          <a:bodyPr/>
          <a:lstStyle/>
          <a:p>
            <a:r>
              <a:rPr kumimoji="1" lang="en-US" altLang="ja-JP" dirty="0"/>
              <a:t>2019</a:t>
            </a:r>
            <a:r>
              <a:rPr kumimoji="1" lang="ja-JP" altLang="en-US" dirty="0"/>
              <a:t>～</a:t>
            </a:r>
            <a:r>
              <a:rPr kumimoji="1" lang="en-US" altLang="ja-JP" dirty="0"/>
              <a:t>2020</a:t>
            </a:r>
            <a:r>
              <a:rPr kumimoji="1" lang="ja-JP" altLang="en-US" dirty="0"/>
              <a:t>年度　高槻</a:t>
            </a:r>
            <a:r>
              <a:rPr kumimoji="1" lang="en-US" altLang="ja-JP" dirty="0"/>
              <a:t>RC</a:t>
            </a:r>
            <a:r>
              <a:rPr kumimoji="1" lang="ja-JP" altLang="en-US" dirty="0"/>
              <a:t>職業奉仕委員会の活動</a:t>
            </a:r>
          </a:p>
        </p:txBody>
      </p:sp>
    </p:spTree>
    <p:extLst>
      <p:ext uri="{BB962C8B-B14F-4D97-AF65-F5344CB8AC3E}">
        <p14:creationId xmlns:p14="http://schemas.microsoft.com/office/powerpoint/2010/main" val="103143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3</a:t>
            </a:fld>
            <a:endParaRPr lang="ja-JP" altLang="en-US" dirty="0"/>
          </a:p>
        </p:txBody>
      </p:sp>
      <p:sp>
        <p:nvSpPr>
          <p:cNvPr id="5" name="タイトル 4"/>
          <p:cNvSpPr>
            <a:spLocks noGrp="1"/>
          </p:cNvSpPr>
          <p:nvPr>
            <p:ph type="title"/>
          </p:nvPr>
        </p:nvSpPr>
        <p:spPr/>
        <p:txBody>
          <a:bodyPr/>
          <a:lstStyle/>
          <a:p>
            <a:r>
              <a:rPr lang="ja-JP" altLang="en-US" dirty="0">
                <a:latin typeface="メイリオ" pitchFamily="50" charset="-128"/>
                <a:ea typeface="メイリオ" pitchFamily="50" charset="-128"/>
                <a:cs typeface="メイリオ" pitchFamily="50" charset="-128"/>
              </a:rPr>
              <a:t>会員企業の職場見学会実施</a:t>
            </a:r>
            <a:endParaRPr kumimoji="1" lang="ja-JP" altLang="en-US" dirty="0"/>
          </a:p>
        </p:txBody>
      </p:sp>
      <p:pic>
        <p:nvPicPr>
          <p:cNvPr id="2" name="図 1">
            <a:extLst>
              <a:ext uri="{FF2B5EF4-FFF2-40B4-BE49-F238E27FC236}">
                <a16:creationId xmlns:a16="http://schemas.microsoft.com/office/drawing/2014/main" id="{C2D90F65-3F1F-4046-A469-766D744FE3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3924" y="1881186"/>
            <a:ext cx="3999323" cy="2993395"/>
          </a:xfrm>
          <a:prstGeom prst="rect">
            <a:avLst/>
          </a:prstGeom>
        </p:spPr>
      </p:pic>
      <p:pic>
        <p:nvPicPr>
          <p:cNvPr id="4" name="図 3">
            <a:extLst>
              <a:ext uri="{FF2B5EF4-FFF2-40B4-BE49-F238E27FC236}">
                <a16:creationId xmlns:a16="http://schemas.microsoft.com/office/drawing/2014/main" id="{9D535B9D-D68B-4C0E-9342-F3754BA80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7070" y="1881188"/>
            <a:ext cx="3993226" cy="2993395"/>
          </a:xfrm>
          <a:prstGeom prst="rect">
            <a:avLst/>
          </a:prstGeom>
        </p:spPr>
      </p:pic>
    </p:spTree>
    <p:extLst>
      <p:ext uri="{BB962C8B-B14F-4D97-AF65-F5344CB8AC3E}">
        <p14:creationId xmlns:p14="http://schemas.microsoft.com/office/powerpoint/2010/main" val="260832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812800" y="872716"/>
            <a:ext cx="8280399" cy="302929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400" b="1" dirty="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②外部研修会実施</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日時：</a:t>
            </a:r>
            <a:r>
              <a:rPr lang="en-US" altLang="ja-JP" dirty="0">
                <a:latin typeface="メイリオ" pitchFamily="50" charset="-128"/>
                <a:ea typeface="メイリオ" pitchFamily="50" charset="-128"/>
                <a:cs typeface="メイリオ" pitchFamily="50" charset="-128"/>
              </a:rPr>
              <a:t>2019</a:t>
            </a:r>
            <a:r>
              <a:rPr lang="ja-JP" altLang="en-US" dirty="0">
                <a:latin typeface="メイリオ" pitchFamily="50" charset="-128"/>
                <a:ea typeface="メイリオ" pitchFamily="50" charset="-128"/>
                <a:cs typeface="メイリオ" pitchFamily="50" charset="-128"/>
              </a:rPr>
              <a:t>年</a:t>
            </a:r>
            <a:r>
              <a:rPr lang="en-US" altLang="ja-JP" dirty="0">
                <a:latin typeface="メイリオ" pitchFamily="50" charset="-128"/>
                <a:ea typeface="メイリオ" pitchFamily="50" charset="-128"/>
                <a:cs typeface="メイリオ" pitchFamily="50" charset="-128"/>
              </a:rPr>
              <a:t>11</a:t>
            </a:r>
            <a:r>
              <a:rPr lang="ja-JP" altLang="en-US" dirty="0">
                <a:latin typeface="メイリオ" pitchFamily="50" charset="-128"/>
                <a:ea typeface="メイリオ" pitchFamily="50" charset="-128"/>
                <a:cs typeface="メイリオ" pitchFamily="50" charset="-128"/>
              </a:rPr>
              <a:t>月</a:t>
            </a:r>
            <a:r>
              <a:rPr lang="en-US" altLang="ja-JP" dirty="0">
                <a:latin typeface="メイリオ" pitchFamily="50" charset="-128"/>
                <a:ea typeface="メイリオ" pitchFamily="50" charset="-128"/>
                <a:cs typeface="メイリオ" pitchFamily="50" charset="-128"/>
              </a:rPr>
              <a:t>20</a:t>
            </a:r>
            <a:r>
              <a:rPr lang="ja-JP" altLang="en-US" dirty="0">
                <a:latin typeface="メイリオ" pitchFamily="50" charset="-128"/>
                <a:ea typeface="メイリオ" pitchFamily="50" charset="-128"/>
                <a:cs typeface="メイリオ" pitchFamily="50" charset="-128"/>
              </a:rPr>
              <a:t>日</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場所：滋賀大学経済学部付属資料館</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テーマ：近江商人の経営理念「三方よし」を学ぶ</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研修後、秋の親睦会として湖東三山西明寺にて紅葉見学</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、琵琶湖プリンスホテルにて夕食会</a:t>
            </a:r>
          </a:p>
        </p:txBody>
      </p:sp>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4</a:t>
            </a:fld>
            <a:endParaRPr lang="ja-JP" altLang="en-US" dirty="0"/>
          </a:p>
        </p:txBody>
      </p:sp>
      <p:sp>
        <p:nvSpPr>
          <p:cNvPr id="5" name="タイトル 4"/>
          <p:cNvSpPr>
            <a:spLocks noGrp="1"/>
          </p:cNvSpPr>
          <p:nvPr>
            <p:ph type="title"/>
          </p:nvPr>
        </p:nvSpPr>
        <p:spPr/>
        <p:txBody>
          <a:bodyPr/>
          <a:lstStyle/>
          <a:p>
            <a:endParaRPr kumimoji="1" lang="ja-JP" altLang="en-US" dirty="0"/>
          </a:p>
        </p:txBody>
      </p:sp>
      <p:pic>
        <p:nvPicPr>
          <p:cNvPr id="4" name="図 3">
            <a:extLst>
              <a:ext uri="{FF2B5EF4-FFF2-40B4-BE49-F238E27FC236}">
                <a16:creationId xmlns:a16="http://schemas.microsoft.com/office/drawing/2014/main" id="{CF7173DC-6198-4BC7-BD6D-3C39AED37E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4668" y="4093020"/>
            <a:ext cx="1946148" cy="2144268"/>
          </a:xfrm>
          <a:prstGeom prst="rect">
            <a:avLst/>
          </a:prstGeom>
        </p:spPr>
      </p:pic>
      <p:pic>
        <p:nvPicPr>
          <p:cNvPr id="8" name="図 7">
            <a:extLst>
              <a:ext uri="{FF2B5EF4-FFF2-40B4-BE49-F238E27FC236}">
                <a16:creationId xmlns:a16="http://schemas.microsoft.com/office/drawing/2014/main" id="{A6DE7011-B26A-40CD-B650-52D37C40FD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1504" y="4122672"/>
            <a:ext cx="2869828" cy="2146927"/>
          </a:xfrm>
          <a:prstGeom prst="rect">
            <a:avLst/>
          </a:prstGeom>
        </p:spPr>
      </p:pic>
    </p:spTree>
    <p:extLst>
      <p:ext uri="{BB962C8B-B14F-4D97-AF65-F5344CB8AC3E}">
        <p14:creationId xmlns:p14="http://schemas.microsoft.com/office/powerpoint/2010/main" val="278350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5</a:t>
            </a:fld>
            <a:endParaRPr lang="ja-JP" altLang="en-US" dirty="0"/>
          </a:p>
        </p:txBody>
      </p:sp>
      <p:sp>
        <p:nvSpPr>
          <p:cNvPr id="5" name="タイトル 4"/>
          <p:cNvSpPr>
            <a:spLocks noGrp="1"/>
          </p:cNvSpPr>
          <p:nvPr>
            <p:ph type="title"/>
          </p:nvPr>
        </p:nvSpPr>
        <p:spPr/>
        <p:txBody>
          <a:bodyPr/>
          <a:lstStyle/>
          <a:p>
            <a:endParaRPr kumimoji="1" lang="ja-JP" altLang="en-US" dirty="0"/>
          </a:p>
        </p:txBody>
      </p:sp>
      <p:pic>
        <p:nvPicPr>
          <p:cNvPr id="2" name="図 1">
            <a:extLst>
              <a:ext uri="{FF2B5EF4-FFF2-40B4-BE49-F238E27FC236}">
                <a16:creationId xmlns:a16="http://schemas.microsoft.com/office/drawing/2014/main" id="{5ECCD7EA-9B61-43AA-ADAB-657FFEB486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9986" y="1893346"/>
            <a:ext cx="4137964" cy="3095624"/>
          </a:xfrm>
          <a:prstGeom prst="rect">
            <a:avLst/>
          </a:prstGeom>
        </p:spPr>
      </p:pic>
      <p:pic>
        <p:nvPicPr>
          <p:cNvPr id="8" name="図 7">
            <a:extLst>
              <a:ext uri="{FF2B5EF4-FFF2-40B4-BE49-F238E27FC236}">
                <a16:creationId xmlns:a16="http://schemas.microsoft.com/office/drawing/2014/main" id="{F853EDE0-10D7-4FA6-A46A-6C0C0C08A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407" y="1881188"/>
            <a:ext cx="4136321" cy="3095625"/>
          </a:xfrm>
          <a:prstGeom prst="rect">
            <a:avLst/>
          </a:prstGeom>
        </p:spPr>
      </p:pic>
    </p:spTree>
    <p:extLst>
      <p:ext uri="{BB962C8B-B14F-4D97-AF65-F5344CB8AC3E}">
        <p14:creationId xmlns:p14="http://schemas.microsoft.com/office/powerpoint/2010/main" val="2973757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812800" y="872716"/>
            <a:ext cx="8280399" cy="520527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400" b="1" dirty="0">
                <a:latin typeface="メイリオ" pitchFamily="50" charset="-128"/>
                <a:ea typeface="メイリオ" pitchFamily="50" charset="-128"/>
                <a:cs typeface="メイリオ" pitchFamily="50" charset="-128"/>
              </a:rPr>
              <a:t>　</a:t>
            </a:r>
            <a:r>
              <a:rPr lang="ja-JP" altLang="en-US" b="1" dirty="0">
                <a:latin typeface="メイリオ" pitchFamily="50" charset="-128"/>
                <a:ea typeface="メイリオ" pitchFamily="50" charset="-128"/>
                <a:cs typeface="メイリオ" pitchFamily="50" charset="-128"/>
              </a:rPr>
              <a:t>③対外的職業奉仕活動</a:t>
            </a:r>
            <a:r>
              <a:rPr lang="en-US" altLang="ja-JP" b="1" dirty="0">
                <a:latin typeface="メイリオ" pitchFamily="50" charset="-128"/>
                <a:ea typeface="メイリオ" pitchFamily="50" charset="-128"/>
                <a:cs typeface="メイリオ" pitchFamily="50" charset="-128"/>
              </a:rPr>
              <a:t>(</a:t>
            </a:r>
            <a:r>
              <a:rPr lang="ja-JP" altLang="en-US" b="1" dirty="0">
                <a:latin typeface="メイリオ" pitchFamily="50" charset="-128"/>
                <a:ea typeface="メイリオ" pitchFamily="50" charset="-128"/>
                <a:cs typeface="メイリオ" pitchFamily="50" charset="-128"/>
              </a:rPr>
              <a:t>外なる人づくり</a:t>
            </a:r>
            <a:r>
              <a:rPr lang="en-US" altLang="ja-JP" b="1" dirty="0">
                <a:latin typeface="メイリオ" pitchFamily="50" charset="-128"/>
                <a:ea typeface="メイリオ" pitchFamily="50" charset="-128"/>
                <a:cs typeface="メイリオ" pitchFamily="50" charset="-128"/>
              </a:rPr>
              <a:t>)</a:t>
            </a: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出前授業の実施を検討し、</a:t>
            </a:r>
            <a:r>
              <a:rPr lang="en-US" altLang="ja-JP" dirty="0">
                <a:latin typeface="メイリオ" pitchFamily="50" charset="-128"/>
                <a:ea typeface="メイリオ" pitchFamily="50" charset="-128"/>
                <a:cs typeface="メイリオ" pitchFamily="50" charset="-128"/>
              </a:rPr>
              <a:t>2020</a:t>
            </a:r>
            <a:r>
              <a:rPr lang="ja-JP" altLang="en-US" dirty="0">
                <a:latin typeface="メイリオ" pitchFamily="50" charset="-128"/>
                <a:ea typeface="メイリオ" pitchFamily="50" charset="-128"/>
                <a:cs typeface="メイリオ" pitchFamily="50" charset="-128"/>
              </a:rPr>
              <a:t>年</a:t>
            </a:r>
            <a:r>
              <a:rPr lang="en-US" altLang="ja-JP" dirty="0">
                <a:latin typeface="メイリオ" pitchFamily="50" charset="-128"/>
                <a:ea typeface="メイリオ" pitchFamily="50" charset="-128"/>
                <a:cs typeface="メイリオ" pitchFamily="50" charset="-128"/>
              </a:rPr>
              <a:t>3</a:t>
            </a:r>
            <a:r>
              <a:rPr lang="ja-JP" altLang="en-US" dirty="0">
                <a:latin typeface="メイリオ" pitchFamily="50" charset="-128"/>
                <a:ea typeface="メイリオ" pitchFamily="50" charset="-128"/>
                <a:cs typeface="メイリオ" pitchFamily="50" charset="-128"/>
              </a:rPr>
              <a:t>月頃、教育委員会に相談する予定が</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新型コロナウイルス関係で断念</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sz="2400" b="1" dirty="0">
                <a:latin typeface="メイリオ" pitchFamily="50" charset="-128"/>
                <a:ea typeface="メイリオ" pitchFamily="50" charset="-128"/>
                <a:cs typeface="メイリオ" pitchFamily="50" charset="-128"/>
              </a:rPr>
              <a:t>　</a:t>
            </a:r>
            <a:r>
              <a:rPr lang="en-US" altLang="ja-JP" b="1" dirty="0">
                <a:latin typeface="メイリオ" pitchFamily="50" charset="-128"/>
                <a:ea typeface="メイリオ" pitchFamily="50" charset="-128"/>
                <a:cs typeface="メイリオ" pitchFamily="50" charset="-128"/>
              </a:rPr>
              <a:t>3. 2660</a:t>
            </a:r>
            <a:r>
              <a:rPr lang="ja-JP" altLang="en-US" b="1" dirty="0">
                <a:latin typeface="メイリオ" pitchFamily="50" charset="-128"/>
                <a:ea typeface="メイリオ" pitchFamily="50" charset="-128"/>
                <a:cs typeface="メイリオ" pitchFamily="50" charset="-128"/>
              </a:rPr>
              <a:t>地区内　他</a:t>
            </a:r>
            <a:r>
              <a:rPr lang="en-US" altLang="ja-JP" b="1" dirty="0">
                <a:latin typeface="メイリオ" pitchFamily="50" charset="-128"/>
                <a:ea typeface="メイリオ" pitchFamily="50" charset="-128"/>
                <a:cs typeface="メイリオ" pitchFamily="50" charset="-128"/>
              </a:rPr>
              <a:t>RC</a:t>
            </a:r>
            <a:r>
              <a:rPr lang="ja-JP" altLang="en-US" b="1" dirty="0">
                <a:latin typeface="メイリオ" pitchFamily="50" charset="-128"/>
                <a:ea typeface="メイリオ" pitchFamily="50" charset="-128"/>
                <a:cs typeface="メイリオ" pitchFamily="50" charset="-128"/>
              </a:rPr>
              <a:t>の出前授業の紹介</a:t>
            </a:r>
            <a:endParaRPr lang="en-US" altLang="ja-JP" b="1"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・中之島</a:t>
            </a:r>
            <a:r>
              <a:rPr lang="en-US" altLang="ja-JP" dirty="0">
                <a:latin typeface="メイリオ" pitchFamily="50" charset="-128"/>
                <a:ea typeface="メイリオ" pitchFamily="50" charset="-128"/>
                <a:cs typeface="メイリオ" pitchFamily="50" charset="-128"/>
              </a:rPr>
              <a:t>RC</a:t>
            </a: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日時：</a:t>
            </a:r>
            <a:r>
              <a:rPr lang="en-US" altLang="ja-JP" dirty="0">
                <a:latin typeface="メイリオ" pitchFamily="50" charset="-128"/>
                <a:ea typeface="メイリオ" pitchFamily="50" charset="-128"/>
                <a:cs typeface="メイリオ" pitchFamily="50" charset="-128"/>
              </a:rPr>
              <a:t>2020</a:t>
            </a:r>
            <a:r>
              <a:rPr lang="ja-JP" altLang="en-US" dirty="0">
                <a:latin typeface="メイリオ" pitchFamily="50" charset="-128"/>
                <a:ea typeface="メイリオ" pitchFamily="50" charset="-128"/>
                <a:cs typeface="メイリオ" pitchFamily="50" charset="-128"/>
              </a:rPr>
              <a:t>年</a:t>
            </a:r>
            <a:r>
              <a:rPr lang="en-US" altLang="ja-JP" dirty="0">
                <a:latin typeface="メイリオ" pitchFamily="50" charset="-128"/>
                <a:ea typeface="メイリオ" pitchFamily="50" charset="-128"/>
                <a:cs typeface="メイリオ" pitchFamily="50" charset="-128"/>
              </a:rPr>
              <a:t>9</a:t>
            </a:r>
            <a:r>
              <a:rPr lang="ja-JP" altLang="en-US" dirty="0">
                <a:latin typeface="メイリオ" pitchFamily="50" charset="-128"/>
                <a:ea typeface="メイリオ" pitchFamily="50" charset="-128"/>
                <a:cs typeface="メイリオ" pitchFamily="50" charset="-128"/>
              </a:rPr>
              <a:t>月</a:t>
            </a:r>
            <a:r>
              <a:rPr lang="en-US" altLang="ja-JP" dirty="0">
                <a:latin typeface="メイリオ" pitchFamily="50" charset="-128"/>
                <a:ea typeface="メイリオ" pitchFamily="50" charset="-128"/>
                <a:cs typeface="メイリオ" pitchFamily="50" charset="-128"/>
              </a:rPr>
              <a:t>24</a:t>
            </a:r>
            <a:r>
              <a:rPr lang="ja-JP" altLang="en-US" dirty="0">
                <a:latin typeface="メイリオ" pitchFamily="50" charset="-128"/>
                <a:ea typeface="メイリオ" pitchFamily="50" charset="-128"/>
                <a:cs typeface="メイリオ" pitchFamily="50" charset="-128"/>
              </a:rPr>
              <a:t>日</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場所：中之島朝日カルチャーセンター</a:t>
            </a:r>
            <a:r>
              <a:rPr lang="en-US" altLang="ja-JP" dirty="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フェスティバルタワー</a:t>
            </a:r>
            <a:r>
              <a:rPr lang="en-US" altLang="ja-JP" dirty="0">
                <a:latin typeface="メイリオ" pitchFamily="50" charset="-128"/>
                <a:ea typeface="メイリオ" pitchFamily="50" charset="-128"/>
                <a:cs typeface="メイリオ" pitchFamily="50" charset="-128"/>
              </a:rPr>
              <a:t>18</a:t>
            </a:r>
            <a:r>
              <a:rPr lang="ja-JP" altLang="en-US" dirty="0">
                <a:latin typeface="メイリオ" pitchFamily="50" charset="-128"/>
                <a:ea typeface="メイリオ" pitchFamily="50" charset="-128"/>
                <a:cs typeface="メイリオ" pitchFamily="50" charset="-128"/>
              </a:rPr>
              <a:t>階</a:t>
            </a:r>
            <a:r>
              <a:rPr lang="en-US" altLang="ja-JP" dirty="0">
                <a:latin typeface="メイリオ" pitchFamily="50" charset="-128"/>
                <a:ea typeface="メイリオ" pitchFamily="50" charset="-128"/>
                <a:cs typeface="メイリオ" pitchFamily="50" charset="-128"/>
              </a:rPr>
              <a:t>)</a:t>
            </a: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事前告知：</a:t>
            </a:r>
            <a:r>
              <a:rPr lang="en-US" altLang="ja-JP" dirty="0">
                <a:latin typeface="メイリオ" pitchFamily="50" charset="-128"/>
                <a:ea typeface="メイリオ" pitchFamily="50" charset="-128"/>
                <a:cs typeface="メイリオ" pitchFamily="50" charset="-128"/>
              </a:rPr>
              <a:t>2020</a:t>
            </a:r>
            <a:r>
              <a:rPr lang="ja-JP" altLang="en-US" dirty="0">
                <a:latin typeface="メイリオ" pitchFamily="50" charset="-128"/>
                <a:ea typeface="メイリオ" pitchFamily="50" charset="-128"/>
                <a:cs typeface="メイリオ" pitchFamily="50" charset="-128"/>
              </a:rPr>
              <a:t>年</a:t>
            </a:r>
            <a:r>
              <a:rPr lang="en-US" altLang="ja-JP" dirty="0">
                <a:latin typeface="メイリオ" pitchFamily="50" charset="-128"/>
                <a:ea typeface="メイリオ" pitchFamily="50" charset="-128"/>
                <a:cs typeface="メイリオ" pitchFamily="50" charset="-128"/>
              </a:rPr>
              <a:t>8</a:t>
            </a:r>
            <a:r>
              <a:rPr lang="ja-JP" altLang="en-US" dirty="0">
                <a:latin typeface="メイリオ" pitchFamily="50" charset="-128"/>
                <a:ea typeface="メイリオ" pitchFamily="50" charset="-128"/>
                <a:cs typeface="メイリオ" pitchFamily="50" charset="-128"/>
              </a:rPr>
              <a:t>月</a:t>
            </a:r>
            <a:r>
              <a:rPr lang="en-US" altLang="ja-JP" dirty="0">
                <a:latin typeface="メイリオ" pitchFamily="50" charset="-128"/>
                <a:ea typeface="メイリオ" pitchFamily="50" charset="-128"/>
                <a:cs typeface="メイリオ" pitchFamily="50" charset="-128"/>
              </a:rPr>
              <a:t>28</a:t>
            </a:r>
            <a:r>
              <a:rPr lang="ja-JP" altLang="en-US" dirty="0">
                <a:latin typeface="メイリオ" pitchFamily="50" charset="-128"/>
                <a:ea typeface="メイリオ" pitchFamily="50" charset="-128"/>
                <a:cs typeface="メイリオ" pitchFamily="50" charset="-128"/>
              </a:rPr>
              <a:t>日　朝日新聞朝刊</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r>
              <a:rPr lang="ja-JP" altLang="en-US" dirty="0">
                <a:latin typeface="メイリオ" pitchFamily="50" charset="-128"/>
                <a:ea typeface="メイリオ" pitchFamily="50" charset="-128"/>
                <a:cs typeface="メイリオ" pitchFamily="50" charset="-128"/>
              </a:rPr>
              <a:t>　　　タイトル：シニア層向け　歯と耳と膝の健康について</a:t>
            </a:r>
            <a:endParaRPr lang="en-US" altLang="ja-JP" dirty="0">
              <a:latin typeface="メイリオ" pitchFamily="50" charset="-128"/>
              <a:ea typeface="メイリオ" pitchFamily="50" charset="-128"/>
              <a:cs typeface="メイリオ" pitchFamily="50" charset="-128"/>
            </a:endParaRPr>
          </a:p>
          <a:p>
            <a:pPr lvl="0" algn="just">
              <a:lnSpc>
                <a:spcPct val="130000"/>
              </a:lnSpc>
              <a:spcAft>
                <a:spcPts val="1200"/>
              </a:spcAft>
            </a:pPr>
            <a:endParaRPr lang="ja-JP" altLang="en-US" dirty="0">
              <a:latin typeface="メイリオ" pitchFamily="50" charset="-128"/>
              <a:ea typeface="メイリオ" pitchFamily="50" charset="-128"/>
              <a:cs typeface="メイリオ" pitchFamily="50" charset="-128"/>
            </a:endParaRPr>
          </a:p>
        </p:txBody>
      </p:sp>
      <p:sp>
        <p:nvSpPr>
          <p:cNvPr id="14" name="AutoShape 3"/>
          <p:cNvSpPr>
            <a:spLocks noChangeArrowheads="1"/>
          </p:cNvSpPr>
          <p:nvPr/>
        </p:nvSpPr>
        <p:spPr bwMode="auto">
          <a:xfrm>
            <a:off x="810423" y="6479468"/>
            <a:ext cx="8282776" cy="16004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r">
              <a:lnSpc>
                <a:spcPct val="140000"/>
              </a:lnSpc>
              <a:spcBef>
                <a:spcPct val="0"/>
              </a:spcBef>
            </a:pPr>
            <a:r>
              <a:rPr lang="ja-JP" altLang="en-US" sz="800" dirty="0">
                <a:latin typeface="メイリオ" pitchFamily="50" charset="-128"/>
                <a:ea typeface="メイリオ" pitchFamily="50" charset="-128"/>
                <a:cs typeface="メイリオ" pitchFamily="50" charset="-128"/>
              </a:rPr>
              <a:t>　</a:t>
            </a:r>
            <a:endParaRPr lang="en-US" altLang="ja-JP" sz="800" dirty="0">
              <a:latin typeface="メイリオ" pitchFamily="50" charset="-128"/>
              <a:ea typeface="メイリオ" pitchFamily="50" charset="-128"/>
              <a:cs typeface="メイリオ" pitchFamily="50" charset="-128"/>
            </a:endParaRPr>
          </a:p>
        </p:txBody>
      </p:sp>
      <p:sp>
        <p:nvSpPr>
          <p:cNvPr id="3" name="スライド番号プレースホルダー 2"/>
          <p:cNvSpPr>
            <a:spLocks noGrp="1"/>
          </p:cNvSpPr>
          <p:nvPr>
            <p:ph type="sldNum" sz="quarter" idx="4"/>
          </p:nvPr>
        </p:nvSpPr>
        <p:spPr/>
        <p:txBody>
          <a:bodyPr/>
          <a:lstStyle/>
          <a:p>
            <a:fld id="{FB3508C7-2FE0-4945-9CBD-863E05F850D2}" type="slidenum">
              <a:rPr lang="ja-JP" altLang="en-US" smtClean="0"/>
              <a:pPr/>
              <a:t>6</a:t>
            </a:fld>
            <a:endParaRPr lang="ja-JP" altLang="en-US" dirty="0"/>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124205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46751B19-595D-4640-924D-747DAB2D90C5}"/>
              </a:ext>
            </a:extLst>
          </p:cNvPr>
          <p:cNvSpPr>
            <a:spLocks noGrp="1"/>
          </p:cNvSpPr>
          <p:nvPr>
            <p:ph type="subTitle" idx="1"/>
          </p:nvPr>
        </p:nvSpPr>
        <p:spPr>
          <a:xfrm>
            <a:off x="702904" y="1120096"/>
            <a:ext cx="4222102" cy="382134"/>
          </a:xfrm>
        </p:spPr>
        <p:txBody>
          <a:bodyPr>
            <a:normAutofit fontScale="85000" lnSpcReduction="10000"/>
          </a:bodyPr>
          <a:lstStyle/>
          <a:p>
            <a:r>
              <a:rPr kumimoji="1" lang="ja-JP" altLang="en-US" b="1" dirty="0">
                <a:solidFill>
                  <a:srgbClr val="FF0000"/>
                </a:solidFill>
                <a:latin typeface="ＭＳ 明朝" panose="02020609040205080304" pitchFamily="17" charset="-128"/>
                <a:ea typeface="ＭＳ 明朝" panose="02020609040205080304" pitchFamily="17" charset="-128"/>
              </a:rPr>
              <a:t>会場（朝日カルチャーセンター）</a:t>
            </a:r>
          </a:p>
        </p:txBody>
      </p:sp>
      <p:pic>
        <p:nvPicPr>
          <p:cNvPr id="5" name="図 4" descr="空港のターンテーブルの周りに集まる人々&#10;&#10;低い精度で自動的に生成された説明">
            <a:extLst>
              <a:ext uri="{FF2B5EF4-FFF2-40B4-BE49-F238E27FC236}">
                <a16:creationId xmlns:a16="http://schemas.microsoft.com/office/drawing/2014/main" id="{B23A2030-AAA3-4396-9FD1-50E22E4B3E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1497714"/>
            <a:ext cx="5119396" cy="3609927"/>
          </a:xfrm>
          <a:prstGeom prst="rect">
            <a:avLst/>
          </a:prstGeom>
        </p:spPr>
      </p:pic>
      <p:pic>
        <p:nvPicPr>
          <p:cNvPr id="7" name="図 6" descr="新聞の記事のスクリーンショット&#10;&#10;中程度の精度で自動的に生成された説明">
            <a:extLst>
              <a:ext uri="{FF2B5EF4-FFF2-40B4-BE49-F238E27FC236}">
                <a16:creationId xmlns:a16="http://schemas.microsoft.com/office/drawing/2014/main" id="{2FE2DADA-0E2D-473A-BE9E-9AAF0648BB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7646" y="1236306"/>
            <a:ext cx="4497355" cy="5621694"/>
          </a:xfrm>
          <a:prstGeom prst="rect">
            <a:avLst/>
          </a:prstGeom>
        </p:spPr>
      </p:pic>
      <p:sp>
        <p:nvSpPr>
          <p:cNvPr id="9" name="字幕 2">
            <a:extLst>
              <a:ext uri="{FF2B5EF4-FFF2-40B4-BE49-F238E27FC236}">
                <a16:creationId xmlns:a16="http://schemas.microsoft.com/office/drawing/2014/main" id="{E3C2CBFA-CAF4-43E7-91DD-199E363CF9B0}"/>
              </a:ext>
            </a:extLst>
          </p:cNvPr>
          <p:cNvSpPr txBox="1">
            <a:spLocks/>
          </p:cNvSpPr>
          <p:nvPr/>
        </p:nvSpPr>
        <p:spPr>
          <a:xfrm>
            <a:off x="5666792" y="889939"/>
            <a:ext cx="2999792" cy="38213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1" dirty="0">
                <a:solidFill>
                  <a:srgbClr val="FF0000"/>
                </a:solidFill>
                <a:latin typeface="ＭＳ 明朝" panose="02020609040205080304" pitchFamily="17" charset="-128"/>
                <a:ea typeface="ＭＳ 明朝" panose="02020609040205080304" pitchFamily="17" charset="-128"/>
              </a:rPr>
              <a:t>朝日新聞での広告</a:t>
            </a:r>
          </a:p>
        </p:txBody>
      </p:sp>
      <p:sp>
        <p:nvSpPr>
          <p:cNvPr id="10" name="テキスト ボックス 9">
            <a:extLst>
              <a:ext uri="{FF2B5EF4-FFF2-40B4-BE49-F238E27FC236}">
                <a16:creationId xmlns:a16="http://schemas.microsoft.com/office/drawing/2014/main" id="{82A791E7-C0A4-40A3-8093-DE7962D1E653}"/>
              </a:ext>
            </a:extLst>
          </p:cNvPr>
          <p:cNvSpPr txBox="1"/>
          <p:nvPr/>
        </p:nvSpPr>
        <p:spPr>
          <a:xfrm>
            <a:off x="623597" y="167953"/>
            <a:ext cx="8561959" cy="492443"/>
          </a:xfrm>
          <a:prstGeom prst="rect">
            <a:avLst/>
          </a:prstGeom>
          <a:noFill/>
        </p:spPr>
        <p:txBody>
          <a:bodyPr wrap="none" rtlCol="0">
            <a:spAutoFit/>
          </a:bodyPr>
          <a:lstStyle/>
          <a:p>
            <a:r>
              <a:rPr lang="ja-JP" altLang="en-US" sz="2600" b="1" dirty="0">
                <a:solidFill>
                  <a:srgbClr val="0000FF"/>
                </a:solidFill>
                <a:latin typeface="ＭＳ 明朝" panose="02020609040205080304" pitchFamily="17" charset="-128"/>
                <a:ea typeface="ＭＳ 明朝" panose="02020609040205080304" pitchFamily="17" charset="-128"/>
              </a:rPr>
              <a:t>大阪中之島</a:t>
            </a:r>
            <a:r>
              <a:rPr lang="en-US" altLang="ja-JP" sz="2600" b="1" dirty="0">
                <a:solidFill>
                  <a:srgbClr val="0000FF"/>
                </a:solidFill>
                <a:latin typeface="ＭＳ 明朝" panose="02020609040205080304" pitchFamily="17" charset="-128"/>
                <a:ea typeface="ＭＳ 明朝" panose="02020609040205080304" pitchFamily="17" charset="-128"/>
              </a:rPr>
              <a:t>RC</a:t>
            </a:r>
            <a:r>
              <a:rPr lang="ja-JP" altLang="en-US" sz="2600" b="1" dirty="0">
                <a:solidFill>
                  <a:srgbClr val="0000FF"/>
                </a:solidFill>
                <a:latin typeface="ＭＳ 明朝" panose="02020609040205080304" pitchFamily="17" charset="-128"/>
                <a:ea typeface="ＭＳ 明朝" panose="02020609040205080304" pitchFamily="17" charset="-128"/>
              </a:rPr>
              <a:t>が行ったシニア向け医療に関する出前授業</a:t>
            </a:r>
          </a:p>
        </p:txBody>
      </p:sp>
    </p:spTree>
    <p:extLst>
      <p:ext uri="{BB962C8B-B14F-4D97-AF65-F5344CB8AC3E}">
        <p14:creationId xmlns:p14="http://schemas.microsoft.com/office/powerpoint/2010/main" val="228915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6674641-844A-4710-BFFD-F54FBC3F6B73}"/>
              </a:ext>
            </a:extLst>
          </p:cNvPr>
          <p:cNvSpPr>
            <a:spLocks noGrp="1"/>
          </p:cNvSpPr>
          <p:nvPr>
            <p:ph idx="1"/>
          </p:nvPr>
        </p:nvSpPr>
        <p:spPr>
          <a:xfrm>
            <a:off x="381000" y="2612573"/>
            <a:ext cx="9088016" cy="3181738"/>
          </a:xfrm>
          <a:solidFill>
            <a:schemeClr val="bg1"/>
          </a:solidFill>
        </p:spPr>
        <p:txBody>
          <a:bodyPr>
            <a:normAutofit fontScale="92500" lnSpcReduction="20000"/>
          </a:bodyPr>
          <a:lstStyle/>
          <a:p>
            <a:pPr marL="0" indent="0" algn="ctr">
              <a:buNone/>
            </a:pPr>
            <a:r>
              <a:rPr kumimoji="1" lang="ja-JP" altLang="en-US" dirty="0">
                <a:latin typeface="ＭＳ 明朝" panose="02020609040205080304" pitchFamily="17" charset="-128"/>
                <a:ea typeface="ＭＳ 明朝" panose="02020609040205080304" pitchFamily="17" charset="-128"/>
              </a:rPr>
              <a:t>ロータリークラブが現在抱えている問題</a:t>
            </a:r>
            <a:endParaRPr kumimoji="1" lang="en-US" altLang="ja-JP" dirty="0">
              <a:latin typeface="ＭＳ 明朝" panose="02020609040205080304" pitchFamily="17" charset="-128"/>
              <a:ea typeface="ＭＳ 明朝" panose="02020609040205080304" pitchFamily="17" charset="-128"/>
            </a:endParaRPr>
          </a:p>
          <a:p>
            <a:pPr marL="0" indent="0" algn="ctr">
              <a:buNone/>
            </a:pPr>
            <a:r>
              <a:rPr kumimoji="1" lang="ja-JP" altLang="en-US" b="1" dirty="0">
                <a:solidFill>
                  <a:srgbClr val="0000FF"/>
                </a:solidFill>
                <a:latin typeface="ＭＳ 明朝" panose="02020609040205080304" pitchFamily="17" charset="-128"/>
                <a:ea typeface="ＭＳ 明朝" panose="02020609040205080304" pitchFamily="17" charset="-128"/>
              </a:rPr>
              <a:t>会員数の減少</a:t>
            </a:r>
            <a:r>
              <a:rPr kumimoji="1" lang="ja-JP" altLang="en-US" dirty="0">
                <a:latin typeface="ＭＳ 明朝" panose="02020609040205080304" pitchFamily="17" charset="-128"/>
                <a:ea typeface="ＭＳ 明朝" panose="02020609040205080304" pitchFamily="17" charset="-128"/>
              </a:rPr>
              <a:t>と高齢化</a:t>
            </a:r>
            <a:endParaRPr kumimoji="1" lang="en-US" altLang="ja-JP" dirty="0">
              <a:latin typeface="ＭＳ 明朝" panose="02020609040205080304" pitchFamily="17" charset="-128"/>
              <a:ea typeface="ＭＳ 明朝" panose="02020609040205080304" pitchFamily="17" charset="-128"/>
            </a:endParaRPr>
          </a:p>
          <a:p>
            <a:pPr marL="0" indent="0">
              <a:buNone/>
            </a:pPr>
            <a:r>
              <a:rPr kumimoji="1" lang="ja-JP" altLang="en-US" dirty="0">
                <a:latin typeface="ＭＳ 明朝" panose="02020609040205080304" pitchFamily="17" charset="-128"/>
                <a:ea typeface="ＭＳ 明朝" panose="02020609040205080304" pitchFamily="17" charset="-128"/>
              </a:rPr>
              <a:t>主催者の考え</a:t>
            </a:r>
            <a:endParaRPr kumimoji="1" lang="en-US" altLang="ja-JP" dirty="0">
              <a:latin typeface="ＭＳ 明朝" panose="02020609040205080304" pitchFamily="17" charset="-128"/>
              <a:ea typeface="ＭＳ 明朝" panose="02020609040205080304" pitchFamily="17" charset="-128"/>
            </a:endParaRPr>
          </a:p>
          <a:p>
            <a:pPr marL="0" indent="0">
              <a:buNone/>
            </a:pPr>
            <a:r>
              <a:rPr kumimoji="1" lang="ja-JP" altLang="en-US" dirty="0">
                <a:latin typeface="ＭＳ 明朝" panose="02020609040205080304" pitchFamily="17" charset="-128"/>
                <a:ea typeface="ＭＳ 明朝" panose="02020609040205080304" pitchFamily="17" charset="-128"/>
              </a:rPr>
              <a:t>それを解決するためには</a:t>
            </a:r>
            <a:r>
              <a:rPr kumimoji="1" lang="ja-JP" altLang="en-US" b="1" dirty="0">
                <a:solidFill>
                  <a:srgbClr val="FF0000"/>
                </a:solidFill>
                <a:latin typeface="ＭＳ 明朝" panose="02020609040205080304" pitchFamily="17" charset="-128"/>
                <a:ea typeface="ＭＳ 明朝" panose="02020609040205080304" pitchFamily="17" charset="-128"/>
              </a:rPr>
              <a:t>新聞などのメディアを通じて</a:t>
            </a:r>
            <a:r>
              <a:rPr kumimoji="1" lang="ja-JP" altLang="en-US" dirty="0">
                <a:latin typeface="ＭＳ 明朝" panose="02020609040205080304" pitchFamily="17" charset="-128"/>
                <a:ea typeface="ＭＳ 明朝" panose="02020609040205080304" pitchFamily="17" charset="-128"/>
              </a:rPr>
              <a:t>ロータリークラブの特徴である職業人の集まりである点を世間に知って貰い、</a:t>
            </a:r>
            <a:r>
              <a:rPr kumimoji="1" lang="ja-JP" altLang="en-US" b="1" dirty="0">
                <a:solidFill>
                  <a:srgbClr val="FF0000"/>
                </a:solidFill>
                <a:latin typeface="ＭＳ 明朝" panose="02020609040205080304" pitchFamily="17" charset="-128"/>
                <a:ea typeface="ＭＳ 明朝" panose="02020609040205080304" pitchFamily="17" charset="-128"/>
              </a:rPr>
              <a:t>ロータリークラブの公共イメージを向上</a:t>
            </a:r>
            <a:r>
              <a:rPr kumimoji="1" lang="ja-JP" altLang="en-US" dirty="0">
                <a:latin typeface="ＭＳ 明朝" panose="02020609040205080304" pitchFamily="17" charset="-128"/>
                <a:ea typeface="ＭＳ 明朝" panose="02020609040205080304" pitchFamily="17" charset="-128"/>
              </a:rPr>
              <a:t>することも大事。</a:t>
            </a:r>
          </a:p>
        </p:txBody>
      </p:sp>
      <p:sp>
        <p:nvSpPr>
          <p:cNvPr id="5" name="テキスト ボックス 4">
            <a:extLst>
              <a:ext uri="{FF2B5EF4-FFF2-40B4-BE49-F238E27FC236}">
                <a16:creationId xmlns:a16="http://schemas.microsoft.com/office/drawing/2014/main" id="{AA9E8EAB-7B27-4A84-A752-FBC1E2BCB6A9}"/>
              </a:ext>
            </a:extLst>
          </p:cNvPr>
          <p:cNvSpPr txBox="1"/>
          <p:nvPr/>
        </p:nvSpPr>
        <p:spPr>
          <a:xfrm>
            <a:off x="474305" y="830425"/>
            <a:ext cx="8802410" cy="523220"/>
          </a:xfrm>
          <a:prstGeom prst="rect">
            <a:avLst/>
          </a:prstGeom>
          <a:noFill/>
        </p:spPr>
        <p:txBody>
          <a:bodyPr wrap="none" rtlCol="0">
            <a:spAutoFit/>
          </a:bodyPr>
          <a:lstStyle/>
          <a:p>
            <a:r>
              <a:rPr lang="ja-JP" altLang="ja-JP" sz="2800" dirty="0">
                <a:latin typeface="Century" panose="02040604050505020304" pitchFamily="18" charset="0"/>
                <a:ea typeface="ＭＳ 明朝" panose="02020609040205080304" pitchFamily="17" charset="-128"/>
                <a:cs typeface="Times New Roman" panose="02020603050405020304" pitchFamily="18" charset="0"/>
              </a:rPr>
              <a:t>職業奉仕</a:t>
            </a:r>
            <a:r>
              <a:rPr lang="ja-JP" altLang="en-US" sz="28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sz="2800" dirty="0">
                <a:latin typeface="Century" panose="02040604050505020304" pitchFamily="18" charset="0"/>
                <a:ea typeface="ＭＳ 明朝" panose="02020609040205080304" pitchFamily="17" charset="-128"/>
                <a:cs typeface="Times New Roman" panose="02020603050405020304" pitchFamily="18" charset="0"/>
              </a:rPr>
              <a:t>個々人の理念・行動にもとづいて行う活動</a:t>
            </a:r>
            <a:endParaRPr lang="ja-JP" altLang="en-US" sz="2800" dirty="0"/>
          </a:p>
        </p:txBody>
      </p:sp>
      <p:cxnSp>
        <p:nvCxnSpPr>
          <p:cNvPr id="7" name="直線矢印コネクタ 6">
            <a:extLst>
              <a:ext uri="{FF2B5EF4-FFF2-40B4-BE49-F238E27FC236}">
                <a16:creationId xmlns:a16="http://schemas.microsoft.com/office/drawing/2014/main" id="{9A957194-60A3-4BCC-A7C4-AA487BE1B05A}"/>
              </a:ext>
            </a:extLst>
          </p:cNvPr>
          <p:cNvCxnSpPr/>
          <p:nvPr/>
        </p:nvCxnSpPr>
        <p:spPr>
          <a:xfrm>
            <a:off x="4906347" y="1502228"/>
            <a:ext cx="0" cy="9050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6FA4F07-5850-4FD2-A770-4740F587E49E}"/>
              </a:ext>
            </a:extLst>
          </p:cNvPr>
          <p:cNvSpPr txBox="1"/>
          <p:nvPr/>
        </p:nvSpPr>
        <p:spPr>
          <a:xfrm>
            <a:off x="5027645" y="1726164"/>
            <a:ext cx="1107996" cy="461665"/>
          </a:xfrm>
          <a:prstGeom prst="rect">
            <a:avLst/>
          </a:prstGeom>
          <a:noFill/>
        </p:spPr>
        <p:txBody>
          <a:bodyPr wrap="none" rtlCol="0">
            <a:spAutoFit/>
          </a:bodyPr>
          <a:lstStyle/>
          <a:p>
            <a:r>
              <a:rPr lang="ja-JP" altLang="en-US" sz="2400" dirty="0">
                <a:latin typeface="ＭＳ 明朝" panose="02020609040205080304" pitchFamily="17" charset="-128"/>
                <a:ea typeface="ＭＳ 明朝" panose="02020609040205080304" pitchFamily="17" charset="-128"/>
              </a:rPr>
              <a:t>しかし</a:t>
            </a:r>
          </a:p>
        </p:txBody>
      </p:sp>
    </p:spTree>
    <p:extLst>
      <p:ext uri="{BB962C8B-B14F-4D97-AF65-F5344CB8AC3E}">
        <p14:creationId xmlns:p14="http://schemas.microsoft.com/office/powerpoint/2010/main" val="421203239"/>
      </p:ext>
    </p:extLst>
  </p:cSld>
  <p:clrMapOvr>
    <a:masterClrMapping/>
  </p:clrMapOvr>
</p:sld>
</file>

<file path=ppt/theme/theme1.xml><?xml version="1.0" encoding="utf-8"?>
<a:theme xmlns:a="http://schemas.openxmlformats.org/drawingml/2006/main" name="PowerPoint Design">
  <a:themeElements>
    <a:clrScheme name="PowerPoint Design">
      <a:dk1>
        <a:srgbClr val="4D4D4D"/>
      </a:dk1>
      <a:lt1>
        <a:srgbClr val="FFFFFF"/>
      </a:lt1>
      <a:dk2>
        <a:srgbClr val="0071BC"/>
      </a:dk2>
      <a:lt2>
        <a:srgbClr val="EAEAEA"/>
      </a:lt2>
      <a:accent1>
        <a:srgbClr val="E2F1FA"/>
      </a:accent1>
      <a:accent2>
        <a:srgbClr val="FF5050"/>
      </a:accent2>
      <a:accent3>
        <a:srgbClr val="FFE5E5"/>
      </a:accent3>
      <a:accent4>
        <a:srgbClr val="E4007F"/>
      </a:accent4>
      <a:accent5>
        <a:srgbClr val="FFF100"/>
      </a:accent5>
      <a:accent6>
        <a:srgbClr val="000000"/>
      </a:accent6>
      <a:hlink>
        <a:srgbClr val="00A0E9"/>
      </a:hlink>
      <a:folHlink>
        <a:srgbClr val="0071BC"/>
      </a:folHlink>
    </a:clrScheme>
    <a:fontScheme name="メイリオ">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a:solidFill>
            <a:schemeClr val="tx1"/>
          </a:solidFill>
        </a:ln>
        <a:effectLst/>
      </a:spPr>
      <a:bodyPr lIns="0" tIns="0" rIns="0" bIns="0" rtlCol="0" anchor="ctr">
        <a:spAutoFit/>
      </a:bodyPr>
      <a:lstStyle>
        <a:defPPr algn="just">
          <a:lnSpc>
            <a:spcPct val="140000"/>
          </a:lnSpc>
          <a:spcBef>
            <a:spcPct val="0"/>
          </a:spcBef>
          <a:spcAft>
            <a:spcPts val="600"/>
          </a:spcAft>
          <a:defRPr kumimoji="1" sz="1600" dirty="0">
            <a:solidFill>
              <a:srgbClr val="4D4D4D"/>
            </a:solidFill>
            <a:latin typeface="メイリオ" pitchFamily="50" charset="-128"/>
            <a:ea typeface="メイリオ" pitchFamily="50" charset="-128"/>
            <a:cs typeface="メイリオ" pitchFamily="50"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15002</TotalTime>
  <Words>848</Words>
  <Application>Microsoft Office PowerPoint</Application>
  <PresentationFormat>A4 210 x 297 mm</PresentationFormat>
  <Paragraphs>110</Paragraphs>
  <Slides>18</Slides>
  <Notes>2</Notes>
  <HiddenSlides>0</HiddenSlides>
  <MMClips>1</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18</vt:i4>
      </vt:variant>
    </vt:vector>
  </HeadingPairs>
  <TitlesOfParts>
    <vt:vector size="26" baseType="lpstr">
      <vt:lpstr>ＭＳ 明朝</vt:lpstr>
      <vt:lpstr>メイリオ</vt:lpstr>
      <vt:lpstr>Arial</vt:lpstr>
      <vt:lpstr>Calibri</vt:lpstr>
      <vt:lpstr>Century</vt:lpstr>
      <vt:lpstr>Wingdings</vt:lpstr>
      <vt:lpstr>PowerPoint Design</vt:lpstr>
      <vt:lpstr>Office ​​テーマ</vt:lpstr>
      <vt:lpstr>　 職業奉仕活動事例紹介</vt:lpstr>
      <vt:lpstr>ロータリーは人づくり　</vt:lpstr>
      <vt:lpstr>2019～2020年度　高槻RC職業奉仕委員会の活動</vt:lpstr>
      <vt:lpstr>会員企業の職場見学会実施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株式会社フジワーク</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私の履歴書</dc:title>
  <dc:creator>takai-hideaki@fujiwork.co.jp</dc:creator>
  <cp:lastModifiedBy>国際ロータリー2660</cp:lastModifiedBy>
  <cp:revision>988</cp:revision>
  <dcterms:created xsi:type="dcterms:W3CDTF">2013-06-19T15:30:58Z</dcterms:created>
  <dcterms:modified xsi:type="dcterms:W3CDTF">2021-10-29T02:29:55Z</dcterms:modified>
</cp:coreProperties>
</file>