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321" r:id="rId2"/>
    <p:sldId id="322" r:id="rId3"/>
    <p:sldId id="323" r:id="rId4"/>
    <p:sldId id="324" r:id="rId5"/>
    <p:sldId id="325" r:id="rId6"/>
    <p:sldId id="326" r:id="rId7"/>
    <p:sldId id="327" r:id="rId8"/>
    <p:sldId id="328" r:id="rId9"/>
    <p:sldId id="329" r:id="rId10"/>
    <p:sldId id="330" r:id="rId11"/>
    <p:sldId id="331" r:id="rId12"/>
    <p:sldId id="332" r:id="rId13"/>
    <p:sldId id="333" r:id="rId14"/>
    <p:sldId id="334" r:id="rId15"/>
    <p:sldId id="335" r:id="rId16"/>
    <p:sldId id="336" r:id="rId17"/>
    <p:sldId id="337" r:id="rId18"/>
    <p:sldId id="338" r:id="rId19"/>
    <p:sldId id="339" r:id="rId20"/>
    <p:sldId id="340" r:id="rId21"/>
    <p:sldId id="341" r:id="rId22"/>
    <p:sldId id="342" r:id="rId23"/>
    <p:sldId id="343" r:id="rId24"/>
    <p:sldId id="344" r:id="rId25"/>
    <p:sldId id="345" r:id="rId26"/>
    <p:sldId id="346"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59" r:id="rId40"/>
    <p:sldId id="360" r:id="rId41"/>
    <p:sldId id="361" r:id="rId4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1" autoAdjust="0"/>
    <p:restoredTop sz="94660"/>
  </p:normalViewPr>
  <p:slideViewPr>
    <p:cSldViewPr snapToGrid="0">
      <p:cViewPr varScale="1">
        <p:scale>
          <a:sx n="73" d="100"/>
          <a:sy n="73" d="100"/>
        </p:scale>
        <p:origin x="1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44475-B3DA-4473-A7BA-5A2F76A07AD0}" type="datetimeFigureOut">
              <a:rPr kumimoji="1" lang="ja-JP" altLang="en-US" smtClean="0"/>
              <a:t>2022/10/21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35779-888F-406E-8462-E106CEC71A6A}" type="slidenum">
              <a:rPr kumimoji="1" lang="ja-JP" altLang="en-US" smtClean="0"/>
              <a:t>‹#›</a:t>
            </a:fld>
            <a:endParaRPr kumimoji="1" lang="ja-JP" altLang="en-US"/>
          </a:p>
        </p:txBody>
      </p:sp>
    </p:spTree>
    <p:extLst>
      <p:ext uri="{BB962C8B-B14F-4D97-AF65-F5344CB8AC3E}">
        <p14:creationId xmlns:p14="http://schemas.microsoft.com/office/powerpoint/2010/main" val="17790525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ー 1">
            <a:extLst>
              <a:ext uri="{FF2B5EF4-FFF2-40B4-BE49-F238E27FC236}">
                <a16:creationId xmlns:a16="http://schemas.microsoft.com/office/drawing/2014/main" id="{FD42EEBE-2D28-4BD5-850E-87220C2743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ノート プレースホルダー 2">
            <a:extLst>
              <a:ext uri="{FF2B5EF4-FFF2-40B4-BE49-F238E27FC236}">
                <a16:creationId xmlns:a16="http://schemas.microsoft.com/office/drawing/2014/main" id="{6CFA3F56-3334-47EE-9A9C-D4875BB2CD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6387" name="スライド番号プレースホルダー 3">
            <a:extLst>
              <a:ext uri="{FF2B5EF4-FFF2-40B4-BE49-F238E27FC236}">
                <a16:creationId xmlns:a16="http://schemas.microsoft.com/office/drawing/2014/main" id="{11DB193D-1A4A-4855-995C-861867FF84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69176" indent="-295837">
              <a:defRPr>
                <a:solidFill>
                  <a:schemeClr val="tx1"/>
                </a:solidFill>
                <a:latin typeface="Corbel" panose="020B0503020204020204" pitchFamily="34" charset="0"/>
              </a:defRPr>
            </a:lvl2pPr>
            <a:lvl3pPr marL="1183348" indent="-236670">
              <a:defRPr>
                <a:solidFill>
                  <a:schemeClr val="tx1"/>
                </a:solidFill>
                <a:latin typeface="Corbel" panose="020B0503020204020204" pitchFamily="34" charset="0"/>
              </a:defRPr>
            </a:lvl3pPr>
            <a:lvl4pPr marL="1656687" indent="-236670">
              <a:defRPr>
                <a:solidFill>
                  <a:schemeClr val="tx1"/>
                </a:solidFill>
                <a:latin typeface="Corbel" panose="020B0503020204020204" pitchFamily="34" charset="0"/>
              </a:defRPr>
            </a:lvl4pPr>
            <a:lvl5pPr marL="2130026" indent="-236670">
              <a:defRPr>
                <a:solidFill>
                  <a:schemeClr val="tx1"/>
                </a:solidFill>
                <a:latin typeface="Corbel" panose="020B0503020204020204" pitchFamily="34" charset="0"/>
              </a:defRPr>
            </a:lvl5pPr>
            <a:lvl6pPr marL="2603365" indent="-236670" defTabSz="473339" eaLnBrk="0" fontAlgn="base" hangingPunct="0">
              <a:spcBef>
                <a:spcPct val="0"/>
              </a:spcBef>
              <a:spcAft>
                <a:spcPct val="0"/>
              </a:spcAft>
              <a:defRPr>
                <a:solidFill>
                  <a:schemeClr val="tx1"/>
                </a:solidFill>
                <a:latin typeface="Corbel" panose="020B0503020204020204" pitchFamily="34" charset="0"/>
              </a:defRPr>
            </a:lvl6pPr>
            <a:lvl7pPr marL="3076705" indent="-236670" defTabSz="473339" eaLnBrk="0" fontAlgn="base" hangingPunct="0">
              <a:spcBef>
                <a:spcPct val="0"/>
              </a:spcBef>
              <a:spcAft>
                <a:spcPct val="0"/>
              </a:spcAft>
              <a:defRPr>
                <a:solidFill>
                  <a:schemeClr val="tx1"/>
                </a:solidFill>
                <a:latin typeface="Corbel" panose="020B0503020204020204" pitchFamily="34" charset="0"/>
              </a:defRPr>
            </a:lvl7pPr>
            <a:lvl8pPr marL="3550044" indent="-236670" defTabSz="473339" eaLnBrk="0" fontAlgn="base" hangingPunct="0">
              <a:spcBef>
                <a:spcPct val="0"/>
              </a:spcBef>
              <a:spcAft>
                <a:spcPct val="0"/>
              </a:spcAft>
              <a:defRPr>
                <a:solidFill>
                  <a:schemeClr val="tx1"/>
                </a:solidFill>
                <a:latin typeface="Corbel" panose="020B0503020204020204" pitchFamily="34" charset="0"/>
              </a:defRPr>
            </a:lvl8pPr>
            <a:lvl9pPr marL="4023383" indent="-236670" defTabSz="473339" eaLnBrk="0" fontAlgn="base" hangingPunct="0">
              <a:spcBef>
                <a:spcPct val="0"/>
              </a:spcBef>
              <a:spcAft>
                <a:spcPct val="0"/>
              </a:spcAft>
              <a:defRPr>
                <a:solidFill>
                  <a:schemeClr val="tx1"/>
                </a:solidFill>
                <a:latin typeface="Corbel" panose="020B0503020204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CDB2B3-6910-4905-866D-55C30C29C9D1}" type="slidenum">
              <a:rPr kumimoji="1" lang="ja-JP" altLang="en-US" sz="1200" b="0"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スライド イメージ プレースホルダ 1">
            <a:extLst>
              <a:ext uri="{FF2B5EF4-FFF2-40B4-BE49-F238E27FC236}">
                <a16:creationId xmlns:a16="http://schemas.microsoft.com/office/drawing/2014/main" id="{DD698A3F-DDF8-4216-9C6F-BF153BAD7903}"/>
              </a:ext>
            </a:extLst>
          </p:cNvPr>
          <p:cNvSpPr>
            <a:spLocks noGrp="1" noRot="1" noChangeAspect="1" noChangeArrowheads="1" noTextEdit="1"/>
          </p:cNvSpPr>
          <p:nvPr>
            <p:ph type="sldImg"/>
          </p:nvPr>
        </p:nvSpPr>
        <p:spPr bwMode="auto">
          <a:xfrm>
            <a:off x="-179388" y="833438"/>
            <a:ext cx="7402513" cy="4164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ノート プレースホルダ 2">
            <a:extLst>
              <a:ext uri="{FF2B5EF4-FFF2-40B4-BE49-F238E27FC236}">
                <a16:creationId xmlns:a16="http://schemas.microsoft.com/office/drawing/2014/main" id="{06FAF1F2-C57A-4454-8E33-EB31818FCD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4819" name="スライド番号プレースホルダ 3">
            <a:extLst>
              <a:ext uri="{FF2B5EF4-FFF2-40B4-BE49-F238E27FC236}">
                <a16:creationId xmlns:a16="http://schemas.microsoft.com/office/drawing/2014/main" id="{18D4F8D0-D974-49B6-BD58-447CF9A284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69176" indent="-295837">
              <a:defRPr>
                <a:solidFill>
                  <a:schemeClr val="tx1"/>
                </a:solidFill>
                <a:latin typeface="Corbel" panose="020B0503020204020204" pitchFamily="34" charset="0"/>
              </a:defRPr>
            </a:lvl2pPr>
            <a:lvl3pPr marL="1183348" indent="-236670">
              <a:defRPr>
                <a:solidFill>
                  <a:schemeClr val="tx1"/>
                </a:solidFill>
                <a:latin typeface="Corbel" panose="020B0503020204020204" pitchFamily="34" charset="0"/>
              </a:defRPr>
            </a:lvl3pPr>
            <a:lvl4pPr marL="1656687" indent="-236670">
              <a:defRPr>
                <a:solidFill>
                  <a:schemeClr val="tx1"/>
                </a:solidFill>
                <a:latin typeface="Corbel" panose="020B0503020204020204" pitchFamily="34" charset="0"/>
              </a:defRPr>
            </a:lvl4pPr>
            <a:lvl5pPr marL="2130026" indent="-236670">
              <a:defRPr>
                <a:solidFill>
                  <a:schemeClr val="tx1"/>
                </a:solidFill>
                <a:latin typeface="Corbel" panose="020B0503020204020204" pitchFamily="34" charset="0"/>
              </a:defRPr>
            </a:lvl5pPr>
            <a:lvl6pPr marL="2603365" indent="-236670" defTabSz="473339" eaLnBrk="0" fontAlgn="base" hangingPunct="0">
              <a:spcBef>
                <a:spcPct val="0"/>
              </a:spcBef>
              <a:spcAft>
                <a:spcPct val="0"/>
              </a:spcAft>
              <a:defRPr>
                <a:solidFill>
                  <a:schemeClr val="tx1"/>
                </a:solidFill>
                <a:latin typeface="Corbel" panose="020B0503020204020204" pitchFamily="34" charset="0"/>
              </a:defRPr>
            </a:lvl6pPr>
            <a:lvl7pPr marL="3076705" indent="-236670" defTabSz="473339" eaLnBrk="0" fontAlgn="base" hangingPunct="0">
              <a:spcBef>
                <a:spcPct val="0"/>
              </a:spcBef>
              <a:spcAft>
                <a:spcPct val="0"/>
              </a:spcAft>
              <a:defRPr>
                <a:solidFill>
                  <a:schemeClr val="tx1"/>
                </a:solidFill>
                <a:latin typeface="Corbel" panose="020B0503020204020204" pitchFamily="34" charset="0"/>
              </a:defRPr>
            </a:lvl7pPr>
            <a:lvl8pPr marL="3550044" indent="-236670" defTabSz="473339" eaLnBrk="0" fontAlgn="base" hangingPunct="0">
              <a:spcBef>
                <a:spcPct val="0"/>
              </a:spcBef>
              <a:spcAft>
                <a:spcPct val="0"/>
              </a:spcAft>
              <a:defRPr>
                <a:solidFill>
                  <a:schemeClr val="tx1"/>
                </a:solidFill>
                <a:latin typeface="Corbel" panose="020B0503020204020204" pitchFamily="34" charset="0"/>
              </a:defRPr>
            </a:lvl8pPr>
            <a:lvl9pPr marL="4023383" indent="-236670" defTabSz="473339" eaLnBrk="0" fontAlgn="base" hangingPunct="0">
              <a:spcBef>
                <a:spcPct val="0"/>
              </a:spcBef>
              <a:spcAft>
                <a:spcPct val="0"/>
              </a:spcAft>
              <a:defRPr>
                <a:solidFill>
                  <a:schemeClr val="tx1"/>
                </a:solidFill>
                <a:latin typeface="Corbel" panose="020B0503020204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E4C334-612B-4E65-98B6-2EE842699259}" type="slidenum">
              <a:rPr kumimoji="0"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8C0AA281-4A65-40FC-B006-294E23372A4E}"/>
              </a:ext>
            </a:extLst>
          </p:cNvPr>
          <p:cNvSpPr/>
          <p:nvPr/>
        </p:nvSpPr>
        <p:spPr>
          <a:xfrm>
            <a:off x="1" y="762000"/>
            <a:ext cx="9141884"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621FFCDD-6911-42AD-9C05-10FE0E4DC557}"/>
              </a:ext>
            </a:extLst>
          </p:cNvPr>
          <p:cNvSpPr/>
          <p:nvPr/>
        </p:nvSpPr>
        <p:spPr>
          <a:xfrm>
            <a:off x="9271001" y="762000"/>
            <a:ext cx="2925233" cy="533400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lstStyle>
            <a:lvl1pPr algn="l">
              <a:defRPr sz="5900" spc="-100"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15" y="4670247"/>
            <a:ext cx="7315200" cy="914400"/>
          </a:xfrm>
        </p:spPr>
        <p:txBody>
          <a:bodyPr anchor="t"/>
          <a:lstStyle>
            <a:lvl1pPr marL="0" indent="0" algn="l">
              <a:buNone/>
              <a:defRPr sz="2200" cap="none" spc="0" baseline="0">
                <a:solidFill>
                  <a:schemeClr val="accent1">
                    <a:lumMod val="20000"/>
                    <a:lumOff val="80000"/>
                  </a:schemeClr>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ja-JP" altLang="en-US"/>
              <a:t>マスター サブタイトルの書式設定</a:t>
            </a:r>
            <a:endParaRPr lang="en-US" dirty="0"/>
          </a:p>
        </p:txBody>
      </p:sp>
      <p:sp>
        <p:nvSpPr>
          <p:cNvPr id="6" name="Date Placeholder 3">
            <a:extLst>
              <a:ext uri="{FF2B5EF4-FFF2-40B4-BE49-F238E27FC236}">
                <a16:creationId xmlns:a16="http://schemas.microsoft.com/office/drawing/2014/main" id="{EF0A29B1-6614-48DC-BD97-5C1B6EE91B5F}"/>
              </a:ext>
            </a:extLst>
          </p:cNvPr>
          <p:cNvSpPr>
            <a:spLocks noGrp="1"/>
          </p:cNvSpPr>
          <p:nvPr>
            <p:ph type="dt" sz="half" idx="10"/>
          </p:nvPr>
        </p:nvSpPr>
        <p:spPr/>
        <p:txBody>
          <a:bodyPr/>
          <a:lstStyle>
            <a:lvl1pPr>
              <a:defRPr smtClean="0"/>
            </a:lvl1pPr>
          </a:lstStyle>
          <a:p>
            <a:pPr>
              <a:defRPr/>
            </a:pPr>
            <a:fld id="{2C87F77A-90B3-4318-B054-C09573FB36F7}" type="datetime1">
              <a:rPr lang="ja-JP" altLang="en-US"/>
              <a:pPr>
                <a:defRPr/>
              </a:pPr>
              <a:t>2022/10/21</a:t>
            </a:fld>
            <a:endParaRPr lang="en-US" altLang="ja-JP">
              <a:ea typeface="ＭＳ Ｐゴシック" panose="020B0600070205080204" pitchFamily="34" charset="-128"/>
            </a:endParaRPr>
          </a:p>
        </p:txBody>
      </p:sp>
      <p:sp>
        <p:nvSpPr>
          <p:cNvPr id="7" name="Footer Placeholder 4">
            <a:extLst>
              <a:ext uri="{FF2B5EF4-FFF2-40B4-BE49-F238E27FC236}">
                <a16:creationId xmlns:a16="http://schemas.microsoft.com/office/drawing/2014/main" id="{D6A81801-5B36-42DA-AA3E-AD81E3481D23}"/>
              </a:ext>
            </a:extLst>
          </p:cNvPr>
          <p:cNvSpPr>
            <a:spLocks noGrp="1"/>
          </p:cNvSpPr>
          <p:nvPr>
            <p:ph type="ftr" sz="quarter" idx="11"/>
          </p:nvPr>
        </p:nvSpPr>
        <p:spPr/>
        <p:txBody>
          <a:bodyPr/>
          <a:lstStyle>
            <a:lvl1pPr>
              <a:defRPr/>
            </a:lvl1pPr>
          </a:lstStyle>
          <a:p>
            <a:pPr>
              <a:defRPr/>
            </a:pPr>
            <a:endParaRPr lang="en-US" altLang="ja-JP"/>
          </a:p>
        </p:txBody>
      </p:sp>
      <p:sp>
        <p:nvSpPr>
          <p:cNvPr id="8" name="Slide Number Placeholder 5">
            <a:extLst>
              <a:ext uri="{FF2B5EF4-FFF2-40B4-BE49-F238E27FC236}">
                <a16:creationId xmlns:a16="http://schemas.microsoft.com/office/drawing/2014/main" id="{BAC7F747-33C6-4EDF-8311-AC7B57B01D89}"/>
              </a:ext>
            </a:extLst>
          </p:cNvPr>
          <p:cNvSpPr>
            <a:spLocks noGrp="1"/>
          </p:cNvSpPr>
          <p:nvPr>
            <p:ph type="sldNum" sz="quarter" idx="12"/>
          </p:nvPr>
        </p:nvSpPr>
        <p:spPr/>
        <p:txBody>
          <a:bodyPr/>
          <a:lstStyle>
            <a:lvl1pPr>
              <a:defRPr smtClean="0"/>
            </a:lvl1pPr>
          </a:lstStyle>
          <a:p>
            <a:pPr>
              <a:defRPr/>
            </a:pPr>
            <a:fld id="{8572B8A4-EADF-444B-9DC2-587B73D1C0A8}" type="slidenum">
              <a:rPr lang="en-US" altLang="ja-JP"/>
              <a:pPr>
                <a:defRPr/>
              </a:pPr>
              <a:t>‹#›</a:t>
            </a:fld>
            <a:endParaRPr lang="en-US" altLang="ja-JP"/>
          </a:p>
        </p:txBody>
      </p:sp>
    </p:spTree>
    <p:extLst>
      <p:ext uri="{BB962C8B-B14F-4D97-AF65-F5344CB8AC3E}">
        <p14:creationId xmlns:p14="http://schemas.microsoft.com/office/powerpoint/2010/main" val="306923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8CD430C4-DE71-48DD-9532-1C9D51B15484}"/>
              </a:ext>
            </a:extLst>
          </p:cNvPr>
          <p:cNvSpPr>
            <a:spLocks noGrp="1"/>
          </p:cNvSpPr>
          <p:nvPr>
            <p:ph type="dt" sz="half" idx="10"/>
          </p:nvPr>
        </p:nvSpPr>
        <p:spPr/>
        <p:txBody>
          <a:bodyPr/>
          <a:lstStyle>
            <a:lvl1pPr>
              <a:defRPr/>
            </a:lvl1pPr>
          </a:lstStyle>
          <a:p>
            <a:pPr>
              <a:defRPr/>
            </a:pPr>
            <a:fld id="{BD9048C1-19E3-4759-A5C4-854403E3AF07}" type="datetime1">
              <a:rPr lang="ja-JP" altLang="en-US"/>
              <a:pPr>
                <a:defRPr/>
              </a:pPr>
              <a:t>2022/10/21</a:t>
            </a:fld>
            <a:endParaRPr lang="en-US" altLang="ja-JP">
              <a:ea typeface="ＭＳ Ｐゴシック" panose="020B0600070205080204" pitchFamily="34" charset="-128"/>
            </a:endParaRPr>
          </a:p>
        </p:txBody>
      </p:sp>
      <p:sp>
        <p:nvSpPr>
          <p:cNvPr id="5" name="Footer Placeholder 4">
            <a:extLst>
              <a:ext uri="{FF2B5EF4-FFF2-40B4-BE49-F238E27FC236}">
                <a16:creationId xmlns:a16="http://schemas.microsoft.com/office/drawing/2014/main" id="{38B70650-65F5-4156-9DDF-42FE9F185255}"/>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7BCC5759-FA2A-4CE9-89D0-32C330E047F9}"/>
              </a:ext>
            </a:extLst>
          </p:cNvPr>
          <p:cNvSpPr>
            <a:spLocks noGrp="1"/>
          </p:cNvSpPr>
          <p:nvPr>
            <p:ph type="sldNum" sz="quarter" idx="12"/>
          </p:nvPr>
        </p:nvSpPr>
        <p:spPr/>
        <p:txBody>
          <a:bodyPr/>
          <a:lstStyle>
            <a:lvl1pPr>
              <a:defRPr/>
            </a:lvl1pPr>
          </a:lstStyle>
          <a:p>
            <a:pPr>
              <a:defRPr/>
            </a:pPr>
            <a:fld id="{64075D49-1D35-4D72-B5DC-06A1111CD64C}" type="slidenum">
              <a:rPr lang="en-US" altLang="ja-JP"/>
              <a:pPr>
                <a:defRPr/>
              </a:pPr>
              <a:t>‹#›</a:t>
            </a:fld>
            <a:endParaRPr lang="en-US" altLang="ja-JP"/>
          </a:p>
        </p:txBody>
      </p:sp>
    </p:spTree>
    <p:extLst>
      <p:ext uri="{BB962C8B-B14F-4D97-AF65-F5344CB8AC3E}">
        <p14:creationId xmlns:p14="http://schemas.microsoft.com/office/powerpoint/2010/main" val="2351098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DCB2248B-BACF-4314-921C-980D4F6EA281}"/>
              </a:ext>
            </a:extLst>
          </p:cNvPr>
          <p:cNvSpPr>
            <a:spLocks noGrp="1"/>
          </p:cNvSpPr>
          <p:nvPr>
            <p:ph type="dt" sz="half" idx="10"/>
          </p:nvPr>
        </p:nvSpPr>
        <p:spPr/>
        <p:txBody>
          <a:bodyPr/>
          <a:lstStyle>
            <a:lvl1pPr>
              <a:defRPr/>
            </a:lvl1pPr>
          </a:lstStyle>
          <a:p>
            <a:pPr>
              <a:defRPr/>
            </a:pPr>
            <a:fld id="{BBB1F6B3-EA66-4904-A9C7-CF2DFA2A3340}" type="datetime1">
              <a:rPr lang="ja-JP" altLang="en-US"/>
              <a:pPr>
                <a:defRPr/>
              </a:pPr>
              <a:t>2022/10/21</a:t>
            </a:fld>
            <a:endParaRPr lang="en-US" altLang="ja-JP">
              <a:ea typeface="ＭＳ Ｐゴシック" panose="020B0600070205080204" pitchFamily="34" charset="-128"/>
            </a:endParaRPr>
          </a:p>
        </p:txBody>
      </p:sp>
      <p:sp>
        <p:nvSpPr>
          <p:cNvPr id="5" name="Footer Placeholder 4">
            <a:extLst>
              <a:ext uri="{FF2B5EF4-FFF2-40B4-BE49-F238E27FC236}">
                <a16:creationId xmlns:a16="http://schemas.microsoft.com/office/drawing/2014/main" id="{9C6E51F9-9344-4ED1-BB74-92FCC191DC51}"/>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CA15F4F7-AB2F-453A-BF22-9CB4B3721452}"/>
              </a:ext>
            </a:extLst>
          </p:cNvPr>
          <p:cNvSpPr>
            <a:spLocks noGrp="1"/>
          </p:cNvSpPr>
          <p:nvPr>
            <p:ph type="sldNum" sz="quarter" idx="12"/>
          </p:nvPr>
        </p:nvSpPr>
        <p:spPr/>
        <p:txBody>
          <a:bodyPr/>
          <a:lstStyle>
            <a:lvl1pPr>
              <a:defRPr/>
            </a:lvl1pPr>
          </a:lstStyle>
          <a:p>
            <a:pPr>
              <a:defRPr/>
            </a:pPr>
            <a:fld id="{FF0C54D2-7E7F-4578-8C35-1513B023B025}" type="slidenum">
              <a:rPr lang="en-US" altLang="ja-JP"/>
              <a:pPr>
                <a:defRPr/>
              </a:pPr>
              <a:t>‹#›</a:t>
            </a:fld>
            <a:endParaRPr lang="en-US" altLang="ja-JP"/>
          </a:p>
        </p:txBody>
      </p:sp>
    </p:spTree>
    <p:extLst>
      <p:ext uri="{BB962C8B-B14F-4D97-AF65-F5344CB8AC3E}">
        <p14:creationId xmlns:p14="http://schemas.microsoft.com/office/powerpoint/2010/main" val="194646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CCC33C73-D65D-44DC-8D22-5F269AF23F40}"/>
              </a:ext>
            </a:extLst>
          </p:cNvPr>
          <p:cNvSpPr>
            <a:spLocks noGrp="1"/>
          </p:cNvSpPr>
          <p:nvPr>
            <p:ph type="dt" sz="half" idx="10"/>
          </p:nvPr>
        </p:nvSpPr>
        <p:spPr/>
        <p:txBody>
          <a:bodyPr/>
          <a:lstStyle>
            <a:lvl1pPr>
              <a:defRPr/>
            </a:lvl1pPr>
          </a:lstStyle>
          <a:p>
            <a:pPr>
              <a:defRPr/>
            </a:pPr>
            <a:fld id="{FB26169A-F992-4AEB-A0E1-7F1BB60B5C34}" type="datetime1">
              <a:rPr lang="ja-JP" altLang="en-US"/>
              <a:pPr>
                <a:defRPr/>
              </a:pPr>
              <a:t>2022/10/21</a:t>
            </a:fld>
            <a:endParaRPr lang="en-US" altLang="ja-JP">
              <a:ea typeface="ＭＳ Ｐゴシック" panose="020B0600070205080204" pitchFamily="34" charset="-128"/>
            </a:endParaRPr>
          </a:p>
        </p:txBody>
      </p:sp>
      <p:sp>
        <p:nvSpPr>
          <p:cNvPr id="5" name="Footer Placeholder 4">
            <a:extLst>
              <a:ext uri="{FF2B5EF4-FFF2-40B4-BE49-F238E27FC236}">
                <a16:creationId xmlns:a16="http://schemas.microsoft.com/office/drawing/2014/main" id="{88A622FD-5256-4FB0-8434-063B3700F665}"/>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C7E4706C-862C-42B2-BBCC-48F671391C4A}"/>
              </a:ext>
            </a:extLst>
          </p:cNvPr>
          <p:cNvSpPr>
            <a:spLocks noGrp="1"/>
          </p:cNvSpPr>
          <p:nvPr>
            <p:ph type="sldNum" sz="quarter" idx="12"/>
          </p:nvPr>
        </p:nvSpPr>
        <p:spPr/>
        <p:txBody>
          <a:bodyPr/>
          <a:lstStyle>
            <a:lvl1pPr>
              <a:defRPr/>
            </a:lvl1pPr>
          </a:lstStyle>
          <a:p>
            <a:pPr>
              <a:defRPr/>
            </a:pPr>
            <a:fld id="{6CA4D7A9-E546-40AA-AC92-62426C0E67F5}" type="slidenum">
              <a:rPr lang="en-US" altLang="ja-JP"/>
              <a:pPr>
                <a:defRPr/>
              </a:pPr>
              <a:t>‹#›</a:t>
            </a:fld>
            <a:endParaRPr lang="en-US" altLang="ja-JP"/>
          </a:p>
        </p:txBody>
      </p:sp>
    </p:spTree>
    <p:extLst>
      <p:ext uri="{BB962C8B-B14F-4D97-AF65-F5344CB8AC3E}">
        <p14:creationId xmlns:p14="http://schemas.microsoft.com/office/powerpoint/2010/main" val="4082733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lstStyle>
            <a:lvl1pPr>
              <a:defRPr sz="5900" b="0" spc="-100" baseline="0">
                <a:solidFill>
                  <a:schemeClr val="tx1">
                    <a:lumMod val="65000"/>
                    <a:lumOff val="3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3886200" y="4672584"/>
            <a:ext cx="7315200" cy="914400"/>
          </a:xfrm>
        </p:spPr>
        <p:txBody>
          <a:bodyPr anchor="t"/>
          <a:lstStyle>
            <a:lvl1pPr marL="0" indent="0">
              <a:buNone/>
              <a:defRPr sz="2200" cap="none" spc="0" baseline="0">
                <a:solidFill>
                  <a:schemeClr val="tx1">
                    <a:lumMod val="65000"/>
                    <a:lumOff val="3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1EF26191-934D-40B0-B021-00084E9A486C}"/>
              </a:ext>
            </a:extLst>
          </p:cNvPr>
          <p:cNvSpPr>
            <a:spLocks noGrp="1"/>
          </p:cNvSpPr>
          <p:nvPr>
            <p:ph type="dt" sz="half" idx="10"/>
          </p:nvPr>
        </p:nvSpPr>
        <p:spPr/>
        <p:txBody>
          <a:bodyPr/>
          <a:lstStyle>
            <a:lvl1pPr>
              <a:defRPr/>
            </a:lvl1pPr>
          </a:lstStyle>
          <a:p>
            <a:pPr>
              <a:defRPr/>
            </a:pPr>
            <a:fld id="{06E8E94D-AA0C-47B6-8D61-2FCE4F6B0829}" type="datetime1">
              <a:rPr lang="ja-JP" altLang="en-US"/>
              <a:pPr>
                <a:defRPr/>
              </a:pPr>
              <a:t>2022/10/21</a:t>
            </a:fld>
            <a:endParaRPr lang="en-US" altLang="ja-JP">
              <a:ea typeface="ＭＳ Ｐゴシック" panose="020B0600070205080204" pitchFamily="34" charset="-128"/>
            </a:endParaRPr>
          </a:p>
        </p:txBody>
      </p:sp>
      <p:sp>
        <p:nvSpPr>
          <p:cNvPr id="5" name="Footer Placeholder 4">
            <a:extLst>
              <a:ext uri="{FF2B5EF4-FFF2-40B4-BE49-F238E27FC236}">
                <a16:creationId xmlns:a16="http://schemas.microsoft.com/office/drawing/2014/main" id="{4DF74240-AA81-4D6B-9766-725EE525660B}"/>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857DF1DD-B2B6-4E98-921D-FA5E374F424D}"/>
              </a:ext>
            </a:extLst>
          </p:cNvPr>
          <p:cNvSpPr>
            <a:spLocks noGrp="1"/>
          </p:cNvSpPr>
          <p:nvPr>
            <p:ph type="sldNum" sz="quarter" idx="12"/>
          </p:nvPr>
        </p:nvSpPr>
        <p:spPr/>
        <p:txBody>
          <a:bodyPr/>
          <a:lstStyle>
            <a:lvl1pPr>
              <a:defRPr/>
            </a:lvl1pPr>
          </a:lstStyle>
          <a:p>
            <a:pPr>
              <a:defRPr/>
            </a:pPr>
            <a:fld id="{4B582205-29AA-4010-8AA0-A46073FCA750}" type="slidenum">
              <a:rPr lang="en-US" altLang="ja-JP"/>
              <a:pPr>
                <a:defRPr/>
              </a:pPr>
              <a:t>‹#›</a:t>
            </a:fld>
            <a:endParaRPr lang="en-US" altLang="ja-JP"/>
          </a:p>
        </p:txBody>
      </p:sp>
    </p:spTree>
    <p:extLst>
      <p:ext uri="{BB962C8B-B14F-4D97-AF65-F5344CB8AC3E}">
        <p14:creationId xmlns:p14="http://schemas.microsoft.com/office/powerpoint/2010/main" val="2122147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3B8806EE-7D83-4DD4-8405-A8869FF0B7F8}"/>
              </a:ext>
            </a:extLst>
          </p:cNvPr>
          <p:cNvSpPr>
            <a:spLocks noGrp="1"/>
          </p:cNvSpPr>
          <p:nvPr>
            <p:ph type="dt" sz="half" idx="10"/>
          </p:nvPr>
        </p:nvSpPr>
        <p:spPr/>
        <p:txBody>
          <a:bodyPr/>
          <a:lstStyle>
            <a:lvl1pPr>
              <a:defRPr/>
            </a:lvl1pPr>
          </a:lstStyle>
          <a:p>
            <a:pPr>
              <a:defRPr/>
            </a:pPr>
            <a:fld id="{6F8C97A4-47C8-4F9D-8DD9-939B739CA47A}" type="datetime1">
              <a:rPr lang="ja-JP" altLang="en-US"/>
              <a:pPr>
                <a:defRPr/>
              </a:pPr>
              <a:t>2022/10/21</a:t>
            </a:fld>
            <a:endParaRPr lang="en-US" altLang="ja-JP">
              <a:ea typeface="ＭＳ Ｐゴシック" panose="020B0600070205080204" pitchFamily="34" charset="-128"/>
            </a:endParaRPr>
          </a:p>
        </p:txBody>
      </p:sp>
      <p:sp>
        <p:nvSpPr>
          <p:cNvPr id="6" name="Footer Placeholder 4">
            <a:extLst>
              <a:ext uri="{FF2B5EF4-FFF2-40B4-BE49-F238E27FC236}">
                <a16:creationId xmlns:a16="http://schemas.microsoft.com/office/drawing/2014/main" id="{D83F52D8-1C7E-4917-BF8B-2C35E35BF7FF}"/>
              </a:ext>
            </a:extLst>
          </p:cNvPr>
          <p:cNvSpPr>
            <a:spLocks noGrp="1"/>
          </p:cNvSpPr>
          <p:nvPr>
            <p:ph type="ftr" sz="quarter" idx="11"/>
          </p:nvPr>
        </p:nvSpPr>
        <p:spPr/>
        <p:txBody>
          <a:bodyPr/>
          <a:lstStyle>
            <a:lvl1pPr>
              <a:defRPr/>
            </a:lvl1pPr>
          </a:lstStyle>
          <a:p>
            <a:pPr>
              <a:defRPr/>
            </a:pPr>
            <a:endParaRPr lang="en-US" altLang="ja-JP"/>
          </a:p>
        </p:txBody>
      </p:sp>
      <p:sp>
        <p:nvSpPr>
          <p:cNvPr id="7" name="Slide Number Placeholder 5">
            <a:extLst>
              <a:ext uri="{FF2B5EF4-FFF2-40B4-BE49-F238E27FC236}">
                <a16:creationId xmlns:a16="http://schemas.microsoft.com/office/drawing/2014/main" id="{76282FEF-A410-41D4-A6A3-EA265EB5E993}"/>
              </a:ext>
            </a:extLst>
          </p:cNvPr>
          <p:cNvSpPr>
            <a:spLocks noGrp="1"/>
          </p:cNvSpPr>
          <p:nvPr>
            <p:ph type="sldNum" sz="quarter" idx="12"/>
          </p:nvPr>
        </p:nvSpPr>
        <p:spPr/>
        <p:txBody>
          <a:bodyPr/>
          <a:lstStyle>
            <a:lvl1pPr>
              <a:defRPr/>
            </a:lvl1pPr>
          </a:lstStyle>
          <a:p>
            <a:pPr>
              <a:defRPr/>
            </a:pPr>
            <a:fld id="{13D9E8EA-2BD0-4A57-ACDB-D871A2F52FD1}" type="slidenum">
              <a:rPr lang="en-US" altLang="ja-JP"/>
              <a:pPr>
                <a:defRPr/>
              </a:pPr>
              <a:t>‹#›</a:t>
            </a:fld>
            <a:endParaRPr lang="en-US" altLang="ja-JP"/>
          </a:p>
        </p:txBody>
      </p:sp>
    </p:spTree>
    <p:extLst>
      <p:ext uri="{BB962C8B-B14F-4D97-AF65-F5344CB8AC3E}">
        <p14:creationId xmlns:p14="http://schemas.microsoft.com/office/powerpoint/2010/main" val="323117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3867912" y="1023587"/>
            <a:ext cx="3474720" cy="807720"/>
          </a:xfrm>
        </p:spPr>
        <p:txBody>
          <a:bodyPr anchor="b"/>
          <a:lstStyle>
            <a:lvl1pPr marL="0" indent="0">
              <a:spcBef>
                <a:spcPts val="0"/>
              </a:spcBef>
              <a:buNone/>
              <a:defRPr sz="2000" b="1">
                <a:solidFill>
                  <a:schemeClr val="tx1">
                    <a:lumMod val="65000"/>
                    <a:lumOff val="3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818463" y="1023587"/>
            <a:ext cx="3474720" cy="813171"/>
          </a:xfrm>
        </p:spPr>
        <p:txBody>
          <a:bodyPr anchor="b"/>
          <a:lstStyle>
            <a:lvl1pPr marL="0" indent="0">
              <a:spcBef>
                <a:spcPts val="0"/>
              </a:spcBef>
              <a:buNone/>
              <a:defRPr sz="2000" b="1">
                <a:solidFill>
                  <a:schemeClr val="tx1">
                    <a:lumMod val="65000"/>
                    <a:lumOff val="3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a:extLst>
              <a:ext uri="{FF2B5EF4-FFF2-40B4-BE49-F238E27FC236}">
                <a16:creationId xmlns:a16="http://schemas.microsoft.com/office/drawing/2014/main" id="{74F4FAF8-1BB7-45A6-8393-245EE1897786}"/>
              </a:ext>
            </a:extLst>
          </p:cNvPr>
          <p:cNvSpPr>
            <a:spLocks noGrp="1"/>
          </p:cNvSpPr>
          <p:nvPr>
            <p:ph type="dt" sz="half" idx="10"/>
          </p:nvPr>
        </p:nvSpPr>
        <p:spPr/>
        <p:txBody>
          <a:bodyPr/>
          <a:lstStyle>
            <a:lvl1pPr>
              <a:defRPr/>
            </a:lvl1pPr>
          </a:lstStyle>
          <a:p>
            <a:pPr>
              <a:defRPr/>
            </a:pPr>
            <a:fld id="{51B73CC6-0892-4A57-A9CE-EF03A7AD4FE7}" type="datetime1">
              <a:rPr lang="ja-JP" altLang="en-US"/>
              <a:pPr>
                <a:defRPr/>
              </a:pPr>
              <a:t>2022/10/21</a:t>
            </a:fld>
            <a:endParaRPr lang="en-US" altLang="ja-JP">
              <a:ea typeface="ＭＳ Ｐゴシック" panose="020B0600070205080204" pitchFamily="34" charset="-128"/>
            </a:endParaRPr>
          </a:p>
        </p:txBody>
      </p:sp>
      <p:sp>
        <p:nvSpPr>
          <p:cNvPr id="8" name="Footer Placeholder 4">
            <a:extLst>
              <a:ext uri="{FF2B5EF4-FFF2-40B4-BE49-F238E27FC236}">
                <a16:creationId xmlns:a16="http://schemas.microsoft.com/office/drawing/2014/main" id="{D8F470CB-75D6-4DA9-8A76-D23EE86B6CFD}"/>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5">
            <a:extLst>
              <a:ext uri="{FF2B5EF4-FFF2-40B4-BE49-F238E27FC236}">
                <a16:creationId xmlns:a16="http://schemas.microsoft.com/office/drawing/2014/main" id="{79AFEC0C-EC19-46B5-86A0-635BD68335A4}"/>
              </a:ext>
            </a:extLst>
          </p:cNvPr>
          <p:cNvSpPr>
            <a:spLocks noGrp="1"/>
          </p:cNvSpPr>
          <p:nvPr>
            <p:ph type="sldNum" sz="quarter" idx="12"/>
          </p:nvPr>
        </p:nvSpPr>
        <p:spPr/>
        <p:txBody>
          <a:bodyPr/>
          <a:lstStyle>
            <a:lvl1pPr>
              <a:defRPr/>
            </a:lvl1pPr>
          </a:lstStyle>
          <a:p>
            <a:pPr>
              <a:defRPr/>
            </a:pPr>
            <a:fld id="{F36399DA-8C33-4F72-879E-1A2922AED81F}" type="slidenum">
              <a:rPr lang="en-US" altLang="ja-JP"/>
              <a:pPr>
                <a:defRPr/>
              </a:pPr>
              <a:t>‹#›</a:t>
            </a:fld>
            <a:endParaRPr lang="en-US" altLang="ja-JP"/>
          </a:p>
        </p:txBody>
      </p:sp>
    </p:spTree>
    <p:extLst>
      <p:ext uri="{BB962C8B-B14F-4D97-AF65-F5344CB8AC3E}">
        <p14:creationId xmlns:p14="http://schemas.microsoft.com/office/powerpoint/2010/main" val="367139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8BC7E464-1794-4605-8D22-C9BF227FD253}"/>
              </a:ext>
            </a:extLst>
          </p:cNvPr>
          <p:cNvSpPr>
            <a:spLocks noGrp="1"/>
          </p:cNvSpPr>
          <p:nvPr>
            <p:ph type="dt" sz="half" idx="10"/>
          </p:nvPr>
        </p:nvSpPr>
        <p:spPr/>
        <p:txBody>
          <a:bodyPr/>
          <a:lstStyle>
            <a:lvl1pPr>
              <a:defRPr/>
            </a:lvl1pPr>
          </a:lstStyle>
          <a:p>
            <a:pPr>
              <a:defRPr/>
            </a:pPr>
            <a:fld id="{8755D8E9-D33C-4DD1-811B-7A9020575F5E}" type="datetime1">
              <a:rPr lang="ja-JP" altLang="en-US"/>
              <a:pPr>
                <a:defRPr/>
              </a:pPr>
              <a:t>2022/10/21</a:t>
            </a:fld>
            <a:endParaRPr lang="en-US" altLang="ja-JP">
              <a:ea typeface="ＭＳ Ｐゴシック" panose="020B0600070205080204" pitchFamily="34" charset="-128"/>
            </a:endParaRPr>
          </a:p>
        </p:txBody>
      </p:sp>
      <p:sp>
        <p:nvSpPr>
          <p:cNvPr id="4" name="Footer Placeholder 4">
            <a:extLst>
              <a:ext uri="{FF2B5EF4-FFF2-40B4-BE49-F238E27FC236}">
                <a16:creationId xmlns:a16="http://schemas.microsoft.com/office/drawing/2014/main" id="{82A34D50-FECB-4485-8534-38BF221C6824}"/>
              </a:ext>
            </a:extLst>
          </p:cNvPr>
          <p:cNvSpPr>
            <a:spLocks noGrp="1"/>
          </p:cNvSpPr>
          <p:nvPr>
            <p:ph type="ftr" sz="quarter" idx="11"/>
          </p:nvPr>
        </p:nvSpPr>
        <p:spPr/>
        <p:txBody>
          <a:bodyPr/>
          <a:lstStyle>
            <a:lvl1pPr>
              <a:defRPr/>
            </a:lvl1pPr>
          </a:lstStyle>
          <a:p>
            <a:pPr>
              <a:defRPr/>
            </a:pPr>
            <a:endParaRPr lang="en-US" altLang="ja-JP"/>
          </a:p>
        </p:txBody>
      </p:sp>
      <p:sp>
        <p:nvSpPr>
          <p:cNvPr id="5" name="Slide Number Placeholder 5">
            <a:extLst>
              <a:ext uri="{FF2B5EF4-FFF2-40B4-BE49-F238E27FC236}">
                <a16:creationId xmlns:a16="http://schemas.microsoft.com/office/drawing/2014/main" id="{F43DC5DE-8C29-4281-87F6-339BF10864A7}"/>
              </a:ext>
            </a:extLst>
          </p:cNvPr>
          <p:cNvSpPr>
            <a:spLocks noGrp="1"/>
          </p:cNvSpPr>
          <p:nvPr>
            <p:ph type="sldNum" sz="quarter" idx="12"/>
          </p:nvPr>
        </p:nvSpPr>
        <p:spPr/>
        <p:txBody>
          <a:bodyPr/>
          <a:lstStyle>
            <a:lvl1pPr>
              <a:defRPr/>
            </a:lvl1pPr>
          </a:lstStyle>
          <a:p>
            <a:pPr>
              <a:defRPr/>
            </a:pPr>
            <a:fld id="{C896E1B6-B428-400E-96E0-73997D6C0BCD}" type="slidenum">
              <a:rPr lang="en-US" altLang="ja-JP"/>
              <a:pPr>
                <a:defRPr/>
              </a:pPr>
              <a:t>‹#›</a:t>
            </a:fld>
            <a:endParaRPr lang="en-US" altLang="ja-JP"/>
          </a:p>
        </p:txBody>
      </p:sp>
    </p:spTree>
    <p:extLst>
      <p:ext uri="{BB962C8B-B14F-4D97-AF65-F5344CB8AC3E}">
        <p14:creationId xmlns:p14="http://schemas.microsoft.com/office/powerpoint/2010/main" val="201953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14A877B2-2631-444A-9CC3-45DFE11D13B0}"/>
              </a:ext>
            </a:extLst>
          </p:cNvPr>
          <p:cNvSpPr>
            <a:spLocks noGrp="1"/>
          </p:cNvSpPr>
          <p:nvPr>
            <p:ph type="dt" sz="half" idx="10"/>
          </p:nvPr>
        </p:nvSpPr>
        <p:spPr/>
        <p:txBody>
          <a:bodyPr/>
          <a:lstStyle>
            <a:lvl1pPr>
              <a:defRPr smtClean="0"/>
            </a:lvl1pPr>
          </a:lstStyle>
          <a:p>
            <a:pPr>
              <a:defRPr/>
            </a:pPr>
            <a:fld id="{2B713A13-DE90-4D9B-9656-7860C169E7FD}" type="datetime1">
              <a:rPr lang="ja-JP" altLang="en-US"/>
              <a:pPr>
                <a:defRPr/>
              </a:pPr>
              <a:t>2022/10/21</a:t>
            </a:fld>
            <a:endParaRPr lang="en-US" altLang="ja-JP">
              <a:ea typeface="ＭＳ Ｐゴシック" panose="020B0600070205080204" pitchFamily="34" charset="-128"/>
            </a:endParaRPr>
          </a:p>
        </p:txBody>
      </p:sp>
      <p:sp>
        <p:nvSpPr>
          <p:cNvPr id="3" name="Footer Placeholder 5">
            <a:extLst>
              <a:ext uri="{FF2B5EF4-FFF2-40B4-BE49-F238E27FC236}">
                <a16:creationId xmlns:a16="http://schemas.microsoft.com/office/drawing/2014/main" id="{486D266E-44F9-4553-92D4-5FF27E742904}"/>
              </a:ext>
            </a:extLst>
          </p:cNvPr>
          <p:cNvSpPr>
            <a:spLocks noGrp="1"/>
          </p:cNvSpPr>
          <p:nvPr>
            <p:ph type="ftr" sz="quarter" idx="11"/>
          </p:nvPr>
        </p:nvSpPr>
        <p:spPr/>
        <p:txBody>
          <a:bodyPr/>
          <a:lstStyle>
            <a:lvl1pPr>
              <a:defRPr/>
            </a:lvl1pPr>
          </a:lstStyle>
          <a:p>
            <a:pPr>
              <a:defRPr/>
            </a:pPr>
            <a:endParaRPr lang="en-US" altLang="ja-JP"/>
          </a:p>
        </p:txBody>
      </p:sp>
      <p:sp>
        <p:nvSpPr>
          <p:cNvPr id="4" name="Slide Number Placeholder 6">
            <a:extLst>
              <a:ext uri="{FF2B5EF4-FFF2-40B4-BE49-F238E27FC236}">
                <a16:creationId xmlns:a16="http://schemas.microsoft.com/office/drawing/2014/main" id="{71C7DC65-F6E4-4E92-BF7F-0631BAA8101A}"/>
              </a:ext>
            </a:extLst>
          </p:cNvPr>
          <p:cNvSpPr>
            <a:spLocks noGrp="1"/>
          </p:cNvSpPr>
          <p:nvPr>
            <p:ph type="sldNum" sz="quarter" idx="12"/>
          </p:nvPr>
        </p:nvSpPr>
        <p:spPr/>
        <p:txBody>
          <a:bodyPr/>
          <a:lstStyle>
            <a:lvl1pPr>
              <a:defRPr smtClean="0"/>
            </a:lvl1pPr>
          </a:lstStyle>
          <a:p>
            <a:pPr>
              <a:defRPr/>
            </a:pPr>
            <a:fld id="{6C685EC0-4A83-4E76-BBF8-35FA07BD17DA}" type="slidenum">
              <a:rPr lang="en-US" altLang="ja-JP"/>
              <a:pPr>
                <a:defRPr/>
              </a:pPr>
              <a:t>‹#›</a:t>
            </a:fld>
            <a:endParaRPr lang="en-US" altLang="ja-JP"/>
          </a:p>
        </p:txBody>
      </p:sp>
    </p:spTree>
    <p:extLst>
      <p:ext uri="{BB962C8B-B14F-4D97-AF65-F5344CB8AC3E}">
        <p14:creationId xmlns:p14="http://schemas.microsoft.com/office/powerpoint/2010/main" val="150052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3200" b="0" baseline="0"/>
            </a:lvl1pPr>
          </a:lstStyle>
          <a:p>
            <a:r>
              <a:rPr lang="ja-JP" altLang="en-US"/>
              <a:t>マスター タイトルの書式設定</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56032" y="3494177"/>
            <a:ext cx="2834640" cy="2321991"/>
          </a:xfrm>
        </p:spPr>
        <p:txBody>
          <a:bodyPr anchor="t"/>
          <a:lstStyle>
            <a:lvl1pPr marL="0" indent="0">
              <a:lnSpc>
                <a:spcPct val="100000"/>
              </a:lnSpc>
              <a:buNone/>
              <a:defRPr sz="14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6DD9D4B5-65DC-4430-8E04-B88FE710DDAC}"/>
              </a:ext>
            </a:extLst>
          </p:cNvPr>
          <p:cNvSpPr>
            <a:spLocks noGrp="1"/>
          </p:cNvSpPr>
          <p:nvPr>
            <p:ph type="dt" sz="half" idx="10"/>
          </p:nvPr>
        </p:nvSpPr>
        <p:spPr/>
        <p:txBody>
          <a:bodyPr/>
          <a:lstStyle>
            <a:lvl1pPr>
              <a:defRPr/>
            </a:lvl1pPr>
          </a:lstStyle>
          <a:p>
            <a:pPr>
              <a:defRPr/>
            </a:pPr>
            <a:fld id="{37AD8A7E-E400-4323-A020-57D14ACFE71C}" type="datetime1">
              <a:rPr lang="ja-JP" altLang="en-US"/>
              <a:pPr>
                <a:defRPr/>
              </a:pPr>
              <a:t>2022/10/21</a:t>
            </a:fld>
            <a:endParaRPr lang="en-US" altLang="ja-JP">
              <a:ea typeface="ＭＳ Ｐゴシック" panose="020B0600070205080204" pitchFamily="34" charset="-128"/>
            </a:endParaRPr>
          </a:p>
        </p:txBody>
      </p:sp>
      <p:sp>
        <p:nvSpPr>
          <p:cNvPr id="6" name="Footer Placeholder 4">
            <a:extLst>
              <a:ext uri="{FF2B5EF4-FFF2-40B4-BE49-F238E27FC236}">
                <a16:creationId xmlns:a16="http://schemas.microsoft.com/office/drawing/2014/main" id="{A2588AD1-0E06-46FE-923B-54E489F7F955}"/>
              </a:ext>
            </a:extLst>
          </p:cNvPr>
          <p:cNvSpPr>
            <a:spLocks noGrp="1"/>
          </p:cNvSpPr>
          <p:nvPr>
            <p:ph type="ftr" sz="quarter" idx="11"/>
          </p:nvPr>
        </p:nvSpPr>
        <p:spPr/>
        <p:txBody>
          <a:bodyPr/>
          <a:lstStyle>
            <a:lvl1pPr>
              <a:defRPr/>
            </a:lvl1pPr>
          </a:lstStyle>
          <a:p>
            <a:pPr>
              <a:defRPr/>
            </a:pPr>
            <a:endParaRPr lang="en-US" altLang="ja-JP"/>
          </a:p>
        </p:txBody>
      </p:sp>
      <p:sp>
        <p:nvSpPr>
          <p:cNvPr id="7" name="Slide Number Placeholder 5">
            <a:extLst>
              <a:ext uri="{FF2B5EF4-FFF2-40B4-BE49-F238E27FC236}">
                <a16:creationId xmlns:a16="http://schemas.microsoft.com/office/drawing/2014/main" id="{BC041523-046E-463A-AD4F-99675B22DBD4}"/>
              </a:ext>
            </a:extLst>
          </p:cNvPr>
          <p:cNvSpPr>
            <a:spLocks noGrp="1"/>
          </p:cNvSpPr>
          <p:nvPr>
            <p:ph type="sldNum" sz="quarter" idx="12"/>
          </p:nvPr>
        </p:nvSpPr>
        <p:spPr/>
        <p:txBody>
          <a:bodyPr/>
          <a:lstStyle>
            <a:lvl1pPr>
              <a:defRPr/>
            </a:lvl1pPr>
          </a:lstStyle>
          <a:p>
            <a:pPr>
              <a:defRPr/>
            </a:pPr>
            <a:fld id="{ADA7CE52-18BC-4CBF-B938-66E4530CE389}" type="slidenum">
              <a:rPr lang="en-US" altLang="ja-JP"/>
              <a:pPr>
                <a:defRPr/>
              </a:pPr>
              <a:t>‹#›</a:t>
            </a:fld>
            <a:endParaRPr lang="en-US" altLang="ja-JP"/>
          </a:p>
        </p:txBody>
      </p:sp>
    </p:spTree>
    <p:extLst>
      <p:ext uri="{BB962C8B-B14F-4D97-AF65-F5344CB8AC3E}">
        <p14:creationId xmlns:p14="http://schemas.microsoft.com/office/powerpoint/2010/main" val="84866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32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rtlCol="0" anchor="t">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256032" y="3493008"/>
            <a:ext cx="2834640" cy="2322576"/>
          </a:xfrm>
        </p:spPr>
        <p:txBody>
          <a:bodyPr anchor="t"/>
          <a:lstStyle>
            <a:lvl1pPr marL="0" indent="0">
              <a:lnSpc>
                <a:spcPct val="100000"/>
              </a:lnSpc>
              <a:buNone/>
              <a:defRPr sz="14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Date Placeholder 7">
            <a:extLst>
              <a:ext uri="{FF2B5EF4-FFF2-40B4-BE49-F238E27FC236}">
                <a16:creationId xmlns:a16="http://schemas.microsoft.com/office/drawing/2014/main" id="{F6844C4E-AF60-4468-97E2-9B2D21A72A5A}"/>
              </a:ext>
            </a:extLst>
          </p:cNvPr>
          <p:cNvSpPr>
            <a:spLocks noGrp="1"/>
          </p:cNvSpPr>
          <p:nvPr>
            <p:ph type="dt" sz="half" idx="10"/>
          </p:nvPr>
        </p:nvSpPr>
        <p:spPr/>
        <p:txBody>
          <a:bodyPr/>
          <a:lstStyle>
            <a:lvl1pPr>
              <a:defRPr smtClean="0"/>
            </a:lvl1pPr>
          </a:lstStyle>
          <a:p>
            <a:pPr>
              <a:defRPr/>
            </a:pPr>
            <a:fld id="{F78CE31F-25BA-466D-9FA2-61545F135489}" type="datetime1">
              <a:rPr lang="ja-JP" altLang="en-US"/>
              <a:pPr>
                <a:defRPr/>
              </a:pPr>
              <a:t>2022/10/21</a:t>
            </a:fld>
            <a:endParaRPr lang="en-US" altLang="ja-JP">
              <a:ea typeface="ＭＳ Ｐゴシック" panose="020B0600070205080204" pitchFamily="34" charset="-128"/>
            </a:endParaRPr>
          </a:p>
        </p:txBody>
      </p:sp>
      <p:sp>
        <p:nvSpPr>
          <p:cNvPr id="6" name="Footer Placeholder 8">
            <a:extLst>
              <a:ext uri="{FF2B5EF4-FFF2-40B4-BE49-F238E27FC236}">
                <a16:creationId xmlns:a16="http://schemas.microsoft.com/office/drawing/2014/main" id="{5926CE7E-B332-4BF0-9692-3E42F3DC2E90}"/>
              </a:ext>
            </a:extLst>
          </p:cNvPr>
          <p:cNvSpPr>
            <a:spLocks noGrp="1"/>
          </p:cNvSpPr>
          <p:nvPr>
            <p:ph type="ftr" sz="quarter" idx="11"/>
          </p:nvPr>
        </p:nvSpPr>
        <p:spPr>
          <a:xfrm>
            <a:off x="3498851" y="6356351"/>
            <a:ext cx="5911849" cy="366183"/>
          </a:xfrm>
        </p:spPr>
        <p:txBody>
          <a:bodyPr/>
          <a:lstStyle>
            <a:lvl1pPr>
              <a:defRPr/>
            </a:lvl1pPr>
          </a:lstStyle>
          <a:p>
            <a:pPr>
              <a:defRPr/>
            </a:pPr>
            <a:endParaRPr lang="en-US" altLang="ja-JP"/>
          </a:p>
        </p:txBody>
      </p:sp>
      <p:sp>
        <p:nvSpPr>
          <p:cNvPr id="7" name="Slide Number Placeholder 9">
            <a:extLst>
              <a:ext uri="{FF2B5EF4-FFF2-40B4-BE49-F238E27FC236}">
                <a16:creationId xmlns:a16="http://schemas.microsoft.com/office/drawing/2014/main" id="{63FFDE52-6B09-4FA7-9F7A-163D3B0B14C6}"/>
              </a:ext>
            </a:extLst>
          </p:cNvPr>
          <p:cNvSpPr>
            <a:spLocks noGrp="1"/>
          </p:cNvSpPr>
          <p:nvPr>
            <p:ph type="sldNum" sz="quarter" idx="12"/>
          </p:nvPr>
        </p:nvSpPr>
        <p:spPr/>
        <p:txBody>
          <a:bodyPr/>
          <a:lstStyle>
            <a:lvl1pPr>
              <a:defRPr smtClean="0"/>
            </a:lvl1pPr>
          </a:lstStyle>
          <a:p>
            <a:pPr>
              <a:defRPr/>
            </a:pPr>
            <a:fld id="{9E0A204D-B133-4F5F-AE09-7E16D34B5A6E}" type="slidenum">
              <a:rPr lang="en-US" altLang="ja-JP"/>
              <a:pPr>
                <a:defRPr/>
              </a:pPr>
              <a:t>‹#›</a:t>
            </a:fld>
            <a:endParaRPr lang="en-US" altLang="ja-JP"/>
          </a:p>
        </p:txBody>
      </p:sp>
    </p:spTree>
    <p:extLst>
      <p:ext uri="{BB962C8B-B14F-4D97-AF65-F5344CB8AC3E}">
        <p14:creationId xmlns:p14="http://schemas.microsoft.com/office/powerpoint/2010/main" val="309931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DDA466-016F-45EA-9066-A5E2CE1362A8}"/>
              </a:ext>
            </a:extLst>
          </p:cNvPr>
          <p:cNvSpPr/>
          <p:nvPr/>
        </p:nvSpPr>
        <p:spPr>
          <a:xfrm>
            <a:off x="1" y="759885"/>
            <a:ext cx="3443817" cy="53297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09E1ED2C-BD51-4CAA-87CE-58EF7A58EB6E}"/>
              </a:ext>
            </a:extLst>
          </p:cNvPr>
          <p:cNvSpPr>
            <a:spLocks noGrp="1"/>
          </p:cNvSpPr>
          <p:nvPr>
            <p:ph type="title"/>
          </p:nvPr>
        </p:nvSpPr>
        <p:spPr>
          <a:xfrm>
            <a:off x="251885" y="1123952"/>
            <a:ext cx="2948516" cy="460163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8" name="Rectangle 37">
            <a:extLst>
              <a:ext uri="{FF2B5EF4-FFF2-40B4-BE49-F238E27FC236}">
                <a16:creationId xmlns:a16="http://schemas.microsoft.com/office/drawing/2014/main" id="{CA1F69DD-959F-4634-A0B6-A13AB6C4FEAC}"/>
              </a:ext>
            </a:extLst>
          </p:cNvPr>
          <p:cNvSpPr/>
          <p:nvPr/>
        </p:nvSpPr>
        <p:spPr>
          <a:xfrm>
            <a:off x="11815234" y="759885"/>
            <a:ext cx="385233" cy="5329767"/>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Text Placeholder 2">
            <a:extLst>
              <a:ext uri="{FF2B5EF4-FFF2-40B4-BE49-F238E27FC236}">
                <a16:creationId xmlns:a16="http://schemas.microsoft.com/office/drawing/2014/main" id="{BC3B9997-C781-417C-9C47-FC4FCDF165B4}"/>
              </a:ext>
            </a:extLst>
          </p:cNvPr>
          <p:cNvSpPr>
            <a:spLocks noGrp="1" noChangeArrowheads="1"/>
          </p:cNvSpPr>
          <p:nvPr>
            <p:ph type="body" idx="1"/>
          </p:nvPr>
        </p:nvSpPr>
        <p:spPr bwMode="auto">
          <a:xfrm>
            <a:off x="3869267" y="863601"/>
            <a:ext cx="7315200" cy="5120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a:extLst>
              <a:ext uri="{FF2B5EF4-FFF2-40B4-BE49-F238E27FC236}">
                <a16:creationId xmlns:a16="http://schemas.microsoft.com/office/drawing/2014/main" id="{D853B33B-E6A4-406A-A338-13C571FF8675}"/>
              </a:ext>
            </a:extLst>
          </p:cNvPr>
          <p:cNvSpPr>
            <a:spLocks noGrp="1"/>
          </p:cNvSpPr>
          <p:nvPr>
            <p:ph type="dt" sz="half" idx="2"/>
          </p:nvPr>
        </p:nvSpPr>
        <p:spPr>
          <a:xfrm>
            <a:off x="262467" y="6356351"/>
            <a:ext cx="27432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067" smtClean="0">
                <a:solidFill>
                  <a:srgbClr val="7F7F7F"/>
                </a:solidFill>
              </a:defRPr>
            </a:lvl1pPr>
          </a:lstStyle>
          <a:p>
            <a:pPr>
              <a:defRPr/>
            </a:pPr>
            <a:fld id="{1CB3D816-648E-4367-B249-0485BC411311}" type="datetime1">
              <a:rPr lang="ja-JP" altLang="en-US"/>
              <a:pPr>
                <a:defRPr/>
              </a:pPr>
              <a:t>2022/10/21</a:t>
            </a:fld>
            <a:endParaRPr lang="en-US" altLang="ja-JP">
              <a:ea typeface="ＭＳ Ｐゴシック" panose="020B0600070205080204" pitchFamily="34" charset="-128"/>
            </a:endParaRPr>
          </a:p>
        </p:txBody>
      </p:sp>
      <p:sp>
        <p:nvSpPr>
          <p:cNvPr id="5" name="Footer Placeholder 4">
            <a:extLst>
              <a:ext uri="{FF2B5EF4-FFF2-40B4-BE49-F238E27FC236}">
                <a16:creationId xmlns:a16="http://schemas.microsoft.com/office/drawing/2014/main" id="{66258BC6-DBBF-4E05-B5B8-2208D4FF000A}"/>
              </a:ext>
            </a:extLst>
          </p:cNvPr>
          <p:cNvSpPr>
            <a:spLocks noGrp="1"/>
          </p:cNvSpPr>
          <p:nvPr>
            <p:ph type="ftr" sz="quarter" idx="3"/>
          </p:nvPr>
        </p:nvSpPr>
        <p:spPr>
          <a:xfrm>
            <a:off x="3869266" y="6356351"/>
            <a:ext cx="5911851"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067">
                <a:solidFill>
                  <a:srgbClr val="7F7F7F"/>
                </a:solidFill>
                <a:ea typeface="ＭＳ Ｐゴシック" panose="020B0600070205080204" pitchFamily="34" charset="-128"/>
              </a:defRPr>
            </a:lvl1pPr>
          </a:lstStyle>
          <a:p>
            <a:pPr>
              <a:defRPr/>
            </a:pPr>
            <a:endParaRPr lang="en-US" altLang="ja-JP"/>
          </a:p>
        </p:txBody>
      </p:sp>
      <p:sp>
        <p:nvSpPr>
          <p:cNvPr id="6" name="Slide Number Placeholder 5">
            <a:extLst>
              <a:ext uri="{FF2B5EF4-FFF2-40B4-BE49-F238E27FC236}">
                <a16:creationId xmlns:a16="http://schemas.microsoft.com/office/drawing/2014/main" id="{C5D712E7-1072-4BF4-9A21-A65BF9034A1A}"/>
              </a:ext>
            </a:extLst>
          </p:cNvPr>
          <p:cNvSpPr>
            <a:spLocks noGrp="1"/>
          </p:cNvSpPr>
          <p:nvPr>
            <p:ph type="sldNum" sz="quarter" idx="4"/>
          </p:nvPr>
        </p:nvSpPr>
        <p:spPr>
          <a:xfrm>
            <a:off x="10634134" y="6356351"/>
            <a:ext cx="1530351"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smtClean="0">
                <a:solidFill>
                  <a:schemeClr val="accent1"/>
                </a:solidFill>
                <a:ea typeface="ＭＳ Ｐゴシック" panose="020B0600070205080204" pitchFamily="34" charset="-128"/>
              </a:defRPr>
            </a:lvl1pPr>
          </a:lstStyle>
          <a:p>
            <a:pPr>
              <a:defRPr/>
            </a:pPr>
            <a:fld id="{F5AB3399-768D-40E1-96E9-8F522F7CA14C}" type="slidenum">
              <a:rPr lang="en-US" altLang="ja-JP"/>
              <a:pPr>
                <a:defRPr/>
              </a:pPr>
              <a:t>‹#›</a:t>
            </a:fld>
            <a:endParaRPr lang="en-US" altLang="ja-JP"/>
          </a:p>
        </p:txBody>
      </p:sp>
    </p:spTree>
    <p:extLst>
      <p:ext uri="{BB962C8B-B14F-4D97-AF65-F5344CB8AC3E}">
        <p14:creationId xmlns:p14="http://schemas.microsoft.com/office/powerpoint/2010/main" val="2052795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0" fontAlgn="base" hangingPunct="0">
        <a:lnSpc>
          <a:spcPct val="90000"/>
        </a:lnSpc>
        <a:spcBef>
          <a:spcPct val="0"/>
        </a:spcBef>
        <a:spcAft>
          <a:spcPct val="0"/>
        </a:spcAft>
        <a:defRPr kumimoji="1" sz="2700" kern="1200" spc="-45">
          <a:solidFill>
            <a:srgbClr val="FFFFFF"/>
          </a:solidFill>
          <a:latin typeface="+mj-lt"/>
          <a:ea typeface="+mj-ea"/>
          <a:cs typeface="+mj-cs"/>
        </a:defRPr>
      </a:lvl1pPr>
      <a:lvl2pPr algn="l" defTabSz="685800" rtl="0" eaLnBrk="0" fontAlgn="base" hangingPunct="0">
        <a:lnSpc>
          <a:spcPct val="90000"/>
        </a:lnSpc>
        <a:spcBef>
          <a:spcPct val="0"/>
        </a:spcBef>
        <a:spcAft>
          <a:spcPct val="0"/>
        </a:spcAft>
        <a:defRPr kumimoji="1" sz="2700">
          <a:solidFill>
            <a:srgbClr val="FFFFFF"/>
          </a:solidFill>
          <a:latin typeface="Corbel" panose="020B0503020204020204" pitchFamily="34" charset="0"/>
        </a:defRPr>
      </a:lvl2pPr>
      <a:lvl3pPr algn="l" defTabSz="685800" rtl="0" eaLnBrk="0" fontAlgn="base" hangingPunct="0">
        <a:lnSpc>
          <a:spcPct val="90000"/>
        </a:lnSpc>
        <a:spcBef>
          <a:spcPct val="0"/>
        </a:spcBef>
        <a:spcAft>
          <a:spcPct val="0"/>
        </a:spcAft>
        <a:defRPr kumimoji="1" sz="2700">
          <a:solidFill>
            <a:srgbClr val="FFFFFF"/>
          </a:solidFill>
          <a:latin typeface="Corbel" panose="020B0503020204020204" pitchFamily="34" charset="0"/>
        </a:defRPr>
      </a:lvl3pPr>
      <a:lvl4pPr algn="l" defTabSz="685800" rtl="0" eaLnBrk="0" fontAlgn="base" hangingPunct="0">
        <a:lnSpc>
          <a:spcPct val="90000"/>
        </a:lnSpc>
        <a:spcBef>
          <a:spcPct val="0"/>
        </a:spcBef>
        <a:spcAft>
          <a:spcPct val="0"/>
        </a:spcAft>
        <a:defRPr kumimoji="1" sz="2700">
          <a:solidFill>
            <a:srgbClr val="FFFFFF"/>
          </a:solidFill>
          <a:latin typeface="Corbel" panose="020B0503020204020204" pitchFamily="34" charset="0"/>
        </a:defRPr>
      </a:lvl4pPr>
      <a:lvl5pPr algn="l" defTabSz="685800" rtl="0" eaLnBrk="0" fontAlgn="base" hangingPunct="0">
        <a:lnSpc>
          <a:spcPct val="90000"/>
        </a:lnSpc>
        <a:spcBef>
          <a:spcPct val="0"/>
        </a:spcBef>
        <a:spcAft>
          <a:spcPct val="0"/>
        </a:spcAft>
        <a:defRPr kumimoji="1" sz="2700">
          <a:solidFill>
            <a:srgbClr val="FFFFFF"/>
          </a:solidFill>
          <a:latin typeface="Corbel" panose="020B0503020204020204" pitchFamily="34" charset="0"/>
        </a:defRPr>
      </a:lvl5pPr>
      <a:lvl6pPr marL="457200" algn="l" defTabSz="685800" rtl="0" fontAlgn="base">
        <a:lnSpc>
          <a:spcPct val="90000"/>
        </a:lnSpc>
        <a:spcBef>
          <a:spcPct val="0"/>
        </a:spcBef>
        <a:spcAft>
          <a:spcPct val="0"/>
        </a:spcAft>
        <a:defRPr kumimoji="1" sz="2700">
          <a:solidFill>
            <a:srgbClr val="FFFFFF"/>
          </a:solidFill>
          <a:latin typeface="Corbel" panose="020B0503020204020204" pitchFamily="34" charset="0"/>
        </a:defRPr>
      </a:lvl6pPr>
      <a:lvl7pPr marL="914400" algn="l" defTabSz="685800" rtl="0" fontAlgn="base">
        <a:lnSpc>
          <a:spcPct val="90000"/>
        </a:lnSpc>
        <a:spcBef>
          <a:spcPct val="0"/>
        </a:spcBef>
        <a:spcAft>
          <a:spcPct val="0"/>
        </a:spcAft>
        <a:defRPr kumimoji="1" sz="2700">
          <a:solidFill>
            <a:srgbClr val="FFFFFF"/>
          </a:solidFill>
          <a:latin typeface="Corbel" panose="020B0503020204020204" pitchFamily="34" charset="0"/>
        </a:defRPr>
      </a:lvl7pPr>
      <a:lvl8pPr marL="1371600" algn="l" defTabSz="685800" rtl="0" fontAlgn="base">
        <a:lnSpc>
          <a:spcPct val="90000"/>
        </a:lnSpc>
        <a:spcBef>
          <a:spcPct val="0"/>
        </a:spcBef>
        <a:spcAft>
          <a:spcPct val="0"/>
        </a:spcAft>
        <a:defRPr kumimoji="1" sz="2700">
          <a:solidFill>
            <a:srgbClr val="FFFFFF"/>
          </a:solidFill>
          <a:latin typeface="Corbel" panose="020B0503020204020204" pitchFamily="34" charset="0"/>
        </a:defRPr>
      </a:lvl8pPr>
      <a:lvl9pPr marL="1828800" algn="l" defTabSz="685800" rtl="0" fontAlgn="base">
        <a:lnSpc>
          <a:spcPct val="90000"/>
        </a:lnSpc>
        <a:spcBef>
          <a:spcPct val="0"/>
        </a:spcBef>
        <a:spcAft>
          <a:spcPct val="0"/>
        </a:spcAft>
        <a:defRPr kumimoji="1" sz="2700">
          <a:solidFill>
            <a:srgbClr val="FFFFFF"/>
          </a:solidFill>
          <a:latin typeface="Corbel" panose="020B0503020204020204" pitchFamily="34" charset="0"/>
        </a:defRPr>
      </a:lvl9pPr>
    </p:titleStyle>
    <p:bodyStyle>
      <a:lvl1pPr marL="136525" indent="-136525" algn="l" defTabSz="685800" rtl="0" eaLnBrk="0" fontAlgn="base" hangingPunct="0">
        <a:lnSpc>
          <a:spcPct val="90000"/>
        </a:lnSpc>
        <a:spcBef>
          <a:spcPts val="900"/>
        </a:spcBef>
        <a:spcAft>
          <a:spcPct val="0"/>
        </a:spcAft>
        <a:buClr>
          <a:schemeClr val="accent1"/>
        </a:buClr>
        <a:buFont typeface="Wingdings 2" panose="05020102010507070707" pitchFamily="18" charset="2"/>
        <a:buChar char=""/>
        <a:defRPr kumimoji="1" sz="1500" kern="1200">
          <a:solidFill>
            <a:srgbClr val="595959"/>
          </a:solidFill>
          <a:latin typeface="+mn-lt"/>
          <a:ea typeface="+mn-ea"/>
          <a:cs typeface="+mn-cs"/>
        </a:defRPr>
      </a:lvl1pPr>
      <a:lvl2pPr marL="514350" indent="-136525" algn="l" defTabSz="685800" rtl="0" eaLnBrk="0" fontAlgn="base" hangingPunct="0">
        <a:lnSpc>
          <a:spcPct val="90000"/>
        </a:lnSpc>
        <a:spcBef>
          <a:spcPts val="188"/>
        </a:spcBef>
        <a:spcAft>
          <a:spcPts val="188"/>
        </a:spcAft>
        <a:buClr>
          <a:schemeClr val="accent1"/>
        </a:buClr>
        <a:buFont typeface="Wingdings 2" panose="05020102010507070707" pitchFamily="18" charset="2"/>
        <a:buChar char=""/>
        <a:defRPr kumimoji="1" sz="1300" kern="1200">
          <a:solidFill>
            <a:srgbClr val="595959"/>
          </a:solidFill>
          <a:latin typeface="+mn-lt"/>
          <a:ea typeface="+mn-ea"/>
          <a:cs typeface="+mn-cs"/>
        </a:defRPr>
      </a:lvl2pPr>
      <a:lvl3pPr marL="857250" indent="-136525" algn="l" defTabSz="685800" rtl="0" eaLnBrk="0" fontAlgn="base" hangingPunct="0">
        <a:lnSpc>
          <a:spcPct val="90000"/>
        </a:lnSpc>
        <a:spcBef>
          <a:spcPts val="188"/>
        </a:spcBef>
        <a:spcAft>
          <a:spcPts val="188"/>
        </a:spcAft>
        <a:buClr>
          <a:schemeClr val="accent1"/>
        </a:buClr>
        <a:buFont typeface="Wingdings 2" panose="05020102010507070707" pitchFamily="18" charset="2"/>
        <a:buChar char=""/>
        <a:defRPr kumimoji="1" sz="1200" kern="1200">
          <a:solidFill>
            <a:srgbClr val="595959"/>
          </a:solidFill>
          <a:latin typeface="+mn-lt"/>
          <a:ea typeface="+mn-ea"/>
          <a:cs typeface="+mn-cs"/>
        </a:defRPr>
      </a:lvl3pPr>
      <a:lvl4pPr marL="1200150" indent="-136525" algn="l" defTabSz="685800" rtl="0" eaLnBrk="0" fontAlgn="base" hangingPunct="0">
        <a:lnSpc>
          <a:spcPct val="90000"/>
        </a:lnSpc>
        <a:spcBef>
          <a:spcPts val="188"/>
        </a:spcBef>
        <a:spcAft>
          <a:spcPts val="188"/>
        </a:spcAft>
        <a:buClr>
          <a:schemeClr val="accent1"/>
        </a:buClr>
        <a:buFont typeface="Wingdings 2" panose="05020102010507070707" pitchFamily="18" charset="2"/>
        <a:buChar char=""/>
        <a:defRPr kumimoji="1" sz="1000" kern="1200">
          <a:solidFill>
            <a:srgbClr val="595959"/>
          </a:solidFill>
          <a:latin typeface="+mn-lt"/>
          <a:ea typeface="+mn-ea"/>
          <a:cs typeface="+mn-cs"/>
        </a:defRPr>
      </a:lvl4pPr>
      <a:lvl5pPr marL="1543050" indent="-136525" algn="l" defTabSz="685800" rtl="0" eaLnBrk="0" fontAlgn="base" hangingPunct="0">
        <a:lnSpc>
          <a:spcPct val="90000"/>
        </a:lnSpc>
        <a:spcBef>
          <a:spcPts val="188"/>
        </a:spcBef>
        <a:spcAft>
          <a:spcPts val="188"/>
        </a:spcAft>
        <a:buClr>
          <a:schemeClr val="accent1"/>
        </a:buClr>
        <a:buFont typeface="Wingdings 2" panose="05020102010507070707" pitchFamily="18" charset="2"/>
        <a:buChar char=""/>
        <a:defRPr kumimoji="1" sz="1000" kern="1200">
          <a:solidFill>
            <a:srgbClr val="595959"/>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kumimoji="1"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kumimoji="1"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kumimoji="1"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kumimoji="1"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descr="&quot;&quot;">
            <a:extLst>
              <a:ext uri="{FF2B5EF4-FFF2-40B4-BE49-F238E27FC236}">
                <a16:creationId xmlns:a16="http://schemas.microsoft.com/office/drawing/2014/main" id="{4796C295-96D1-4054-9460-AF18E796B823}"/>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38" name="Rectangle 37" descr="&quot;&quot;">
            <a:extLst>
              <a:ext uri="{FF2B5EF4-FFF2-40B4-BE49-F238E27FC236}">
                <a16:creationId xmlns:a16="http://schemas.microsoft.com/office/drawing/2014/main" id="{4C65060A-5725-4D63-8FDA-7E8F91324CFF}"/>
              </a:ext>
            </a:extLst>
          </p:cNvPr>
          <p:cNvSpPr>
            <a:spLocks noGrp="1" noRot="1" noChangeAspect="1" noMove="1" noResize="1" noEditPoints="1" noAdjustHandles="1" noChangeArrowheads="1" noChangeShapeType="1" noTextEdit="1"/>
          </p:cNvSpPr>
          <p:nvPr/>
        </p:nvSpPr>
        <p:spPr>
          <a:xfrm>
            <a:off x="0" y="762000"/>
            <a:ext cx="7552267"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a:extLst>
              <a:ext uri="{FF2B5EF4-FFF2-40B4-BE49-F238E27FC236}">
                <a16:creationId xmlns:a16="http://schemas.microsoft.com/office/drawing/2014/main" id="{0222A4B0-786E-4267-9D4D-FB1A50B0FCEC}"/>
              </a:ext>
            </a:extLst>
          </p:cNvPr>
          <p:cNvSpPr>
            <a:spLocks noGrp="1"/>
          </p:cNvSpPr>
          <p:nvPr>
            <p:ph type="ctrTitle"/>
          </p:nvPr>
        </p:nvSpPr>
        <p:spPr>
          <a:xfrm>
            <a:off x="86785" y="1123951"/>
            <a:ext cx="7164916" cy="3035300"/>
          </a:xfrm>
        </p:spPr>
        <p:txBody>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algn="ctr" eaLnBrk="1" fontAlgn="auto" hangingPunct="1">
              <a:lnSpc>
                <a:spcPct val="150000"/>
              </a:lnSpc>
              <a:spcAft>
                <a:spcPts val="0"/>
              </a:spcAft>
              <a:defRPr/>
            </a:pPr>
            <a:r>
              <a:rPr lang="ja-JP" altLang="en-US" dirty="0">
                <a:solidFill>
                  <a:schemeClr val="bg1"/>
                </a:solidFill>
                <a:latin typeface="HGPSoeiKakugothicUB" panose="020B0900000000000000" pitchFamily="34" charset="-128"/>
                <a:ea typeface="HGPSoeiKakugothicUB" panose="020B0900000000000000" pitchFamily="34" charset="-128"/>
              </a:rPr>
              <a:t>クラブ管理運営・</a:t>
            </a:r>
            <a:r>
              <a:rPr lang="en-US" altLang="ja-JP" dirty="0">
                <a:solidFill>
                  <a:schemeClr val="bg1"/>
                </a:solidFill>
                <a:latin typeface="HGPSoeiKakugothicUB" panose="020B0900000000000000" pitchFamily="34" charset="-128"/>
                <a:ea typeface="HGPSoeiKakugothicUB" panose="020B0900000000000000" pitchFamily="34" charset="-128"/>
              </a:rPr>
              <a:t>SAA</a:t>
            </a:r>
            <a:br>
              <a:rPr lang="en-US" altLang="ja-JP" dirty="0">
                <a:solidFill>
                  <a:schemeClr val="bg1"/>
                </a:solidFill>
                <a:latin typeface="HGPSoeiKakugothicUB" panose="020B0900000000000000" pitchFamily="34" charset="-128"/>
                <a:ea typeface="HGPSoeiKakugothicUB" panose="020B0900000000000000" pitchFamily="34" charset="-128"/>
              </a:rPr>
            </a:br>
            <a:r>
              <a:rPr lang="ja-JP" altLang="en-US" dirty="0">
                <a:solidFill>
                  <a:schemeClr val="bg1"/>
                </a:solidFill>
                <a:latin typeface="HGPSoeiKakugothicUB" panose="020B0900000000000000" pitchFamily="34" charset="-128"/>
                <a:ea typeface="HGPSoeiKakugothicUB" panose="020B0900000000000000" pitchFamily="34" charset="-128"/>
              </a:rPr>
              <a:t>の役割</a:t>
            </a:r>
          </a:p>
        </p:txBody>
      </p:sp>
      <p:sp>
        <p:nvSpPr>
          <p:cNvPr id="3" name="字幕 2">
            <a:extLst>
              <a:ext uri="{FF2B5EF4-FFF2-40B4-BE49-F238E27FC236}">
                <a16:creationId xmlns:a16="http://schemas.microsoft.com/office/drawing/2014/main" id="{ADA3F16E-FD58-4DCA-80DF-2002C6C7C5FF}"/>
              </a:ext>
            </a:extLst>
          </p:cNvPr>
          <p:cNvSpPr>
            <a:spLocks noGrp="1"/>
          </p:cNvSpPr>
          <p:nvPr>
            <p:ph type="subTitle" idx="1"/>
          </p:nvPr>
        </p:nvSpPr>
        <p:spPr>
          <a:xfrm>
            <a:off x="1100667" y="4669367"/>
            <a:ext cx="6036733" cy="914400"/>
          </a:xfrm>
        </p:spPr>
        <p:txBody>
          <a:bodyPr rtlCol="0">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eaLnBrk="1" fontAlgn="auto" hangingPunct="1">
              <a:spcAft>
                <a:spcPts val="0"/>
              </a:spcAft>
              <a:defRPr/>
            </a:pPr>
            <a:r>
              <a:rPr lang="ja-JP" altLang="en-US" sz="2000" dirty="0">
                <a:solidFill>
                  <a:schemeClr val="bg1"/>
                </a:solidFill>
                <a:latin typeface="HGPSoeiKakugothicUB" panose="020B0900000000000000" pitchFamily="34" charset="-128"/>
                <a:ea typeface="HGPSoeiKakugothicUB" panose="020B0900000000000000" pitchFamily="34" charset="-128"/>
              </a:rPr>
              <a:t>国際ロータリー第</a:t>
            </a:r>
            <a:r>
              <a:rPr lang="en-US" altLang="ja-JP" sz="2000" dirty="0">
                <a:solidFill>
                  <a:schemeClr val="bg1"/>
                </a:solidFill>
                <a:latin typeface="HGPSoeiKakugothicUB" panose="020B0900000000000000" pitchFamily="34" charset="-128"/>
                <a:ea typeface="HGPSoeiKakugothicUB" panose="020B0900000000000000" pitchFamily="34" charset="-128"/>
              </a:rPr>
              <a:t>2660</a:t>
            </a:r>
            <a:r>
              <a:rPr lang="ja-JP" altLang="en-US" sz="2000" dirty="0">
                <a:solidFill>
                  <a:schemeClr val="bg1"/>
                </a:solidFill>
                <a:latin typeface="HGPSoeiKakugothicUB" panose="020B0900000000000000" pitchFamily="34" charset="-128"/>
                <a:ea typeface="HGPSoeiKakugothicUB" panose="020B0900000000000000" pitchFamily="34" charset="-128"/>
              </a:rPr>
              <a:t>地区</a:t>
            </a:r>
            <a:endParaRPr lang="en-US" altLang="ja-JP" sz="2000" dirty="0">
              <a:solidFill>
                <a:schemeClr val="bg1"/>
              </a:solidFill>
              <a:latin typeface="HGPSoeiKakugothicUB" panose="020B0900000000000000" pitchFamily="34" charset="-128"/>
              <a:ea typeface="HGPSoeiKakugothicUB" panose="020B0900000000000000" pitchFamily="34" charset="-128"/>
            </a:endParaRPr>
          </a:p>
          <a:p>
            <a:pPr eaLnBrk="1" fontAlgn="auto" hangingPunct="1">
              <a:spcAft>
                <a:spcPts val="0"/>
              </a:spcAft>
              <a:defRPr/>
            </a:pPr>
            <a:r>
              <a:rPr lang="en-US" altLang="ja-JP" sz="2000" dirty="0">
                <a:solidFill>
                  <a:schemeClr val="bg1"/>
                </a:solidFill>
                <a:latin typeface="HGPSoeiKakugothicUB" panose="020B0900000000000000" pitchFamily="34" charset="-128"/>
                <a:ea typeface="HGPSoeiKakugothicUB" panose="020B0900000000000000" pitchFamily="34" charset="-128"/>
              </a:rPr>
              <a:t>2018-19</a:t>
            </a:r>
            <a:r>
              <a:rPr lang="ja-JP" altLang="en-US" sz="2000" dirty="0">
                <a:solidFill>
                  <a:schemeClr val="bg1"/>
                </a:solidFill>
                <a:latin typeface="HGPSoeiKakugothicUB" panose="020B0900000000000000" pitchFamily="34" charset="-128"/>
                <a:ea typeface="HGPSoeiKakugothicUB" panose="020B0900000000000000" pitchFamily="34" charset="-128"/>
              </a:rPr>
              <a:t>年度　ガバナー  山本博史</a:t>
            </a:r>
            <a:r>
              <a:rPr lang="en-US" altLang="ja-JP" sz="2000" dirty="0">
                <a:solidFill>
                  <a:schemeClr val="bg1"/>
                </a:solidFill>
                <a:latin typeface="HGPSoeiKakugothicUB" panose="020B0900000000000000" pitchFamily="34" charset="-128"/>
                <a:ea typeface="HGPSoeiKakugothicUB" panose="020B0900000000000000" pitchFamily="34" charset="-128"/>
              </a:rPr>
              <a:t> </a:t>
            </a:r>
            <a:r>
              <a:rPr lang="ja-JP" altLang="en-US" sz="2000" dirty="0">
                <a:solidFill>
                  <a:schemeClr val="bg1"/>
                </a:solidFill>
                <a:latin typeface="HGPSoeiKakugothicUB" panose="020B0900000000000000" pitchFamily="34" charset="-128"/>
                <a:ea typeface="HGPSoeiKakugothicUB" panose="020B0900000000000000" pitchFamily="34" charset="-128"/>
              </a:rPr>
              <a:t>　</a:t>
            </a:r>
            <a:r>
              <a:rPr lang="en-US" altLang="ja-JP" sz="2000" dirty="0">
                <a:solidFill>
                  <a:schemeClr val="bg1"/>
                </a:solidFill>
                <a:latin typeface="HGPSoeiKakugothicUB" panose="020B0900000000000000" pitchFamily="34" charset="-128"/>
                <a:ea typeface="HGPSoeiKakugothicUB" panose="020B0900000000000000" pitchFamily="34" charset="-128"/>
              </a:rPr>
              <a:t>(</a:t>
            </a:r>
            <a:r>
              <a:rPr lang="ja-JP" altLang="en-US" sz="2000" dirty="0">
                <a:solidFill>
                  <a:schemeClr val="bg1"/>
                </a:solidFill>
                <a:latin typeface="HGPSoeiKakugothicUB" panose="020B0900000000000000" pitchFamily="34" charset="-128"/>
                <a:ea typeface="HGPSoeiKakugothicUB" panose="020B0900000000000000" pitchFamily="34" charset="-128"/>
              </a:rPr>
              <a:t>大阪南</a:t>
            </a:r>
            <a:r>
              <a:rPr lang="en-US" altLang="ja-JP" sz="2000" dirty="0">
                <a:solidFill>
                  <a:schemeClr val="bg1"/>
                </a:solidFill>
                <a:latin typeface="HGPSoeiKakugothicUB" panose="020B0900000000000000" pitchFamily="34" charset="-128"/>
                <a:ea typeface="HGPSoeiKakugothicUB" panose="020B0900000000000000" pitchFamily="34" charset="-128"/>
              </a:rPr>
              <a:t>RC</a:t>
            </a:r>
            <a:r>
              <a:rPr lang="ja-JP" altLang="en-US" sz="2000" dirty="0">
                <a:solidFill>
                  <a:schemeClr val="bg1"/>
                </a:solidFill>
                <a:latin typeface="HGPSoeiKakugothicUB" panose="020B0900000000000000" pitchFamily="34" charset="-128"/>
                <a:ea typeface="HGPSoeiKakugothicUB" panose="020B0900000000000000" pitchFamily="34" charset="-128"/>
              </a:rPr>
              <a:t>）　</a:t>
            </a:r>
            <a:endParaRPr lang="en-US" altLang="ja-JP" sz="2000" dirty="0">
              <a:solidFill>
                <a:schemeClr val="bg1"/>
              </a:solidFill>
              <a:latin typeface="HGPSoeiKakugothicUB" panose="020B0900000000000000" pitchFamily="34" charset="-128"/>
              <a:ea typeface="HGPSoeiKakugothicUB" panose="020B0900000000000000" pitchFamily="34" charset="-128"/>
            </a:endParaRPr>
          </a:p>
          <a:p>
            <a:pPr algn="r" eaLnBrk="1" fontAlgn="auto" hangingPunct="1">
              <a:spcAft>
                <a:spcPts val="0"/>
              </a:spcAft>
              <a:defRPr/>
            </a:pPr>
            <a:r>
              <a:rPr lang="ja-JP" altLang="en-US" sz="2000" dirty="0">
                <a:solidFill>
                  <a:schemeClr val="bg1"/>
                </a:solidFill>
                <a:latin typeface="HGPSoeiKakugothicUB" panose="020B0900000000000000" pitchFamily="34" charset="-128"/>
                <a:ea typeface="HGPSoeiKakugothicUB" panose="020B0900000000000000" pitchFamily="34" charset="-128"/>
              </a:rPr>
              <a:t>２０２２年４月９日</a:t>
            </a:r>
          </a:p>
        </p:txBody>
      </p:sp>
      <p:pic>
        <p:nvPicPr>
          <p:cNvPr id="15366" name="図 5" descr="footer_logo[2].png">
            <a:extLst>
              <a:ext uri="{FF2B5EF4-FFF2-40B4-BE49-F238E27FC236}">
                <a16:creationId xmlns:a16="http://schemas.microsoft.com/office/drawing/2014/main" id="{5DE8E314-8FCB-4ABF-AA70-976858821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6985" y="2036233"/>
            <a:ext cx="3458633" cy="130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図 9" descr="ロゴ が含まれている画像&#10;&#10;自動的に生成された説明">
            <a:extLst>
              <a:ext uri="{FF2B5EF4-FFF2-40B4-BE49-F238E27FC236}">
                <a16:creationId xmlns:a16="http://schemas.microsoft.com/office/drawing/2014/main" id="{3D3E51F3-1F2A-4117-83B1-F65886213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6985" y="3507317"/>
            <a:ext cx="3458633" cy="156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descr="&quot;&quot;">
            <a:extLst>
              <a:ext uri="{FF2B5EF4-FFF2-40B4-BE49-F238E27FC236}">
                <a16:creationId xmlns:a16="http://schemas.microsoft.com/office/drawing/2014/main" id="{0C0C720C-1885-4FBD-920F-E4B4F642C59E}"/>
              </a:ext>
            </a:extLst>
          </p:cNvPr>
          <p:cNvSpPr>
            <a:spLocks noGrp="1" noRot="1" noChangeAspect="1" noMove="1" noResize="1" noEditPoints="1" noAdjustHandles="1" noChangeArrowheads="1" noChangeShapeType="1" noTextEdit="1"/>
          </p:cNvSpPr>
          <p:nvPr/>
        </p:nvSpPr>
        <p:spPr>
          <a:xfrm>
            <a:off x="11815234" y="759885"/>
            <a:ext cx="385233" cy="5329767"/>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369" name="スライド番号プレースホルダー 3">
            <a:extLst>
              <a:ext uri="{FF2B5EF4-FFF2-40B4-BE49-F238E27FC236}">
                <a16:creationId xmlns:a16="http://schemas.microsoft.com/office/drawing/2014/main" id="{5771A6FD-79BA-425B-B8B0-821D8DF1BF12}"/>
              </a:ext>
            </a:extLst>
          </p:cNvPr>
          <p:cNvSpPr>
            <a:spLocks noGrp="1" noChangeArrowheads="1"/>
          </p:cNvSpPr>
          <p:nvPr>
            <p:ph type="sldNum" sz="quarter" idx="12"/>
          </p:nvPr>
        </p:nvSpPr>
        <p:spPr bwMode="auto">
          <a:xfrm>
            <a:off x="10634134" y="6356351"/>
            <a:ext cx="1530351"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ts val="800"/>
              </a:spcAft>
              <a:buClrTx/>
              <a:buSzTx/>
              <a:buFontTx/>
              <a:buNone/>
              <a:tabLst/>
              <a:defRPr/>
            </a:pPr>
            <a:fld id="{68019193-AE71-40B7-A0BC-8CA0BF46B0E3}"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ts val="800"/>
                </a:spcAft>
                <a:buClrTx/>
                <a:buSzTx/>
                <a:buFontTx/>
                <a:buNone/>
                <a:tabLst/>
                <a:defRPr/>
              </a:pPr>
              <a:t>1</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95972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番号プレースホルダー 1">
            <a:extLst>
              <a:ext uri="{FF2B5EF4-FFF2-40B4-BE49-F238E27FC236}">
                <a16:creationId xmlns:a16="http://schemas.microsoft.com/office/drawing/2014/main" id="{FBBBC47F-F7E3-4A79-AAF6-E02F0F83153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AF3807D9-C75F-4863-83C0-A5EDD3032233}"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10</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25602" name="図 4">
            <a:extLst>
              <a:ext uri="{FF2B5EF4-FFF2-40B4-BE49-F238E27FC236}">
                <a16:creationId xmlns:a16="http://schemas.microsoft.com/office/drawing/2014/main" id="{D076E56A-A93B-4B00-B7A0-D7FBEC028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450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図 5">
            <a:extLst>
              <a:ext uri="{FF2B5EF4-FFF2-40B4-BE49-F238E27FC236}">
                <a16:creationId xmlns:a16="http://schemas.microsoft.com/office/drawing/2014/main" id="{47B5050A-B024-448C-B0ED-310447D15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273" r="23466"/>
          <a:stretch>
            <a:fillRect/>
          </a:stretch>
        </p:blipFill>
        <p:spPr bwMode="auto">
          <a:xfrm>
            <a:off x="4796367" y="0"/>
            <a:ext cx="74252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タイトル 1">
            <a:extLst>
              <a:ext uri="{FF2B5EF4-FFF2-40B4-BE49-F238E27FC236}">
                <a16:creationId xmlns:a16="http://schemas.microsoft.com/office/drawing/2014/main" id="{191ADB88-3094-4BE9-807E-7C9810CE1CB0}"/>
              </a:ext>
            </a:extLst>
          </p:cNvPr>
          <p:cNvSpPr txBox="1">
            <a:spLocks/>
          </p:cNvSpPr>
          <p:nvPr/>
        </p:nvSpPr>
        <p:spPr>
          <a:xfrm>
            <a:off x="5813235" y="1323493"/>
            <a:ext cx="6378765" cy="1428015"/>
          </a:xfrm>
          <a:prstGeom prst="rect">
            <a:avLst/>
          </a:prstGeom>
          <a:solidFill>
            <a:schemeClr val="bg1"/>
          </a:solidFill>
          <a:effectLst>
            <a:softEdge rad="165100"/>
          </a:effectLst>
        </p:spPr>
        <p:txBody>
          <a:bodyPr anchor="b">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800"/>
              </a:spcAft>
              <a:buClrTx/>
              <a:buSzTx/>
              <a:buFontTx/>
              <a:buNone/>
              <a:tabLst/>
              <a:defRPr/>
            </a:pPr>
            <a:r>
              <a:rPr kumimoji="1" lang="ja-JP" altLang="en-US" sz="3200" b="1" i="0" u="none" strike="noStrike" kern="1200" cap="none" spc="-133" normalizeH="0" baseline="0" noProof="0">
                <a:ln w="17780" cmpd="sng">
                  <a:noFill/>
                  <a:prstDash val="solid"/>
                  <a:miter lim="800000"/>
                </a:ln>
                <a:solidFill>
                  <a:srgbClr val="FF0000"/>
                </a:solidFill>
                <a:effectLst/>
                <a:uLnTx/>
                <a:uFillTx/>
                <a:latin typeface="HGPSoeiKakugothicUB" panose="020B0900000000000000" pitchFamily="34" charset="-128"/>
                <a:ea typeface="HGPSoeiKakugothicUB" panose="020B0900000000000000" pitchFamily="34" charset="-128"/>
                <a:cs typeface="+mn-cs"/>
              </a:rPr>
              <a:t>第２６６０地区　ビジョン</a:t>
            </a:r>
            <a:endParaRPr kumimoji="1" lang="en-US" altLang="ja-JP" sz="3200" b="1" i="0" u="none" strike="noStrike" kern="1200" cap="none" spc="-133" normalizeH="0" baseline="0" noProof="0" dirty="0">
              <a:ln w="17780" cmpd="sng">
                <a:noFill/>
                <a:prstDash val="solid"/>
                <a:miter lim="800000"/>
              </a:ln>
              <a:solidFill>
                <a:srgbClr val="FF0000"/>
              </a:solidFill>
              <a:effectLst/>
              <a:uLnTx/>
              <a:uFillTx/>
              <a:latin typeface="HGPSoeiKakugothicUB" panose="020B0900000000000000" pitchFamily="34" charset="-128"/>
              <a:ea typeface="HGPSoeiKakugothicUB" panose="020B0900000000000000" pitchFamily="34" charset="-128"/>
              <a:cs typeface="+mn-cs"/>
            </a:endParaRPr>
          </a:p>
          <a:p>
            <a:pPr marL="0" marR="0" lvl="0" indent="0" algn="ctr" defTabSz="609585" rtl="0" eaLnBrk="0" fontAlgn="auto" latinLnBrk="0" hangingPunct="0">
              <a:lnSpc>
                <a:spcPct val="100000"/>
              </a:lnSpc>
              <a:spcBef>
                <a:spcPct val="0"/>
              </a:spcBef>
              <a:spcAft>
                <a:spcPts val="800"/>
              </a:spcAft>
              <a:buClrTx/>
              <a:buSzTx/>
              <a:buFontTx/>
              <a:buNone/>
              <a:tabLst/>
              <a:defRPr/>
            </a:pPr>
            <a:r>
              <a:rPr kumimoji="1" lang="ja-JP" altLang="en-US" sz="3200" b="1" i="0" u="none" strike="noStrike" kern="1200" cap="none" spc="-133" normalizeH="0" baseline="0" noProof="0">
                <a:ln w="17780" cmpd="sng">
                  <a:noFill/>
                  <a:prstDash val="solid"/>
                  <a:miter lim="800000"/>
                </a:ln>
                <a:solidFill>
                  <a:srgbClr val="FF0000"/>
                </a:solidFill>
                <a:effectLst/>
                <a:uLnTx/>
                <a:uFillTx/>
                <a:latin typeface="HGPSoeiKakugothicUB" panose="020B0900000000000000" pitchFamily="34" charset="-128"/>
                <a:ea typeface="HGPSoeiKakugothicUB" panose="020B0900000000000000" pitchFamily="34" charset="-128"/>
                <a:cs typeface="+mn-cs"/>
              </a:rPr>
              <a:t>２０２２</a:t>
            </a:r>
            <a:r>
              <a:rPr kumimoji="1" lang="en-US" altLang="ja-JP" sz="3200" b="1" i="0" u="none" strike="noStrike" kern="1200" cap="none" spc="-133" normalizeH="0" baseline="0" noProof="0" dirty="0">
                <a:ln w="17780" cmpd="sng">
                  <a:noFill/>
                  <a:prstDash val="solid"/>
                  <a:miter lim="800000"/>
                </a:ln>
                <a:solidFill>
                  <a:srgbClr val="FF0000"/>
                </a:solidFill>
                <a:effectLst/>
                <a:uLnTx/>
                <a:uFillTx/>
                <a:latin typeface="HGPSoeiKakugothicUB" panose="020B0900000000000000" pitchFamily="34" charset="-128"/>
                <a:ea typeface="HGPSoeiKakugothicUB" panose="020B0900000000000000" pitchFamily="34" charset="-128"/>
                <a:cs typeface="+mn-cs"/>
              </a:rPr>
              <a:t>-</a:t>
            </a:r>
            <a:r>
              <a:rPr kumimoji="1" lang="ja-JP" altLang="en-US" sz="3200" b="1" i="0" u="none" strike="noStrike" kern="1200" cap="none" spc="-133" normalizeH="0" baseline="0" noProof="0">
                <a:ln w="17780" cmpd="sng">
                  <a:noFill/>
                  <a:prstDash val="solid"/>
                  <a:miter lim="800000"/>
                </a:ln>
                <a:solidFill>
                  <a:srgbClr val="FF0000"/>
                </a:solidFill>
                <a:effectLst/>
                <a:uLnTx/>
                <a:uFillTx/>
                <a:latin typeface="HGPSoeiKakugothicUB" panose="020B0900000000000000" pitchFamily="34" charset="-128"/>
                <a:ea typeface="HGPSoeiKakugothicUB" panose="020B0900000000000000" pitchFamily="34" charset="-128"/>
                <a:cs typeface="+mn-cs"/>
              </a:rPr>
              <a:t>２３</a:t>
            </a:r>
            <a:r>
              <a:rPr kumimoji="1" lang="en-US" altLang="ja-JP" sz="3200" b="1" i="0" u="none" strike="noStrike" kern="1200" cap="none" spc="-133" normalizeH="0" baseline="0" noProof="0" dirty="0">
                <a:ln w="17780" cmpd="sng">
                  <a:noFill/>
                  <a:prstDash val="solid"/>
                  <a:miter lim="800000"/>
                </a:ln>
                <a:solidFill>
                  <a:srgbClr val="FF0000"/>
                </a:solidFill>
                <a:effectLst/>
                <a:uLnTx/>
                <a:uFillTx/>
                <a:latin typeface="HGPSoeiKakugothicUB" panose="020B0900000000000000" pitchFamily="34" charset="-128"/>
                <a:ea typeface="HGPSoeiKakugothicUB" panose="020B0900000000000000" pitchFamily="34" charset="-128"/>
                <a:cs typeface="+mn-cs"/>
              </a:rPr>
              <a:t>〜</a:t>
            </a:r>
            <a:r>
              <a:rPr kumimoji="1" lang="ja-JP" altLang="en-US" sz="3200" b="1" i="0" u="none" strike="noStrike" kern="1200" cap="none" spc="-133" normalizeH="0" baseline="0" noProof="0">
                <a:ln w="17780" cmpd="sng">
                  <a:noFill/>
                  <a:prstDash val="solid"/>
                  <a:miter lim="800000"/>
                </a:ln>
                <a:solidFill>
                  <a:srgbClr val="FF0000"/>
                </a:solidFill>
                <a:effectLst/>
                <a:uLnTx/>
                <a:uFillTx/>
                <a:latin typeface="HGPSoeiKakugothicUB" panose="020B0900000000000000" pitchFamily="34" charset="-128"/>
                <a:ea typeface="HGPSoeiKakugothicUB" panose="020B0900000000000000" pitchFamily="34" charset="-128"/>
                <a:cs typeface="+mn-cs"/>
              </a:rPr>
              <a:t>２０２４</a:t>
            </a:r>
            <a:r>
              <a:rPr kumimoji="1" lang="en-US" altLang="ja-JP" sz="3200" b="1" i="0" u="none" strike="noStrike" kern="1200" cap="none" spc="-133" normalizeH="0" baseline="0" noProof="0" dirty="0">
                <a:ln w="17780" cmpd="sng">
                  <a:noFill/>
                  <a:prstDash val="solid"/>
                  <a:miter lim="800000"/>
                </a:ln>
                <a:solidFill>
                  <a:srgbClr val="FF0000"/>
                </a:solidFill>
                <a:effectLst/>
                <a:uLnTx/>
                <a:uFillTx/>
                <a:latin typeface="HGPSoeiKakugothicUB" panose="020B0900000000000000" pitchFamily="34" charset="-128"/>
                <a:ea typeface="HGPSoeiKakugothicUB" panose="020B0900000000000000" pitchFamily="34" charset="-128"/>
                <a:cs typeface="+mn-cs"/>
              </a:rPr>
              <a:t>-</a:t>
            </a:r>
            <a:r>
              <a:rPr kumimoji="1" lang="ja-JP" altLang="en-US" sz="3200" b="1" i="0" u="none" strike="noStrike" kern="1200" cap="none" spc="-133" normalizeH="0" baseline="0" noProof="0">
                <a:ln w="17780" cmpd="sng">
                  <a:noFill/>
                  <a:prstDash val="solid"/>
                  <a:miter lim="800000"/>
                </a:ln>
                <a:solidFill>
                  <a:srgbClr val="FF0000"/>
                </a:solidFill>
                <a:effectLst/>
                <a:uLnTx/>
                <a:uFillTx/>
                <a:latin typeface="HGPSoeiKakugothicUB" panose="020B0900000000000000" pitchFamily="34" charset="-128"/>
                <a:ea typeface="HGPSoeiKakugothicUB" panose="020B0900000000000000" pitchFamily="34" charset="-128"/>
                <a:cs typeface="+mn-cs"/>
              </a:rPr>
              <a:t>２５年度</a:t>
            </a:r>
            <a:endParaRPr kumimoji="1" lang="en-US" altLang="ja-JP" sz="3200" b="1" i="0" u="none" strike="noStrike" kern="1200" cap="none" spc="-133" normalizeH="0" baseline="0" noProof="0" dirty="0">
              <a:ln w="17780" cmpd="sng">
                <a:noFill/>
                <a:prstDash val="solid"/>
                <a:miter lim="800000"/>
              </a:ln>
              <a:solidFill>
                <a:srgbClr val="FF0000"/>
              </a:solidFill>
              <a:effectLst/>
              <a:uLnTx/>
              <a:uFillTx/>
              <a:latin typeface="HGPSoeiKakugothicUB" panose="020B0900000000000000" pitchFamily="34" charset="-128"/>
              <a:ea typeface="HGPSoeiKakugothicUB" panose="020B0900000000000000" pitchFamily="34" charset="-128"/>
              <a:cs typeface="+mn-cs"/>
            </a:endParaRPr>
          </a:p>
        </p:txBody>
      </p:sp>
    </p:spTree>
    <p:extLst>
      <p:ext uri="{BB962C8B-B14F-4D97-AF65-F5344CB8AC3E}">
        <p14:creationId xmlns:p14="http://schemas.microsoft.com/office/powerpoint/2010/main" val="53988531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スライド番号プレースホルダー 1">
            <a:extLst>
              <a:ext uri="{FF2B5EF4-FFF2-40B4-BE49-F238E27FC236}">
                <a16:creationId xmlns:a16="http://schemas.microsoft.com/office/drawing/2014/main" id="{0C47DDFA-F557-4963-B917-7F3481CF89A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F95C18A1-64D5-4B8C-8354-811D295D9809}"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11</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26626" name="図 2">
            <a:extLst>
              <a:ext uri="{FF2B5EF4-FFF2-40B4-BE49-F238E27FC236}">
                <a16:creationId xmlns:a16="http://schemas.microsoft.com/office/drawing/2014/main" id="{F0B70991-714A-4A9B-9F02-CE825F6EF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22" b="52969"/>
          <a:stretch>
            <a:fillRect/>
          </a:stretch>
        </p:blipFill>
        <p:spPr bwMode="auto">
          <a:xfrm>
            <a:off x="0" y="0"/>
            <a:ext cx="11931651" cy="672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角丸四角形 3">
            <a:extLst>
              <a:ext uri="{FF2B5EF4-FFF2-40B4-BE49-F238E27FC236}">
                <a16:creationId xmlns:a16="http://schemas.microsoft.com/office/drawing/2014/main" id="{75484911-E79E-4B1F-B360-656C33917295}"/>
              </a:ext>
            </a:extLst>
          </p:cNvPr>
          <p:cNvSpPr/>
          <p:nvPr/>
        </p:nvSpPr>
        <p:spPr>
          <a:xfrm>
            <a:off x="1045634" y="4148667"/>
            <a:ext cx="10005484" cy="9398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Corbel" panose="020B0503020204020204" pitchFamily="34" charset="0"/>
              <a:ea typeface="ＭＳ ゴシック" panose="020B0609070205080204" pitchFamily="49" charset="-128"/>
              <a:cs typeface="+mn-cs"/>
            </a:endParaRPr>
          </a:p>
        </p:txBody>
      </p:sp>
    </p:spTree>
    <p:extLst>
      <p:ext uri="{BB962C8B-B14F-4D97-AF65-F5344CB8AC3E}">
        <p14:creationId xmlns:p14="http://schemas.microsoft.com/office/powerpoint/2010/main" val="343219201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B59E5F-7443-4568-A314-60FD3FE2343C}"/>
              </a:ext>
            </a:extLst>
          </p:cNvPr>
          <p:cNvSpPr>
            <a:spLocks noGrp="1"/>
          </p:cNvSpPr>
          <p:nvPr>
            <p:ph type="ctrTitle"/>
          </p:nvPr>
        </p:nvSpPr>
        <p:spPr>
          <a:xfrm>
            <a:off x="421217" y="1327152"/>
            <a:ext cx="7315200" cy="2940049"/>
          </a:xfrm>
        </p:spPr>
        <p:txBody>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algn="ctr" eaLnBrk="1" fontAlgn="auto" hangingPunct="1">
              <a:lnSpc>
                <a:spcPct val="150000"/>
              </a:lnSpc>
              <a:spcAft>
                <a:spcPts val="0"/>
              </a:spcAft>
              <a:defRPr/>
            </a:pPr>
            <a:r>
              <a:rPr lang="ja-JP" altLang="en-US" sz="4800" dirty="0">
                <a:solidFill>
                  <a:schemeClr val="bg1"/>
                </a:solidFill>
                <a:latin typeface="HGPSoeiKakugothicUB" panose="020B0900000000000000" pitchFamily="34" charset="-128"/>
                <a:ea typeface="HGPSoeiKakugothicUB" panose="020B0900000000000000" pitchFamily="34" charset="-128"/>
              </a:rPr>
              <a:t>出席規定</a:t>
            </a:r>
            <a:r>
              <a:rPr lang="en-US" altLang="ja-JP" sz="4800" dirty="0">
                <a:solidFill>
                  <a:schemeClr val="bg1"/>
                </a:solidFill>
                <a:latin typeface="HGPSoeiKakugothicUB" panose="020B0900000000000000" pitchFamily="34" charset="-128"/>
                <a:ea typeface="HGPSoeiKakugothicUB" panose="020B0900000000000000" pitchFamily="34" charset="-128"/>
              </a:rPr>
              <a:t> </a:t>
            </a:r>
            <a:r>
              <a:rPr lang="ja-JP" altLang="en-US" sz="4800" dirty="0">
                <a:solidFill>
                  <a:schemeClr val="bg1"/>
                </a:solidFill>
                <a:latin typeface="HGPSoeiKakugothicUB" panose="020B0900000000000000" pitchFamily="34" charset="-128"/>
                <a:ea typeface="HGPSoeiKakugothicUB" panose="020B0900000000000000" pitchFamily="34" charset="-128"/>
              </a:rPr>
              <a:t>及び</a:t>
            </a:r>
            <a:br>
              <a:rPr lang="en-US" altLang="ja-JP" sz="4800" dirty="0">
                <a:solidFill>
                  <a:schemeClr val="bg1"/>
                </a:solidFill>
                <a:latin typeface="HGPSoeiKakugothicUB" panose="020B0900000000000000" pitchFamily="34" charset="-128"/>
                <a:ea typeface="HGPSoeiKakugothicUB" panose="020B0900000000000000" pitchFamily="34" charset="-128"/>
              </a:rPr>
            </a:br>
            <a:r>
              <a:rPr lang="ja-JP" altLang="en-US" sz="4800" dirty="0">
                <a:solidFill>
                  <a:schemeClr val="bg1"/>
                </a:solidFill>
                <a:latin typeface="HGPSoeiKakugothicUB" panose="020B0900000000000000" pitchFamily="34" charset="-128"/>
                <a:ea typeface="HGPSoeiKakugothicUB" panose="020B0900000000000000" pitchFamily="34" charset="-128"/>
              </a:rPr>
              <a:t>例会のルールの変化</a:t>
            </a:r>
          </a:p>
        </p:txBody>
      </p:sp>
      <p:pic>
        <p:nvPicPr>
          <p:cNvPr id="27650" name="図 6" descr="footer_logo[2].png">
            <a:extLst>
              <a:ext uri="{FF2B5EF4-FFF2-40B4-BE49-F238E27FC236}">
                <a16:creationId xmlns:a16="http://schemas.microsoft.com/office/drawing/2014/main" id="{F5AC3B96-EE44-443C-8D36-7B748962B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図 7" descr="ロゴ が含まれている画像&#10;&#10;自動的に生成された説明">
            <a:extLst>
              <a:ext uri="{FF2B5EF4-FFF2-40B4-BE49-F238E27FC236}">
                <a16:creationId xmlns:a16="http://schemas.microsoft.com/office/drawing/2014/main" id="{EEA65F90-FDBC-4134-936B-DF18DDA16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スライド番号プレースホルダー 1">
            <a:extLst>
              <a:ext uri="{FF2B5EF4-FFF2-40B4-BE49-F238E27FC236}">
                <a16:creationId xmlns:a16="http://schemas.microsoft.com/office/drawing/2014/main" id="{DE0F5D12-FA6B-4340-9FA8-7280AFF3D223}"/>
              </a:ext>
            </a:extLst>
          </p:cNvPr>
          <p:cNvSpPr txBox="1">
            <a:spLocks noChangeArrowheads="1"/>
          </p:cNvSpPr>
          <p:nvPr/>
        </p:nvSpPr>
        <p:spPr bwMode="auto">
          <a:xfrm>
            <a:off x="10553700" y="6385984"/>
            <a:ext cx="1532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00000"/>
              </a:lnSpc>
              <a:spcBef>
                <a:spcPct val="0"/>
              </a:spcBef>
              <a:spcAft>
                <a:spcPts val="800"/>
              </a:spcAft>
              <a:buClrTx/>
              <a:buSzTx/>
              <a:buFontTx/>
              <a:buNone/>
              <a:tabLst/>
              <a:defRPr/>
            </a:pPr>
            <a:fld id="{B593E822-3114-4468-BF2B-92E35355D0BB}" type="slidenum">
              <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r" defTabSz="609585" rtl="0" eaLnBrk="1" fontAlgn="base" latinLnBrk="0" hangingPunct="1">
                <a:lnSpc>
                  <a:spcPct val="100000"/>
                </a:lnSpc>
                <a:spcBef>
                  <a:spcPct val="0"/>
                </a:spcBef>
                <a:spcAft>
                  <a:spcPts val="800"/>
                </a:spcAft>
                <a:buClrTx/>
                <a:buSzTx/>
                <a:buFontTx/>
                <a:buNone/>
                <a:tabLst/>
                <a:defRPr/>
              </a:pPr>
              <a:t>12</a:t>
            </a:fld>
            <a:endPar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27653" name="図 5">
            <a:extLst>
              <a:ext uri="{FF2B5EF4-FFF2-40B4-BE49-F238E27FC236}">
                <a16:creationId xmlns:a16="http://schemas.microsoft.com/office/drawing/2014/main" id="{634EBDAB-ABB7-4FE1-B12C-8AE8A17A5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5708"/>
          <a:stretch>
            <a:fillRect/>
          </a:stretch>
        </p:blipFill>
        <p:spPr bwMode="auto">
          <a:xfrm>
            <a:off x="9262534" y="755651"/>
            <a:ext cx="2916767"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0187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32D01829-F2E9-4624-B5F3-044CCC18BE81}"/>
              </a:ext>
            </a:extLst>
          </p:cNvPr>
          <p:cNvSpPr/>
          <p:nvPr/>
        </p:nvSpPr>
        <p:spPr>
          <a:xfrm>
            <a:off x="3829052" y="1445685"/>
            <a:ext cx="7893049" cy="379656"/>
          </a:xfrm>
          <a:prstGeom prst="rect">
            <a:avLst/>
          </a:prstGeom>
          <a:solidFill>
            <a:schemeClr val="accent6"/>
          </a:solidFill>
          <a:ln w="31750">
            <a:solidFill>
              <a:schemeClr val="bg1"/>
            </a:solidFill>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1998</a:t>
            </a:r>
            <a:r>
              <a:rPr kumimoji="1" lang="ja-JP" altLang="en-US"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年　　奉仕活動参加をメイクアップと認める</a:t>
            </a:r>
          </a:p>
        </p:txBody>
      </p:sp>
      <p:sp>
        <p:nvSpPr>
          <p:cNvPr id="20" name="テキスト ボックス 19">
            <a:extLst>
              <a:ext uri="{FF2B5EF4-FFF2-40B4-BE49-F238E27FC236}">
                <a16:creationId xmlns:a16="http://schemas.microsoft.com/office/drawing/2014/main" id="{B53FC620-DA56-4F5A-B6B6-480FABF089AC}"/>
              </a:ext>
            </a:extLst>
          </p:cNvPr>
          <p:cNvSpPr txBox="1"/>
          <p:nvPr/>
        </p:nvSpPr>
        <p:spPr>
          <a:xfrm>
            <a:off x="3833285" y="1983318"/>
            <a:ext cx="7886700" cy="666977"/>
          </a:xfrm>
          <a:prstGeom prst="rect">
            <a:avLst/>
          </a:prstGeom>
          <a:solidFill>
            <a:schemeClr val="accent6"/>
          </a:solidFill>
          <a:ln w="31750">
            <a:solidFill>
              <a:schemeClr val="bg1"/>
            </a:solidFill>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2001</a:t>
            </a:r>
            <a:r>
              <a:rPr kumimoji="1" lang="ja-JP" altLang="en-US"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年　</a:t>
            </a: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   </a:t>
            </a:r>
            <a:r>
              <a:rPr kumimoji="1" lang="ja-JP" altLang="en-US"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革新と柔軟性を備えたクラブに関する</a:t>
            </a:r>
            <a:endPar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endParaRPr>
          </a:p>
          <a:p>
            <a:pPr marL="0" marR="0" lvl="0" indent="0" algn="l" defTabSz="609585" rtl="0" eaLnBrk="1" fontAlgn="ctr" latinLnBrk="0" hangingPunct="1">
              <a:lnSpc>
                <a:spcPct val="100000"/>
              </a:lnSpc>
              <a:spcBef>
                <a:spcPts val="0"/>
              </a:spcBef>
              <a:spcAft>
                <a:spcPts val="0"/>
              </a:spcAft>
              <a:buClrTx/>
              <a:buSzTx/>
              <a:buFontTx/>
              <a:buNone/>
              <a:tabLst/>
              <a:defRPr/>
            </a:pP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                 </a:t>
            </a:r>
            <a:r>
              <a:rPr kumimoji="1" lang="ja-JP" altLang="en-US"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試験的プロジェクト進行</a:t>
            </a:r>
          </a:p>
        </p:txBody>
      </p:sp>
      <p:sp>
        <p:nvSpPr>
          <p:cNvPr id="2" name="テキスト ボックス 1">
            <a:extLst>
              <a:ext uri="{FF2B5EF4-FFF2-40B4-BE49-F238E27FC236}">
                <a16:creationId xmlns:a16="http://schemas.microsoft.com/office/drawing/2014/main" id="{3639F5C4-FBF9-4879-AE9D-1CF1C12F4E9B}"/>
              </a:ext>
            </a:extLst>
          </p:cNvPr>
          <p:cNvSpPr txBox="1"/>
          <p:nvPr/>
        </p:nvSpPr>
        <p:spPr>
          <a:xfrm>
            <a:off x="3833285" y="2825752"/>
            <a:ext cx="7886700" cy="379656"/>
          </a:xfrm>
          <a:prstGeom prst="rect">
            <a:avLst/>
          </a:prstGeom>
          <a:solidFill>
            <a:schemeClr val="accent6"/>
          </a:solidFill>
          <a:ln w="31750">
            <a:solidFill>
              <a:schemeClr val="bg1"/>
            </a:solidFill>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2004</a:t>
            </a:r>
            <a:r>
              <a:rPr kumimoji="1" lang="ja-JP" altLang="en-US"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年　</a:t>
            </a: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   </a:t>
            </a:r>
            <a:r>
              <a:rPr kumimoji="1" lang="ja-JP" altLang="ja-JP"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ロータリー親睦活動を例会出席と認める</a:t>
            </a:r>
          </a:p>
        </p:txBody>
      </p:sp>
      <p:sp>
        <p:nvSpPr>
          <p:cNvPr id="38" name="テキスト ボックス 37">
            <a:extLst>
              <a:ext uri="{FF2B5EF4-FFF2-40B4-BE49-F238E27FC236}">
                <a16:creationId xmlns:a16="http://schemas.microsoft.com/office/drawing/2014/main" id="{49EBF583-1514-4069-9EF7-01DAAE56FAF4}"/>
              </a:ext>
            </a:extLst>
          </p:cNvPr>
          <p:cNvSpPr txBox="1"/>
          <p:nvPr/>
        </p:nvSpPr>
        <p:spPr>
          <a:xfrm>
            <a:off x="3826933" y="3932768"/>
            <a:ext cx="7893051" cy="379656"/>
          </a:xfrm>
          <a:prstGeom prst="rect">
            <a:avLst/>
          </a:prstGeom>
          <a:solidFill>
            <a:schemeClr val="accent6"/>
          </a:solidFill>
          <a:ln w="31750">
            <a:solidFill>
              <a:schemeClr val="bg1"/>
            </a:solidFill>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2019</a:t>
            </a:r>
            <a:r>
              <a:rPr kumimoji="1" lang="ja-JP" altLang="en-US"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年　</a:t>
            </a: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 </a:t>
            </a:r>
            <a:r>
              <a:rPr kumimoji="1" lang="ja-JP" altLang="ja-JP"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メークアップ期間が年度内に拡大</a:t>
            </a:r>
          </a:p>
        </p:txBody>
      </p:sp>
      <p:sp>
        <p:nvSpPr>
          <p:cNvPr id="7" name="テキスト ボックス 6">
            <a:extLst>
              <a:ext uri="{FF2B5EF4-FFF2-40B4-BE49-F238E27FC236}">
                <a16:creationId xmlns:a16="http://schemas.microsoft.com/office/drawing/2014/main" id="{67CBA58D-F54E-4D0F-83B8-373B54F18BC2}"/>
              </a:ext>
            </a:extLst>
          </p:cNvPr>
          <p:cNvSpPr txBox="1"/>
          <p:nvPr/>
        </p:nvSpPr>
        <p:spPr>
          <a:xfrm>
            <a:off x="3824818" y="3386668"/>
            <a:ext cx="7886700" cy="379656"/>
          </a:xfrm>
          <a:prstGeom prst="rect">
            <a:avLst/>
          </a:prstGeom>
          <a:solidFill>
            <a:schemeClr val="accent6"/>
          </a:solidFill>
          <a:ln w="31750">
            <a:solidFill>
              <a:schemeClr val="bg1"/>
            </a:solidFill>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2016</a:t>
            </a:r>
            <a:r>
              <a:rPr kumimoji="1" lang="ja-JP" altLang="en-US"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年</a:t>
            </a: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      </a:t>
            </a:r>
            <a:r>
              <a:rPr kumimoji="1" lang="ja-JP" altLang="ja-JP"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例会の頻度</a:t>
            </a: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a:t>
            </a:r>
            <a:r>
              <a:rPr kumimoji="1" lang="ja-JP" altLang="ja-JP"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例会の開催、最低月</a:t>
            </a: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2</a:t>
            </a:r>
            <a:r>
              <a:rPr kumimoji="1" lang="ja-JP" altLang="ja-JP"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回</a:t>
            </a:r>
            <a:r>
              <a:rPr kumimoji="1" lang="en-US" altLang="ja-JP" sz="1867" b="1"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 </a:t>
            </a:r>
            <a:r>
              <a:rPr kumimoji="1" lang="ja-JP" altLang="ja-JP"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形式、出席の柔軟性</a:t>
            </a:r>
            <a:endParaRPr kumimoji="1" lang="ja-JP" altLang="en-US" sz="1867" b="1"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endParaRPr>
          </a:p>
        </p:txBody>
      </p:sp>
      <p:sp>
        <p:nvSpPr>
          <p:cNvPr id="28679" name="スライド番号プレースホルダー 7">
            <a:extLst>
              <a:ext uri="{FF2B5EF4-FFF2-40B4-BE49-F238E27FC236}">
                <a16:creationId xmlns:a16="http://schemas.microsoft.com/office/drawing/2014/main" id="{9A78B8D9-9919-4DDC-9336-9531153A4B1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2835BFC0-AFB2-45AC-909C-B02A451492FC}"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13</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28680" name="図 16" descr="footer_logo[2].png">
            <a:extLst>
              <a:ext uri="{FF2B5EF4-FFF2-40B4-BE49-F238E27FC236}">
                <a16:creationId xmlns:a16="http://schemas.microsoft.com/office/drawing/2014/main" id="{F1B7608C-AC44-47DB-B04D-606578127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図 17" descr="ロゴ が含まれている画像&#10;&#10;自動的に生成された説明">
            <a:extLst>
              <a:ext uri="{FF2B5EF4-FFF2-40B4-BE49-F238E27FC236}">
                <a16:creationId xmlns:a16="http://schemas.microsoft.com/office/drawing/2014/main" id="{4F40445B-AC00-4660-8019-EB857E8A2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テキスト ボックス 14">
            <a:extLst>
              <a:ext uri="{FF2B5EF4-FFF2-40B4-BE49-F238E27FC236}">
                <a16:creationId xmlns:a16="http://schemas.microsoft.com/office/drawing/2014/main" id="{3F80D393-07EB-49EF-BBD9-F9152E07C35D}"/>
              </a:ext>
            </a:extLst>
          </p:cNvPr>
          <p:cNvSpPr txBox="1">
            <a:spLocks noChangeArrowheads="1"/>
          </p:cNvSpPr>
          <p:nvPr/>
        </p:nvSpPr>
        <p:spPr bwMode="auto">
          <a:xfrm>
            <a:off x="402167" y="4142317"/>
            <a:ext cx="2709333" cy="110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出席や運用に</a:t>
            </a:r>
            <a:endParaRPr kumimoji="1" lang="en-US" altLang="ja-JP" sz="3200"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関する変化</a:t>
            </a:r>
          </a:p>
        </p:txBody>
      </p:sp>
      <p:sp>
        <p:nvSpPr>
          <p:cNvPr id="21" name="タイトル 2">
            <a:extLst>
              <a:ext uri="{FF2B5EF4-FFF2-40B4-BE49-F238E27FC236}">
                <a16:creationId xmlns:a16="http://schemas.microsoft.com/office/drawing/2014/main" id="{79B2CD1C-1901-471F-B2E5-1BB2009ECC29}"/>
              </a:ext>
            </a:extLst>
          </p:cNvPr>
          <p:cNvSpPr>
            <a:spLocks noGrp="1"/>
          </p:cNvSpPr>
          <p:nvPr>
            <p:ph type="title"/>
          </p:nvPr>
        </p:nvSpPr>
        <p:spPr>
          <a:xfrm>
            <a:off x="241301" y="1608667"/>
            <a:ext cx="3028951" cy="2051051"/>
          </a:xfrm>
        </p:spPr>
        <p:txBody>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eaLnBrk="1" fontAlgn="auto" hangingPunct="1">
              <a:spcAft>
                <a:spcPts val="0"/>
              </a:spcAft>
              <a:defRPr/>
            </a:pPr>
            <a:r>
              <a:rPr lang="en-US" altLang="ja-JP" sz="4267" b="1" dirty="0">
                <a:solidFill>
                  <a:schemeClr val="bg1"/>
                </a:solidFill>
                <a:latin typeface="Meiryo" panose="020B0604030504040204" pitchFamily="34" charset="-128"/>
                <a:ea typeface="Meiryo" panose="020B0604030504040204" pitchFamily="34" charset="-128"/>
              </a:rPr>
              <a:t>R I </a:t>
            </a:r>
            <a:r>
              <a:rPr lang="ja-JP" altLang="en-US" sz="4267" b="1" dirty="0">
                <a:solidFill>
                  <a:schemeClr val="bg1"/>
                </a:solidFill>
                <a:latin typeface="Meiryo" panose="020B0604030504040204" pitchFamily="34" charset="-128"/>
                <a:ea typeface="Meiryo" panose="020B0604030504040204" pitchFamily="34" charset="-128"/>
              </a:rPr>
              <a:t>の変化</a:t>
            </a:r>
          </a:p>
        </p:txBody>
      </p:sp>
    </p:spTree>
    <p:extLst>
      <p:ext uri="{BB962C8B-B14F-4D97-AF65-F5344CB8AC3E}">
        <p14:creationId xmlns:p14="http://schemas.microsoft.com/office/powerpoint/2010/main" val="98652938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テキスト ボックス 5">
            <a:extLst>
              <a:ext uri="{FF2B5EF4-FFF2-40B4-BE49-F238E27FC236}">
                <a16:creationId xmlns:a16="http://schemas.microsoft.com/office/drawing/2014/main" id="{B82570EA-F4B8-414A-9032-B50DF9043E1F}"/>
              </a:ext>
            </a:extLst>
          </p:cNvPr>
          <p:cNvSpPr txBox="1">
            <a:spLocks noChangeArrowheads="1"/>
          </p:cNvSpPr>
          <p:nvPr/>
        </p:nvSpPr>
        <p:spPr bwMode="auto">
          <a:xfrm>
            <a:off x="3807884" y="323851"/>
            <a:ext cx="7823200" cy="215444"/>
          </a:xfrm>
          <a:prstGeom prst="rect">
            <a:avLst/>
          </a:prstGeom>
          <a:solidFill>
            <a:srgbClr val="FF260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1915</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アディショナル会員　認める</a:t>
            </a:r>
          </a:p>
        </p:txBody>
      </p:sp>
      <p:sp>
        <p:nvSpPr>
          <p:cNvPr id="29698" name="テキスト ボックス 9">
            <a:extLst>
              <a:ext uri="{FF2B5EF4-FFF2-40B4-BE49-F238E27FC236}">
                <a16:creationId xmlns:a16="http://schemas.microsoft.com/office/drawing/2014/main" id="{33C091F8-2CD2-4E93-8ADC-1B901DEF2B86}"/>
              </a:ext>
            </a:extLst>
          </p:cNvPr>
          <p:cNvSpPr txBox="1">
            <a:spLocks noChangeArrowheads="1"/>
          </p:cNvSpPr>
          <p:nvPr/>
        </p:nvSpPr>
        <p:spPr bwMode="auto">
          <a:xfrm>
            <a:off x="3803651" y="558800"/>
            <a:ext cx="7829549" cy="215444"/>
          </a:xfrm>
          <a:prstGeom prst="rect">
            <a:avLst/>
          </a:prstGeom>
          <a:solidFill>
            <a:srgbClr val="FF260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1930</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パスト・サービス会員</a:t>
            </a:r>
          </a:p>
        </p:txBody>
      </p:sp>
      <p:sp>
        <p:nvSpPr>
          <p:cNvPr id="29699" name="テキスト ボックス 11">
            <a:extLst>
              <a:ext uri="{FF2B5EF4-FFF2-40B4-BE49-F238E27FC236}">
                <a16:creationId xmlns:a16="http://schemas.microsoft.com/office/drawing/2014/main" id="{538D4BB4-6656-4B9A-BEE9-765D7D4BAC77}"/>
              </a:ext>
            </a:extLst>
          </p:cNvPr>
          <p:cNvSpPr txBox="1">
            <a:spLocks noChangeArrowheads="1"/>
          </p:cNvSpPr>
          <p:nvPr/>
        </p:nvSpPr>
        <p:spPr bwMode="auto">
          <a:xfrm>
            <a:off x="3803651" y="791633"/>
            <a:ext cx="7829549" cy="215444"/>
          </a:xfrm>
          <a:prstGeom prst="rect">
            <a:avLst/>
          </a:prstGeom>
          <a:solidFill>
            <a:srgbClr val="FF260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1939</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シニアアクティブ会員</a:t>
            </a:r>
          </a:p>
        </p:txBody>
      </p:sp>
      <p:sp>
        <p:nvSpPr>
          <p:cNvPr id="29700" name="テキスト ボックス 13">
            <a:extLst>
              <a:ext uri="{FF2B5EF4-FFF2-40B4-BE49-F238E27FC236}">
                <a16:creationId xmlns:a16="http://schemas.microsoft.com/office/drawing/2014/main" id="{1690B87C-849D-43C8-957B-F13777CDAE20}"/>
              </a:ext>
            </a:extLst>
          </p:cNvPr>
          <p:cNvSpPr txBox="1">
            <a:spLocks noChangeArrowheads="1"/>
          </p:cNvSpPr>
          <p:nvPr/>
        </p:nvSpPr>
        <p:spPr bwMode="auto">
          <a:xfrm>
            <a:off x="3807884" y="1024467"/>
            <a:ext cx="7823200" cy="215444"/>
          </a:xfrm>
          <a:prstGeom prst="rect">
            <a:avLst/>
          </a:prstGeom>
          <a:solidFill>
            <a:srgbClr val="FF260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1989</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女性会員の入会　認められる</a:t>
            </a:r>
          </a:p>
        </p:txBody>
      </p:sp>
      <p:sp>
        <p:nvSpPr>
          <p:cNvPr id="16" name="正方形/長方形 15">
            <a:extLst>
              <a:ext uri="{FF2B5EF4-FFF2-40B4-BE49-F238E27FC236}">
                <a16:creationId xmlns:a16="http://schemas.microsoft.com/office/drawing/2014/main" id="{E571D2F6-67E1-4FEE-9B94-9AB6F41D60C6}"/>
              </a:ext>
            </a:extLst>
          </p:cNvPr>
          <p:cNvSpPr/>
          <p:nvPr/>
        </p:nvSpPr>
        <p:spPr>
          <a:xfrm>
            <a:off x="3807884" y="1248833"/>
            <a:ext cx="7823200" cy="215444"/>
          </a:xfrm>
          <a:prstGeom prst="rect">
            <a:avLst/>
          </a:prstGeom>
          <a:solidFill>
            <a:schemeClr val="accent6"/>
          </a:solidFill>
          <a:ln w="19050">
            <a:solidFill>
              <a:schemeClr val="bg1"/>
            </a:solidFill>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1998</a:t>
            </a:r>
            <a:r>
              <a:rPr kumimoji="1" lang="ja-JP" altLang="en-US"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年　　奉仕活動参加をメイクアップと認める</a:t>
            </a:r>
          </a:p>
        </p:txBody>
      </p:sp>
      <p:sp>
        <p:nvSpPr>
          <p:cNvPr id="29702" name="テキスト ボックス 17">
            <a:extLst>
              <a:ext uri="{FF2B5EF4-FFF2-40B4-BE49-F238E27FC236}">
                <a16:creationId xmlns:a16="http://schemas.microsoft.com/office/drawing/2014/main" id="{0505FA5F-1D4C-488C-ACE5-D8F39EF54B53}"/>
              </a:ext>
            </a:extLst>
          </p:cNvPr>
          <p:cNvSpPr txBox="1">
            <a:spLocks noChangeArrowheads="1"/>
          </p:cNvSpPr>
          <p:nvPr/>
        </p:nvSpPr>
        <p:spPr bwMode="auto">
          <a:xfrm>
            <a:off x="3803651" y="1490133"/>
            <a:ext cx="7829549" cy="215444"/>
          </a:xfrm>
          <a:prstGeom prst="rect">
            <a:avLst/>
          </a:prstGeom>
          <a:solidFill>
            <a:srgbClr val="FF260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2001</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会員種別の変更</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正会員と名誉会員、退職者も職業分類継続）、職業分類運用柔軟化</a:t>
            </a:r>
          </a:p>
        </p:txBody>
      </p:sp>
      <p:sp>
        <p:nvSpPr>
          <p:cNvPr id="20" name="テキスト ボックス 19">
            <a:extLst>
              <a:ext uri="{FF2B5EF4-FFF2-40B4-BE49-F238E27FC236}">
                <a16:creationId xmlns:a16="http://schemas.microsoft.com/office/drawing/2014/main" id="{929E9F0A-6A6C-4766-8C27-A73BA9512726}"/>
              </a:ext>
            </a:extLst>
          </p:cNvPr>
          <p:cNvSpPr txBox="1"/>
          <p:nvPr/>
        </p:nvSpPr>
        <p:spPr>
          <a:xfrm>
            <a:off x="3810001" y="1725085"/>
            <a:ext cx="7818967" cy="215444"/>
          </a:xfrm>
          <a:prstGeom prst="rect">
            <a:avLst/>
          </a:prstGeom>
          <a:solidFill>
            <a:schemeClr val="accent6"/>
          </a:solidFill>
          <a:ln w="19050">
            <a:solidFill>
              <a:schemeClr val="bg1"/>
            </a:solidFill>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2001</a:t>
            </a:r>
            <a:r>
              <a:rPr kumimoji="1" lang="ja-JP" altLang="en-US"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年　</a:t>
            </a: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   </a:t>
            </a:r>
            <a:r>
              <a:rPr kumimoji="1" lang="ja-JP" altLang="en-US"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革新と柔軟性を備えたクラブに関する試験的プロジェクト進行</a:t>
            </a:r>
          </a:p>
        </p:txBody>
      </p:sp>
      <p:sp>
        <p:nvSpPr>
          <p:cNvPr id="29704" name="正方形/長方形 20">
            <a:extLst>
              <a:ext uri="{FF2B5EF4-FFF2-40B4-BE49-F238E27FC236}">
                <a16:creationId xmlns:a16="http://schemas.microsoft.com/office/drawing/2014/main" id="{B24F3487-31D0-4210-90D4-A179ACE0CAB4}"/>
              </a:ext>
            </a:extLst>
          </p:cNvPr>
          <p:cNvSpPr>
            <a:spLocks noChangeArrowheads="1"/>
          </p:cNvSpPr>
          <p:nvPr/>
        </p:nvSpPr>
        <p:spPr bwMode="auto">
          <a:xfrm>
            <a:off x="3803651" y="1962151"/>
            <a:ext cx="7818967" cy="215444"/>
          </a:xfrm>
          <a:prstGeom prst="rect">
            <a:avLst/>
          </a:prstGeom>
          <a:solidFill>
            <a:srgbClr val="00B0F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2001</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サイバークラブプロジェクト</a:t>
            </a:r>
          </a:p>
        </p:txBody>
      </p:sp>
      <p:sp>
        <p:nvSpPr>
          <p:cNvPr id="2" name="テキスト ボックス 1">
            <a:extLst>
              <a:ext uri="{FF2B5EF4-FFF2-40B4-BE49-F238E27FC236}">
                <a16:creationId xmlns:a16="http://schemas.microsoft.com/office/drawing/2014/main" id="{624C3491-8564-45B7-933A-4231386D8284}"/>
              </a:ext>
            </a:extLst>
          </p:cNvPr>
          <p:cNvSpPr txBox="1"/>
          <p:nvPr/>
        </p:nvSpPr>
        <p:spPr>
          <a:xfrm>
            <a:off x="3803651" y="2201334"/>
            <a:ext cx="7818967" cy="215444"/>
          </a:xfrm>
          <a:prstGeom prst="rect">
            <a:avLst/>
          </a:prstGeom>
          <a:solidFill>
            <a:schemeClr val="accent6"/>
          </a:solidFill>
          <a:ln w="19050">
            <a:solidFill>
              <a:schemeClr val="bg1"/>
            </a:solidFill>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2004</a:t>
            </a:r>
            <a:r>
              <a:rPr kumimoji="1" lang="ja-JP" altLang="en-US"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年　</a:t>
            </a: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   </a:t>
            </a:r>
            <a:r>
              <a:rPr kumimoji="1" lang="ja-JP" altLang="ja-JP"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ロータリー親睦活動を例会出席と認める</a:t>
            </a:r>
          </a:p>
        </p:txBody>
      </p:sp>
      <p:sp>
        <p:nvSpPr>
          <p:cNvPr id="29706" name="テキスト ボックス 3">
            <a:extLst>
              <a:ext uri="{FF2B5EF4-FFF2-40B4-BE49-F238E27FC236}">
                <a16:creationId xmlns:a16="http://schemas.microsoft.com/office/drawing/2014/main" id="{660AD7AE-CF1F-4C56-B250-649CCBBC7945}"/>
              </a:ext>
            </a:extLst>
          </p:cNvPr>
          <p:cNvSpPr txBox="1">
            <a:spLocks noChangeArrowheads="1"/>
          </p:cNvSpPr>
          <p:nvPr/>
        </p:nvSpPr>
        <p:spPr bwMode="auto">
          <a:xfrm>
            <a:off x="3805767" y="2438400"/>
            <a:ext cx="7814733" cy="215444"/>
          </a:xfrm>
          <a:prstGeom prst="rect">
            <a:avLst/>
          </a:prstGeom>
          <a:solidFill>
            <a:srgbClr val="7030A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2007</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hr-HR"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RI</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戦</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略</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計画の使命、ビジョン、中核的価値観、優先事項を決定</a:t>
            </a:r>
          </a:p>
        </p:txBody>
      </p:sp>
      <p:sp>
        <p:nvSpPr>
          <p:cNvPr id="29707" name="テキスト ボックス 8">
            <a:extLst>
              <a:ext uri="{FF2B5EF4-FFF2-40B4-BE49-F238E27FC236}">
                <a16:creationId xmlns:a16="http://schemas.microsoft.com/office/drawing/2014/main" id="{BE2183A7-4395-495A-9EA3-4FF29F4DBC40}"/>
              </a:ext>
            </a:extLst>
          </p:cNvPr>
          <p:cNvSpPr txBox="1">
            <a:spLocks noChangeArrowheads="1"/>
          </p:cNvSpPr>
          <p:nvPr/>
        </p:nvSpPr>
        <p:spPr bwMode="auto">
          <a:xfrm>
            <a:off x="3799418" y="2908300"/>
            <a:ext cx="7816849" cy="215444"/>
          </a:xfrm>
          <a:prstGeom prst="rect">
            <a:avLst/>
          </a:prstGeom>
          <a:solidFill>
            <a:srgbClr val="7030A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2009</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新たな戦略計画を決定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7</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月</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1</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日から</a:t>
            </a:r>
          </a:p>
        </p:txBody>
      </p:sp>
      <p:sp>
        <p:nvSpPr>
          <p:cNvPr id="29708" name="テキスト ボックス 25">
            <a:extLst>
              <a:ext uri="{FF2B5EF4-FFF2-40B4-BE49-F238E27FC236}">
                <a16:creationId xmlns:a16="http://schemas.microsoft.com/office/drawing/2014/main" id="{29D74F95-A1AE-4EA9-8AE6-2A1D0D29CB12}"/>
              </a:ext>
            </a:extLst>
          </p:cNvPr>
          <p:cNvSpPr txBox="1">
            <a:spLocks noChangeArrowheads="1"/>
          </p:cNvSpPr>
          <p:nvPr/>
        </p:nvSpPr>
        <p:spPr bwMode="auto">
          <a:xfrm>
            <a:off x="3801534" y="3143252"/>
            <a:ext cx="7812617" cy="215444"/>
          </a:xfrm>
          <a:prstGeom prst="rect">
            <a:avLst/>
          </a:prstGeom>
          <a:solidFill>
            <a:srgbClr val="7030A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2010</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決議</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23-34</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条</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1</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項を奉仕の哲学と定義</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endPar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endParaRPr>
          </a:p>
        </p:txBody>
      </p:sp>
      <p:sp>
        <p:nvSpPr>
          <p:cNvPr id="29709" name="テキスト ボックス 27">
            <a:extLst>
              <a:ext uri="{FF2B5EF4-FFF2-40B4-BE49-F238E27FC236}">
                <a16:creationId xmlns:a16="http://schemas.microsoft.com/office/drawing/2014/main" id="{85CD4AAD-B153-4108-A4B2-7386928AFADA}"/>
              </a:ext>
            </a:extLst>
          </p:cNvPr>
          <p:cNvSpPr txBox="1">
            <a:spLocks noChangeArrowheads="1"/>
          </p:cNvSpPr>
          <p:nvPr/>
        </p:nvSpPr>
        <p:spPr bwMode="auto">
          <a:xfrm>
            <a:off x="3812117" y="3615267"/>
            <a:ext cx="7795683" cy="215444"/>
          </a:xfrm>
          <a:prstGeom prst="rect">
            <a:avLst/>
          </a:prstGeom>
          <a:solidFill>
            <a:srgbClr val="FF260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2013</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現職にない人を正会員</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と</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認める</a:t>
            </a:r>
          </a:p>
        </p:txBody>
      </p:sp>
      <p:sp>
        <p:nvSpPr>
          <p:cNvPr id="29710" name="テキスト ボックス 29">
            <a:extLst>
              <a:ext uri="{FF2B5EF4-FFF2-40B4-BE49-F238E27FC236}">
                <a16:creationId xmlns:a16="http://schemas.microsoft.com/office/drawing/2014/main" id="{4BCB337D-CA20-40FB-B8BB-CCD21AF7C4CF}"/>
              </a:ext>
            </a:extLst>
          </p:cNvPr>
          <p:cNvSpPr txBox="1">
            <a:spLocks noChangeArrowheads="1"/>
          </p:cNvSpPr>
          <p:nvPr/>
        </p:nvSpPr>
        <p:spPr bwMode="auto">
          <a:xfrm>
            <a:off x="3795185" y="4110567"/>
            <a:ext cx="7810500" cy="584775"/>
          </a:xfrm>
          <a:prstGeom prst="rect">
            <a:avLst/>
          </a:prstGeom>
          <a:solidFill>
            <a:srgbClr val="7030A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2015</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理事会の同意</a:t>
            </a:r>
          </a:p>
          <a:p>
            <a:pPr marL="0" marR="0" lvl="0" indent="0" algn="l" defTabSz="609585" rtl="0" eaLnBrk="1" fontAlgn="ctr"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ロータリーは時代に追いついて</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いかなければならない</a:t>
            </a:r>
          </a:p>
          <a:p>
            <a:pPr marL="0" marR="0" lvl="0" indent="0" algn="l" defTabSz="609585" rtl="0" eaLnBrk="1" fontAlgn="ctr"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ロータリーは時代に適応して</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いかなければならない</a:t>
            </a:r>
          </a:p>
          <a:p>
            <a:pPr marL="0" marR="0" lvl="0" indent="0" algn="l" defTabSz="609585" rtl="0" eaLnBrk="1" fontAlgn="ctr"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ロータリーは将来</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へ</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の備</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え</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ができて</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いなければならない</a:t>
            </a:r>
          </a:p>
        </p:txBody>
      </p:sp>
      <p:sp>
        <p:nvSpPr>
          <p:cNvPr id="29711" name="テキスト ボックス 31">
            <a:extLst>
              <a:ext uri="{FF2B5EF4-FFF2-40B4-BE49-F238E27FC236}">
                <a16:creationId xmlns:a16="http://schemas.microsoft.com/office/drawing/2014/main" id="{B9FE5BA4-72F9-4E19-BBF9-05804358DD37}"/>
              </a:ext>
            </a:extLst>
          </p:cNvPr>
          <p:cNvSpPr txBox="1">
            <a:spLocks noChangeArrowheads="1"/>
          </p:cNvSpPr>
          <p:nvPr/>
        </p:nvSpPr>
        <p:spPr bwMode="auto">
          <a:xfrm>
            <a:off x="3795185" y="4730752"/>
            <a:ext cx="7810500" cy="215444"/>
          </a:xfrm>
          <a:prstGeom prst="rect">
            <a:avLst/>
          </a:prstGeom>
          <a:solidFill>
            <a:srgbClr val="FF260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2016</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会員種類の柔軟性</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ローターアクターの二重身分を認める</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クラブ細則での自由な会員種別</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準会員・法人会員・家族会員）</a:t>
            </a:r>
          </a:p>
        </p:txBody>
      </p:sp>
      <p:sp>
        <p:nvSpPr>
          <p:cNvPr id="29712" name="テキスト ボックス 33">
            <a:extLst>
              <a:ext uri="{FF2B5EF4-FFF2-40B4-BE49-F238E27FC236}">
                <a16:creationId xmlns:a16="http://schemas.microsoft.com/office/drawing/2014/main" id="{FD2B56AF-EB50-4767-B02B-80BA60B4FE98}"/>
              </a:ext>
            </a:extLst>
          </p:cNvPr>
          <p:cNvSpPr txBox="1">
            <a:spLocks noChangeArrowheads="1"/>
          </p:cNvSpPr>
          <p:nvPr/>
        </p:nvSpPr>
        <p:spPr bwMode="auto">
          <a:xfrm>
            <a:off x="3812118" y="5221818"/>
            <a:ext cx="7816849" cy="215444"/>
          </a:xfrm>
          <a:prstGeom prst="rect">
            <a:avLst/>
          </a:prstGeom>
          <a:solidFill>
            <a:srgbClr val="7030A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2017</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新しいロータリーのビジョン声明採択</a:t>
            </a:r>
          </a:p>
        </p:txBody>
      </p:sp>
      <p:sp>
        <p:nvSpPr>
          <p:cNvPr id="29713" name="テキスト ボックス 36">
            <a:extLst>
              <a:ext uri="{FF2B5EF4-FFF2-40B4-BE49-F238E27FC236}">
                <a16:creationId xmlns:a16="http://schemas.microsoft.com/office/drawing/2014/main" id="{8F10C5A8-ED11-4CA3-80B5-8A43DAFD742C}"/>
              </a:ext>
            </a:extLst>
          </p:cNvPr>
          <p:cNvSpPr txBox="1">
            <a:spLocks noChangeArrowheads="1"/>
          </p:cNvSpPr>
          <p:nvPr/>
        </p:nvSpPr>
        <p:spPr bwMode="auto">
          <a:xfrm>
            <a:off x="3812118" y="5463118"/>
            <a:ext cx="7816849" cy="215444"/>
          </a:xfrm>
          <a:prstGeom prst="rect">
            <a:avLst/>
          </a:prstGeom>
          <a:solidFill>
            <a:srgbClr val="7030A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2018</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ロータリーの行動計画承認</a:t>
            </a:r>
          </a:p>
        </p:txBody>
      </p:sp>
      <p:sp>
        <p:nvSpPr>
          <p:cNvPr id="38" name="テキスト ボックス 37">
            <a:extLst>
              <a:ext uri="{FF2B5EF4-FFF2-40B4-BE49-F238E27FC236}">
                <a16:creationId xmlns:a16="http://schemas.microsoft.com/office/drawing/2014/main" id="{1F7BBEDD-AAA2-44F2-8317-CB982B9A5F72}"/>
              </a:ext>
            </a:extLst>
          </p:cNvPr>
          <p:cNvSpPr txBox="1"/>
          <p:nvPr/>
        </p:nvSpPr>
        <p:spPr>
          <a:xfrm>
            <a:off x="3803652" y="5708651"/>
            <a:ext cx="7802033" cy="215444"/>
          </a:xfrm>
          <a:prstGeom prst="rect">
            <a:avLst/>
          </a:prstGeom>
          <a:solidFill>
            <a:schemeClr val="accent6"/>
          </a:solidFill>
          <a:ln w="19050">
            <a:solidFill>
              <a:schemeClr val="bg1"/>
            </a:solidFill>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2019</a:t>
            </a:r>
            <a:r>
              <a:rPr kumimoji="1" lang="ja-JP" altLang="en-US"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年　</a:t>
            </a: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 </a:t>
            </a:r>
            <a:r>
              <a:rPr kumimoji="1" lang="ja-JP" altLang="ja-JP"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メークアップ期間が年度内に拡大</a:t>
            </a:r>
          </a:p>
        </p:txBody>
      </p:sp>
      <p:sp>
        <p:nvSpPr>
          <p:cNvPr id="29715" name="テキスト ボックス 21">
            <a:extLst>
              <a:ext uri="{FF2B5EF4-FFF2-40B4-BE49-F238E27FC236}">
                <a16:creationId xmlns:a16="http://schemas.microsoft.com/office/drawing/2014/main" id="{113B3044-B36D-43C0-833E-7DF92A0D3237}"/>
              </a:ext>
            </a:extLst>
          </p:cNvPr>
          <p:cNvSpPr txBox="1">
            <a:spLocks noChangeArrowheads="1"/>
          </p:cNvSpPr>
          <p:nvPr/>
        </p:nvSpPr>
        <p:spPr bwMode="auto">
          <a:xfrm>
            <a:off x="3799418" y="3879851"/>
            <a:ext cx="7825316" cy="215444"/>
          </a:xfrm>
          <a:prstGeom prst="rect">
            <a:avLst/>
          </a:prstGeom>
          <a:solidFill>
            <a:srgbClr val="00B0F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2013</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衛星クラブを認める</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hr-HR"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E</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クラブの地区制限なくなる</a:t>
            </a:r>
          </a:p>
        </p:txBody>
      </p:sp>
      <p:sp>
        <p:nvSpPr>
          <p:cNvPr id="7" name="テキスト ボックス 6">
            <a:extLst>
              <a:ext uri="{FF2B5EF4-FFF2-40B4-BE49-F238E27FC236}">
                <a16:creationId xmlns:a16="http://schemas.microsoft.com/office/drawing/2014/main" id="{FC16BF3A-B15C-49FE-BEFF-DFE1E804614A}"/>
              </a:ext>
            </a:extLst>
          </p:cNvPr>
          <p:cNvSpPr txBox="1"/>
          <p:nvPr/>
        </p:nvSpPr>
        <p:spPr>
          <a:xfrm>
            <a:off x="3801534" y="4980518"/>
            <a:ext cx="7827433" cy="215444"/>
          </a:xfrm>
          <a:prstGeom prst="rect">
            <a:avLst/>
          </a:prstGeom>
          <a:solidFill>
            <a:schemeClr val="accent6"/>
          </a:solidFill>
          <a:ln w="19050">
            <a:solidFill>
              <a:schemeClr val="bg1"/>
            </a:solidFill>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2016</a:t>
            </a:r>
            <a:r>
              <a:rPr kumimoji="1" lang="ja-JP" altLang="en-US"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年</a:t>
            </a: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    </a:t>
            </a:r>
            <a:r>
              <a:rPr kumimoji="1" lang="ja-JP" altLang="ja-JP"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例会の頻度</a:t>
            </a: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a:t>
            </a:r>
            <a:r>
              <a:rPr kumimoji="1" lang="ja-JP" altLang="ja-JP"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例会の開催、最低月</a:t>
            </a: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2</a:t>
            </a:r>
            <a:r>
              <a:rPr kumimoji="1" lang="ja-JP" altLang="ja-JP"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回</a:t>
            </a:r>
            <a:r>
              <a:rPr kumimoji="1" lang="en-US" altLang="ja-JP" sz="800" b="0" i="0" u="none" strike="noStrike" kern="1200" cap="none" spc="0" normalizeH="0" baseline="0" noProof="0" dirty="0">
                <a:ln>
                  <a:noFill/>
                </a:ln>
                <a:solidFill>
                  <a:srgbClr val="000000"/>
                </a:solidFill>
                <a:effectLst/>
                <a:uLnTx/>
                <a:uFillTx/>
                <a:latin typeface="HGMaruGothicMPRO" panose="020F0600000000000000" pitchFamily="34" charset="-128"/>
                <a:ea typeface="HGMaruGothicMPRO" panose="020F0600000000000000" pitchFamily="34" charset="-128"/>
                <a:cs typeface="+mn-cs"/>
              </a:rPr>
              <a:t>)</a:t>
            </a:r>
            <a:r>
              <a:rPr kumimoji="1" lang="ja-JP" altLang="ja-JP"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rPr>
              <a:t>、形式、出席の柔軟性</a:t>
            </a:r>
            <a:endParaRPr kumimoji="1" lang="ja-JP" altLang="en-US" sz="800" b="0" i="0" u="none" strike="noStrike" kern="1200" cap="none" spc="0" normalizeH="0" baseline="0" noProof="0">
              <a:ln>
                <a:noFill/>
              </a:ln>
              <a:solidFill>
                <a:srgbClr val="000000"/>
              </a:solidFill>
              <a:effectLst/>
              <a:uLnTx/>
              <a:uFillTx/>
              <a:latin typeface="HGMaruGothicMPRO" panose="020F0600000000000000" pitchFamily="34" charset="-128"/>
              <a:ea typeface="HGMaruGothicMPRO" panose="020F0600000000000000" pitchFamily="34" charset="-128"/>
              <a:cs typeface="+mn-cs"/>
            </a:endParaRPr>
          </a:p>
        </p:txBody>
      </p:sp>
      <p:sp>
        <p:nvSpPr>
          <p:cNvPr id="29717" name="テキスト ボックス 23">
            <a:extLst>
              <a:ext uri="{FF2B5EF4-FFF2-40B4-BE49-F238E27FC236}">
                <a16:creationId xmlns:a16="http://schemas.microsoft.com/office/drawing/2014/main" id="{7E26A6B5-8990-4166-9B3E-0D91728ACC25}"/>
              </a:ext>
            </a:extLst>
          </p:cNvPr>
          <p:cNvSpPr txBox="1">
            <a:spLocks noChangeArrowheads="1"/>
          </p:cNvSpPr>
          <p:nvPr/>
        </p:nvSpPr>
        <p:spPr bwMode="auto">
          <a:xfrm>
            <a:off x="3801534" y="5956300"/>
            <a:ext cx="7804151" cy="215444"/>
          </a:xfrm>
          <a:prstGeom prst="rect">
            <a:avLst/>
          </a:prstGeom>
          <a:solidFill>
            <a:srgbClr val="FF260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2019</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クラブの職業分類の制限を廃止</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endPar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endParaRPr>
          </a:p>
        </p:txBody>
      </p:sp>
      <p:sp>
        <p:nvSpPr>
          <p:cNvPr id="29718" name="テキスト ボックス 24">
            <a:extLst>
              <a:ext uri="{FF2B5EF4-FFF2-40B4-BE49-F238E27FC236}">
                <a16:creationId xmlns:a16="http://schemas.microsoft.com/office/drawing/2014/main" id="{B828F86D-EB39-4971-A334-91841B4192E9}"/>
              </a:ext>
            </a:extLst>
          </p:cNvPr>
          <p:cNvSpPr txBox="1">
            <a:spLocks noChangeArrowheads="1"/>
          </p:cNvSpPr>
          <p:nvPr/>
        </p:nvSpPr>
        <p:spPr bwMode="auto">
          <a:xfrm>
            <a:off x="3816351" y="6436784"/>
            <a:ext cx="7812616" cy="215444"/>
          </a:xfrm>
          <a:prstGeom prst="rect">
            <a:avLst/>
          </a:prstGeom>
          <a:solidFill>
            <a:srgbClr val="7030A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2019</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hr-HR"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RI</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理事会と事務局の権限強化</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財政的持続性と運用有効の向上）事務局長の</a:t>
            </a:r>
            <a:r>
              <a:rPr kumimoji="1" lang="hr-HR"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CEO</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就任</a:t>
            </a:r>
          </a:p>
        </p:txBody>
      </p:sp>
      <p:sp>
        <p:nvSpPr>
          <p:cNvPr id="29719" name="テキスト ボックス 26">
            <a:extLst>
              <a:ext uri="{FF2B5EF4-FFF2-40B4-BE49-F238E27FC236}">
                <a16:creationId xmlns:a16="http://schemas.microsoft.com/office/drawing/2014/main" id="{3874EDC6-0E45-4B6B-B493-73DC12B1C723}"/>
              </a:ext>
            </a:extLst>
          </p:cNvPr>
          <p:cNvSpPr txBox="1">
            <a:spLocks noChangeArrowheads="1"/>
          </p:cNvSpPr>
          <p:nvPr/>
        </p:nvSpPr>
        <p:spPr bwMode="auto">
          <a:xfrm>
            <a:off x="3805767" y="2673351"/>
            <a:ext cx="7814733" cy="215444"/>
          </a:xfrm>
          <a:prstGeom prst="rect">
            <a:avLst/>
          </a:prstGeom>
          <a:solidFill>
            <a:srgbClr val="FF260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2007</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ロータリー財団学友が正会員になれる</a:t>
            </a:r>
          </a:p>
        </p:txBody>
      </p:sp>
      <p:sp>
        <p:nvSpPr>
          <p:cNvPr id="29720" name="テキスト ボックス 28">
            <a:extLst>
              <a:ext uri="{FF2B5EF4-FFF2-40B4-BE49-F238E27FC236}">
                <a16:creationId xmlns:a16="http://schemas.microsoft.com/office/drawing/2014/main" id="{96E1FFCF-5C91-4C28-90CC-8258634D8BD9}"/>
              </a:ext>
            </a:extLst>
          </p:cNvPr>
          <p:cNvSpPr txBox="1">
            <a:spLocks noChangeArrowheads="1"/>
          </p:cNvSpPr>
          <p:nvPr/>
        </p:nvSpPr>
        <p:spPr bwMode="auto">
          <a:xfrm>
            <a:off x="3801534" y="3352800"/>
            <a:ext cx="7812617" cy="215444"/>
          </a:xfrm>
          <a:prstGeom prst="rect">
            <a:avLst/>
          </a:prstGeom>
          <a:solidFill>
            <a:srgbClr val="00B0F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2010</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hr-HR"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E</a:t>
            </a:r>
            <a:r>
              <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クラブが採択</a:t>
            </a:r>
          </a:p>
        </p:txBody>
      </p:sp>
      <p:sp>
        <p:nvSpPr>
          <p:cNvPr id="29721" name="スライド番号プレースホルダー 7">
            <a:extLst>
              <a:ext uri="{FF2B5EF4-FFF2-40B4-BE49-F238E27FC236}">
                <a16:creationId xmlns:a16="http://schemas.microsoft.com/office/drawing/2014/main" id="{F8204F7E-6219-48DC-B787-6407E2975F7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0AD571B1-F9DC-4802-9039-6FBAAD3DD46C}"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14</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29722" name="テキスト ボックス 30">
            <a:extLst>
              <a:ext uri="{FF2B5EF4-FFF2-40B4-BE49-F238E27FC236}">
                <a16:creationId xmlns:a16="http://schemas.microsoft.com/office/drawing/2014/main" id="{9F2CBE77-5CBE-4D15-A542-D5681F30D5F9}"/>
              </a:ext>
            </a:extLst>
          </p:cNvPr>
          <p:cNvSpPr txBox="1">
            <a:spLocks noChangeArrowheads="1"/>
          </p:cNvSpPr>
          <p:nvPr/>
        </p:nvSpPr>
        <p:spPr bwMode="auto">
          <a:xfrm>
            <a:off x="3816351" y="6214533"/>
            <a:ext cx="7823200" cy="215444"/>
          </a:xfrm>
          <a:prstGeom prst="rect">
            <a:avLst/>
          </a:prstGeom>
          <a:solidFill>
            <a:srgbClr val="FF2600"/>
          </a:solidFill>
          <a:ln w="190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2019</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ローターアクトクラブが国際ロータリーの加盟クラブに</a:t>
            </a:r>
            <a:endParaRPr kumimoji="1" lang="ja-JP" altLang="ja-JP" sz="800"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endParaRPr>
          </a:p>
        </p:txBody>
      </p:sp>
      <p:pic>
        <p:nvPicPr>
          <p:cNvPr id="29723" name="図 40" descr="footer_logo[2].png">
            <a:extLst>
              <a:ext uri="{FF2B5EF4-FFF2-40B4-BE49-F238E27FC236}">
                <a16:creationId xmlns:a16="http://schemas.microsoft.com/office/drawing/2014/main" id="{21D356F0-7F49-4361-8353-94973B6F3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図 41" descr="ロゴ が含まれている画像&#10;&#10;自動的に生成された説明">
            <a:extLst>
              <a:ext uri="{FF2B5EF4-FFF2-40B4-BE49-F238E27FC236}">
                <a16:creationId xmlns:a16="http://schemas.microsoft.com/office/drawing/2014/main" id="{2F52B629-2BF6-423D-83AF-F44A98FE7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タイトル 2">
            <a:extLst>
              <a:ext uri="{FF2B5EF4-FFF2-40B4-BE49-F238E27FC236}">
                <a16:creationId xmlns:a16="http://schemas.microsoft.com/office/drawing/2014/main" id="{DC2BDE98-FEA6-450C-806D-BAA03AC46263}"/>
              </a:ext>
            </a:extLst>
          </p:cNvPr>
          <p:cNvSpPr>
            <a:spLocks noGrp="1"/>
          </p:cNvSpPr>
          <p:nvPr>
            <p:ph type="title"/>
          </p:nvPr>
        </p:nvSpPr>
        <p:spPr>
          <a:xfrm>
            <a:off x="241301" y="1608667"/>
            <a:ext cx="3028951" cy="2051051"/>
          </a:xfrm>
        </p:spPr>
        <p:txBody>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eaLnBrk="1" fontAlgn="auto" hangingPunct="1">
              <a:spcAft>
                <a:spcPts val="0"/>
              </a:spcAft>
              <a:defRPr/>
            </a:pPr>
            <a:r>
              <a:rPr lang="en-US" altLang="ja-JP" sz="4267" b="1" dirty="0">
                <a:solidFill>
                  <a:schemeClr val="bg1"/>
                </a:solidFill>
                <a:latin typeface="Meiryo" panose="020B0604030504040204" pitchFamily="34" charset="-128"/>
                <a:ea typeface="Meiryo" panose="020B0604030504040204" pitchFamily="34" charset="-128"/>
              </a:rPr>
              <a:t>R I </a:t>
            </a:r>
            <a:r>
              <a:rPr lang="ja-JP" altLang="en-US" sz="4267" b="1" dirty="0">
                <a:solidFill>
                  <a:schemeClr val="bg1"/>
                </a:solidFill>
                <a:latin typeface="Meiryo" panose="020B0604030504040204" pitchFamily="34" charset="-128"/>
                <a:ea typeface="Meiryo" panose="020B0604030504040204" pitchFamily="34" charset="-128"/>
              </a:rPr>
              <a:t>の変化</a:t>
            </a:r>
          </a:p>
        </p:txBody>
      </p:sp>
    </p:spTree>
    <p:extLst>
      <p:ext uri="{BB962C8B-B14F-4D97-AF65-F5344CB8AC3E}">
        <p14:creationId xmlns:p14="http://schemas.microsoft.com/office/powerpoint/2010/main" val="146279097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図 6" descr="footer_logo[2].png">
            <a:extLst>
              <a:ext uri="{FF2B5EF4-FFF2-40B4-BE49-F238E27FC236}">
                <a16:creationId xmlns:a16="http://schemas.microsoft.com/office/drawing/2014/main" id="{956E963E-98E1-40CC-9C62-793DA1E8B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図 7" descr="ロゴ が含まれている画像&#10;&#10;自動的に生成された説明">
            <a:extLst>
              <a:ext uri="{FF2B5EF4-FFF2-40B4-BE49-F238E27FC236}">
                <a16:creationId xmlns:a16="http://schemas.microsoft.com/office/drawing/2014/main" id="{328C7EFD-1011-426B-AF69-365529861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スライド番号プレースホルダー 1">
            <a:extLst>
              <a:ext uri="{FF2B5EF4-FFF2-40B4-BE49-F238E27FC236}">
                <a16:creationId xmlns:a16="http://schemas.microsoft.com/office/drawing/2014/main" id="{FC51860C-6122-46B5-8C84-5C2D2BC97D6B}"/>
              </a:ext>
            </a:extLst>
          </p:cNvPr>
          <p:cNvSpPr txBox="1">
            <a:spLocks noChangeArrowheads="1"/>
          </p:cNvSpPr>
          <p:nvPr/>
        </p:nvSpPr>
        <p:spPr bwMode="auto">
          <a:xfrm>
            <a:off x="10553700" y="6385984"/>
            <a:ext cx="1532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00000"/>
              </a:lnSpc>
              <a:spcBef>
                <a:spcPct val="0"/>
              </a:spcBef>
              <a:spcAft>
                <a:spcPts val="800"/>
              </a:spcAft>
              <a:buClrTx/>
              <a:buSzTx/>
              <a:buFontTx/>
              <a:buNone/>
              <a:tabLst/>
              <a:defRPr/>
            </a:pPr>
            <a:fld id="{9159B456-BBD7-4F2E-AE4E-9CEC4CB6EBB5}" type="slidenum">
              <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r" defTabSz="609585" rtl="0" eaLnBrk="1" fontAlgn="base" latinLnBrk="0" hangingPunct="1">
                <a:lnSpc>
                  <a:spcPct val="100000"/>
                </a:lnSpc>
                <a:spcBef>
                  <a:spcPct val="0"/>
                </a:spcBef>
                <a:spcAft>
                  <a:spcPts val="800"/>
                </a:spcAft>
                <a:buClrTx/>
                <a:buSzTx/>
                <a:buFontTx/>
                <a:buNone/>
                <a:tabLst/>
                <a:defRPr/>
              </a:pPr>
              <a:t>15</a:t>
            </a:fld>
            <a:endPar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30724" name="図 3">
            <a:extLst>
              <a:ext uri="{FF2B5EF4-FFF2-40B4-BE49-F238E27FC236}">
                <a16:creationId xmlns:a16="http://schemas.microsoft.com/office/drawing/2014/main" id="{DF9D0923-DDD1-41A2-8EF1-5DF7BDD56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5462"/>
          <a:stretch>
            <a:fillRect/>
          </a:stretch>
        </p:blipFill>
        <p:spPr bwMode="auto">
          <a:xfrm>
            <a:off x="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F79FADC-41C4-4D37-B6AD-3DEC964AE69E}"/>
              </a:ext>
            </a:extLst>
          </p:cNvPr>
          <p:cNvSpPr>
            <a:spLocks noGrp="1"/>
          </p:cNvSpPr>
          <p:nvPr>
            <p:ph type="ctrTitle" idx="4294967295"/>
          </p:nvPr>
        </p:nvSpPr>
        <p:spPr>
          <a:xfrm>
            <a:off x="8467" y="3651252"/>
            <a:ext cx="12268200" cy="918633"/>
          </a:xfrm>
          <a:solidFill>
            <a:schemeClr val="bg1">
              <a:alpha val="67000"/>
            </a:schemeClr>
          </a:solidFill>
        </p:spPr>
        <p:txBody>
          <a:bodyPr anchor="b">
            <a:no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algn="ctr" eaLnBrk="1" fontAlgn="auto" hangingPunct="1">
              <a:spcAft>
                <a:spcPts val="0"/>
              </a:spcAft>
              <a:defRPr/>
            </a:pPr>
            <a:r>
              <a:rPr lang="ja-JP" altLang="en-US" sz="5867">
                <a:solidFill>
                  <a:schemeClr val="tx1"/>
                </a:solidFill>
                <a:latin typeface="HGPSoeiKakugothicUB" panose="020B0900000000000000" pitchFamily="34" charset="-128"/>
                <a:ea typeface="HGPSoeiKakugothicUB" panose="020B0900000000000000" pitchFamily="34" charset="-128"/>
              </a:rPr>
              <a:t>例会はどうでも良いのか？</a:t>
            </a:r>
          </a:p>
        </p:txBody>
      </p:sp>
    </p:spTree>
    <p:extLst>
      <p:ext uri="{BB962C8B-B14F-4D97-AF65-F5344CB8AC3E}">
        <p14:creationId xmlns:p14="http://schemas.microsoft.com/office/powerpoint/2010/main" val="64877717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31746" name="スライド番号プレースホルダー 1">
            <a:extLst>
              <a:ext uri="{FF2B5EF4-FFF2-40B4-BE49-F238E27FC236}">
                <a16:creationId xmlns:a16="http://schemas.microsoft.com/office/drawing/2014/main" id="{92F9237C-73F1-48C9-AEC5-99433A82ED0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1D43865B-62EF-46AC-9C83-BFE99C19D59F}"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16</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50DEF427-5BA1-439F-A0BB-723B8FAFB286}"/>
              </a:ext>
            </a:extLst>
          </p:cNvPr>
          <p:cNvSpPr txBox="1"/>
          <p:nvPr/>
        </p:nvSpPr>
        <p:spPr>
          <a:xfrm>
            <a:off x="533400" y="2455334"/>
            <a:ext cx="10847917" cy="3105151"/>
          </a:xfrm>
          <a:prstGeom prst="rect">
            <a:avLst/>
          </a:prstGeom>
          <a:noFill/>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1" lang="ja-JP" altLang="ja-JP" sz="2667" b="1"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創立当初のロータリー</a:t>
            </a:r>
            <a:r>
              <a:rPr kumimoji="1" lang="ja-JP" altLang="en-US" sz="2667" b="1"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　　</a:t>
            </a:r>
            <a:endParaRPr kumimoji="1" lang="ja-JP" altLang="ja-JP" sz="2667" b="0"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endParaRPr>
          </a:p>
          <a:p>
            <a:pPr marL="457189" marR="0" lvl="0" indent="-457189" algn="l" defTabSz="609585" rtl="0" eaLnBrk="1" fontAlgn="auto" latinLnBrk="0" hangingPunct="1">
              <a:lnSpc>
                <a:spcPct val="150000"/>
              </a:lnSpc>
              <a:spcBef>
                <a:spcPts val="0"/>
              </a:spcBef>
              <a:spcAft>
                <a:spcPts val="0"/>
              </a:spcAft>
              <a:buClrTx/>
              <a:buSzTx/>
              <a:buFont typeface="+mj-lt"/>
              <a:buAutoNum type="arabicPeriod"/>
              <a:tabLst/>
              <a:defRPr/>
            </a:pPr>
            <a:r>
              <a:rPr kumimoji="1" lang="ja-JP" altLang="ja-JP" sz="2667" b="0"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親睦と相互扶助が多くの共感を呼ぶ</a:t>
            </a:r>
          </a:p>
          <a:p>
            <a:pPr marL="457189" marR="0" lvl="0" indent="-457189" algn="l" defTabSz="609585" rtl="0" eaLnBrk="1" fontAlgn="auto" latinLnBrk="0" hangingPunct="1">
              <a:lnSpc>
                <a:spcPct val="150000"/>
              </a:lnSpc>
              <a:spcBef>
                <a:spcPts val="0"/>
              </a:spcBef>
              <a:spcAft>
                <a:spcPts val="0"/>
              </a:spcAft>
              <a:buClrTx/>
              <a:buSzTx/>
              <a:buFont typeface="+mj-lt"/>
              <a:buAutoNum type="arabicPeriod"/>
              <a:tabLst/>
              <a:defRPr/>
            </a:pPr>
            <a:r>
              <a:rPr kumimoji="1" lang="ja-JP" altLang="ja-JP" sz="2667" b="0"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会員は、固有の事業や専門職種における唯一の代表者（同業者排除）</a:t>
            </a:r>
          </a:p>
          <a:p>
            <a:pPr marL="457189" marR="0" lvl="0" indent="-457189" algn="l" defTabSz="609585" rtl="0" eaLnBrk="1" fontAlgn="auto" latinLnBrk="0" hangingPunct="1">
              <a:lnSpc>
                <a:spcPct val="150000"/>
              </a:lnSpc>
              <a:spcBef>
                <a:spcPts val="0"/>
              </a:spcBef>
              <a:spcAft>
                <a:spcPts val="0"/>
              </a:spcAft>
              <a:buClrTx/>
              <a:buSzTx/>
              <a:buFont typeface="+mj-lt"/>
              <a:buAutoNum type="arabicPeriod"/>
              <a:tabLst/>
              <a:defRPr/>
            </a:pPr>
            <a:r>
              <a:rPr kumimoji="1" lang="ja-JP" altLang="ja-JP" sz="2667" b="0"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「話し合う場所」の共有（例会場）</a:t>
            </a:r>
          </a:p>
          <a:p>
            <a:pPr marL="0" marR="0" lvl="0" indent="0" algn="l" defTabSz="609585" rtl="0" eaLnBrk="1" fontAlgn="auto" latinLnBrk="0" hangingPunct="1">
              <a:lnSpc>
                <a:spcPct val="150000"/>
              </a:lnSpc>
              <a:spcBef>
                <a:spcPts val="0"/>
              </a:spcBef>
              <a:spcAft>
                <a:spcPts val="0"/>
              </a:spcAft>
              <a:buClrTx/>
              <a:buSzTx/>
              <a:buFontTx/>
              <a:buNone/>
              <a:tabLst/>
              <a:defRPr/>
            </a:pPr>
            <a:r>
              <a:rPr kumimoji="1" lang="ja-JP" altLang="ja-JP" sz="2667" b="0"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2667" b="0"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ja-JP" sz="2667" b="1"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a:t>
            </a:r>
            <a:r>
              <a:rPr kumimoji="1" lang="ja-JP" altLang="ja-JP" sz="2667" b="0"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飛躍的な会員の増加・入会願望</a:t>
            </a:r>
            <a:r>
              <a:rPr kumimoji="1" lang="ja-JP" altLang="en-US" sz="2667" b="0"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ja-JP" sz="2667" b="0"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多くの実業人を惹き付けた</a:t>
            </a:r>
            <a:r>
              <a:rPr kumimoji="1" lang="ja-JP" altLang="en-US" sz="2667" b="0" i="0" u="none" strike="noStrike" kern="1200" cap="none" spc="0" normalizeH="0" baseline="0" noProof="0">
                <a:ln>
                  <a:noFill/>
                </a:ln>
                <a:solidFill>
                  <a:srgbClr val="000000"/>
                </a:solidFill>
                <a:effectLst/>
                <a:uLnTx/>
                <a:uFillTx/>
                <a:latin typeface="HGPSoeiKakugothicUB" panose="020B0900000000000000" pitchFamily="34" charset="-128"/>
                <a:ea typeface="HGPSoeiKakugothicUB" panose="020B0900000000000000" pitchFamily="34" charset="-128"/>
                <a:cs typeface="+mn-cs"/>
              </a:rPr>
              <a:t>　　</a:t>
            </a:r>
            <a:endParaRPr kumimoji="1" lang="en-US" altLang="ja-JP" sz="2667" b="0" i="0" u="none" strike="noStrike" kern="1200" cap="none" spc="0" normalizeH="0" baseline="0" noProof="0" dirty="0">
              <a:ln>
                <a:noFill/>
              </a:ln>
              <a:solidFill>
                <a:srgbClr val="000000"/>
              </a:solidFill>
              <a:effectLst/>
              <a:uLnTx/>
              <a:uFillTx/>
              <a:latin typeface="HGPSoeiKakugothicUB" panose="020B0900000000000000" pitchFamily="34" charset="-128"/>
              <a:ea typeface="HGPSoeiKakugothicUB" panose="020B0900000000000000" pitchFamily="34" charset="-128"/>
              <a:cs typeface="+mn-cs"/>
            </a:endParaRPr>
          </a:p>
        </p:txBody>
      </p:sp>
      <p:sp>
        <p:nvSpPr>
          <p:cNvPr id="4" name="タイトル 1">
            <a:extLst>
              <a:ext uri="{FF2B5EF4-FFF2-40B4-BE49-F238E27FC236}">
                <a16:creationId xmlns:a16="http://schemas.microsoft.com/office/drawing/2014/main" id="{B2785121-5516-497D-A58C-8F43D02F3F6D}"/>
              </a:ext>
            </a:extLst>
          </p:cNvPr>
          <p:cNvSpPr txBox="1">
            <a:spLocks/>
          </p:cNvSpPr>
          <p:nvPr/>
        </p:nvSpPr>
        <p:spPr>
          <a:xfrm>
            <a:off x="-10583" y="-16933"/>
            <a:ext cx="5486401" cy="747184"/>
          </a:xfrm>
          <a:prstGeom prst="rect">
            <a:avLst/>
          </a:prstGeom>
          <a:solidFill>
            <a:schemeClr val="accent1"/>
          </a:solidFill>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創立　当初のロータリー</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31749" name="図 4" descr="footer_logo[2].png">
            <a:extLst>
              <a:ext uri="{FF2B5EF4-FFF2-40B4-BE49-F238E27FC236}">
                <a16:creationId xmlns:a16="http://schemas.microsoft.com/office/drawing/2014/main" id="{75D7836E-C0B8-42D1-B8F0-3B173B84B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図 5" descr="ロゴ が含まれている画像&#10;&#10;自動的に生成された説明">
            <a:extLst>
              <a:ext uri="{FF2B5EF4-FFF2-40B4-BE49-F238E27FC236}">
                <a16:creationId xmlns:a16="http://schemas.microsoft.com/office/drawing/2014/main" id="{CA3D3A37-304B-4DE6-844B-55793714C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テキスト ボックス 7">
            <a:extLst>
              <a:ext uri="{FF2B5EF4-FFF2-40B4-BE49-F238E27FC236}">
                <a16:creationId xmlns:a16="http://schemas.microsoft.com/office/drawing/2014/main" id="{58F42633-2BA8-490C-9901-7D07D893122B}"/>
              </a:ext>
            </a:extLst>
          </p:cNvPr>
          <p:cNvSpPr txBox="1">
            <a:spLocks noChangeArrowheads="1"/>
          </p:cNvSpPr>
          <p:nvPr/>
        </p:nvSpPr>
        <p:spPr bwMode="auto">
          <a:xfrm>
            <a:off x="8530168" y="5894918"/>
            <a:ext cx="313901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67"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松宮　元</a:t>
            </a:r>
            <a:r>
              <a:rPr kumimoji="1" lang="en-US" altLang="ja-JP" sz="1867"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RI</a:t>
            </a:r>
            <a:r>
              <a:rPr kumimoji="1" lang="ja-JP" altLang="en-US" sz="1867"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理事講演資料より</a:t>
            </a:r>
          </a:p>
        </p:txBody>
      </p:sp>
      <p:pic>
        <p:nvPicPr>
          <p:cNvPr id="7" name="図 6">
            <a:extLst>
              <a:ext uri="{FF2B5EF4-FFF2-40B4-BE49-F238E27FC236}">
                <a16:creationId xmlns:a16="http://schemas.microsoft.com/office/drawing/2014/main" id="{2C9B7CBF-C454-4C68-908E-4E75DCB78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1867" y="0"/>
            <a:ext cx="5808133" cy="372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41728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98173D-9CE7-4AD8-9B67-A7419392C10A}"/>
              </a:ext>
            </a:extLst>
          </p:cNvPr>
          <p:cNvSpPr>
            <a:spLocks noGrp="1"/>
          </p:cNvSpPr>
          <p:nvPr>
            <p:ph type="ctrTitle"/>
          </p:nvPr>
        </p:nvSpPr>
        <p:spPr>
          <a:xfrm>
            <a:off x="162984" y="1951567"/>
            <a:ext cx="7315200" cy="1837267"/>
          </a:xfrm>
        </p:spPr>
        <p:txBody>
          <a:bodyPr>
            <a:no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algn="ctr" eaLnBrk="1" fontAlgn="auto" hangingPunct="1">
              <a:spcAft>
                <a:spcPts val="0"/>
              </a:spcAft>
              <a:defRPr/>
            </a:pPr>
            <a:r>
              <a:rPr lang="ja-JP" altLang="en-US" sz="4800" dirty="0">
                <a:solidFill>
                  <a:schemeClr val="bg1"/>
                </a:solidFill>
                <a:latin typeface="HGPSoeiKakugothicUB" panose="020B0900000000000000" pitchFamily="34" charset="-128"/>
                <a:ea typeface="HGPSoeiKakugothicUB" panose="020B0900000000000000" pitchFamily="34" charset="-128"/>
              </a:rPr>
              <a:t>日本のロータリーの根幹</a:t>
            </a:r>
          </a:p>
        </p:txBody>
      </p:sp>
      <p:pic>
        <p:nvPicPr>
          <p:cNvPr id="32770" name="図 6" descr="footer_logo[2].png">
            <a:extLst>
              <a:ext uri="{FF2B5EF4-FFF2-40B4-BE49-F238E27FC236}">
                <a16:creationId xmlns:a16="http://schemas.microsoft.com/office/drawing/2014/main" id="{40F0C771-FE9D-42E4-A047-8C66728A2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図 7" descr="ロゴ が含まれている画像&#10;&#10;自動的に生成された説明">
            <a:extLst>
              <a:ext uri="{FF2B5EF4-FFF2-40B4-BE49-F238E27FC236}">
                <a16:creationId xmlns:a16="http://schemas.microsoft.com/office/drawing/2014/main" id="{2DE2B83C-CBAC-4C76-83AE-CAF561CDA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スライド番号プレースホルダー 1">
            <a:extLst>
              <a:ext uri="{FF2B5EF4-FFF2-40B4-BE49-F238E27FC236}">
                <a16:creationId xmlns:a16="http://schemas.microsoft.com/office/drawing/2014/main" id="{298C5D48-7651-4A10-BDD2-408CE055D08D}"/>
              </a:ext>
            </a:extLst>
          </p:cNvPr>
          <p:cNvSpPr txBox="1">
            <a:spLocks noChangeArrowheads="1"/>
          </p:cNvSpPr>
          <p:nvPr/>
        </p:nvSpPr>
        <p:spPr bwMode="auto">
          <a:xfrm>
            <a:off x="10553700" y="6385984"/>
            <a:ext cx="1532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00000"/>
              </a:lnSpc>
              <a:spcBef>
                <a:spcPct val="0"/>
              </a:spcBef>
              <a:spcAft>
                <a:spcPts val="800"/>
              </a:spcAft>
              <a:buClrTx/>
              <a:buSzTx/>
              <a:buFontTx/>
              <a:buNone/>
              <a:tabLst/>
              <a:defRPr/>
            </a:pPr>
            <a:fld id="{E25EEE42-380B-4F84-8780-809BF5E6DD2B}" type="slidenum">
              <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r" defTabSz="609585" rtl="0" eaLnBrk="1" fontAlgn="base" latinLnBrk="0" hangingPunct="1">
                <a:lnSpc>
                  <a:spcPct val="100000"/>
                </a:lnSpc>
                <a:spcBef>
                  <a:spcPct val="0"/>
                </a:spcBef>
                <a:spcAft>
                  <a:spcPts val="800"/>
                </a:spcAft>
                <a:buClrTx/>
                <a:buSzTx/>
                <a:buFontTx/>
                <a:buNone/>
                <a:tabLst/>
                <a:defRPr/>
              </a:pPr>
              <a:t>17</a:t>
            </a:fld>
            <a:endPar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0993647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AE25E95F-0464-4A60-BEBB-8CE8B31280A8}"/>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Meiryo" panose="020B0604030504040204" pitchFamily="34" charset="-128"/>
                <a:ea typeface="Meiryo" panose="020B0604030504040204" pitchFamily="34" charset="-128"/>
                <a:cs typeface="+mn-cs"/>
              </a:rPr>
              <a:t> </a:t>
            </a:r>
          </a:p>
        </p:txBody>
      </p:sp>
      <p:grpSp>
        <p:nvGrpSpPr>
          <p:cNvPr id="2049" name="Rectangle 1">
            <a:extLst>
              <a:ext uri="{FF2B5EF4-FFF2-40B4-BE49-F238E27FC236}">
                <a16:creationId xmlns:a16="http://schemas.microsoft.com/office/drawing/2014/main" id="{F8D664E9-340E-4DAB-8555-BA8EC6480A74}"/>
              </a:ext>
            </a:extLst>
          </p:cNvPr>
          <p:cNvGrpSpPr>
            <a:grpSpLocks/>
          </p:cNvGrpSpPr>
          <p:nvPr/>
        </p:nvGrpSpPr>
        <p:grpSpPr bwMode="auto">
          <a:xfrm>
            <a:off x="3251200" y="2641600"/>
            <a:ext cx="8720667" cy="1557867"/>
            <a:chOff x="1536" y="1248"/>
            <a:chExt cx="4120" cy="736"/>
          </a:xfrm>
        </p:grpSpPr>
        <p:pic>
          <p:nvPicPr>
            <p:cNvPr id="33795" name="Rectangle 1">
              <a:extLst>
                <a:ext uri="{FF2B5EF4-FFF2-40B4-BE49-F238E27FC236}">
                  <a16:creationId xmlns:a16="http://schemas.microsoft.com/office/drawing/2014/main" id="{4D3F7658-97CE-481D-AB6B-7F80FADA3B9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1248"/>
              <a:ext cx="4120" cy="736"/>
            </a:xfrm>
            <a:prstGeom prst="rect">
              <a:avLst/>
            </a:prstGeom>
            <a:noFill/>
            <a:extLst>
              <a:ext uri="{909E8E84-426E-40DD-AFC4-6F175D3DCCD1}">
                <a14:hiddenFill xmlns:a14="http://schemas.microsoft.com/office/drawing/2010/main">
                  <a:solidFill>
                    <a:srgbClr val="FFFFFF"/>
                  </a:solidFill>
                </a14:hiddenFill>
              </a:ext>
            </a:extLst>
          </p:spPr>
        </p:pic>
        <p:sp>
          <p:nvSpPr>
            <p:cNvPr id="33796" name="Text Box 4">
              <a:extLst>
                <a:ext uri="{FF2B5EF4-FFF2-40B4-BE49-F238E27FC236}">
                  <a16:creationId xmlns:a16="http://schemas.microsoft.com/office/drawing/2014/main" id="{43613B65-094C-4A06-A603-05148A708C4A}"/>
                </a:ext>
              </a:extLst>
            </p:cNvPr>
            <p:cNvSpPr txBox="1">
              <a:spLocks noChangeArrowheads="1"/>
            </p:cNvSpPr>
            <p:nvPr/>
          </p:nvSpPr>
          <p:spPr bwMode="auto">
            <a:xfrm>
              <a:off x="1551" y="1264"/>
              <a:ext cx="4099"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0" fontAlgn="base" latinLnBrk="0" hangingPunct="0">
                <a:lnSpc>
                  <a:spcPct val="15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rPr>
                <a:t>“Enter to learn, go forth to serve”</a:t>
              </a:r>
              <a:r>
                <a:rPr kumimoji="1" lang="ja-JP" altLang="en-US" sz="32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rPr>
                <a:t>　</a:t>
              </a:r>
              <a:endParaRPr kumimoji="1" lang="en-US" altLang="ja-JP" sz="32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endParaRPr>
            </a:p>
            <a:p>
              <a:pPr marL="0" marR="0" lvl="0" indent="0" algn="l" defTabSz="609585" rtl="0" eaLnBrk="0" fontAlgn="base" latinLnBrk="0" hangingPunct="0">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rPr>
                <a:t>       入りて学び、出でて奉仕せよ。</a:t>
              </a:r>
              <a:endParaRPr kumimoji="1" lang="ja-JP" altLang="en-US" sz="32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ＭＳ Ｐゴシック" panose="020B0600070205080204" pitchFamily="50" charset="-128"/>
              </a:endParaRPr>
            </a:p>
          </p:txBody>
        </p:sp>
      </p:grpSp>
      <p:sp>
        <p:nvSpPr>
          <p:cNvPr id="33798" name="正方形/長方形 13">
            <a:extLst>
              <a:ext uri="{FF2B5EF4-FFF2-40B4-BE49-F238E27FC236}">
                <a16:creationId xmlns:a16="http://schemas.microsoft.com/office/drawing/2014/main" id="{C60E872D-8E38-44B4-85F7-FA5D90F18BF4}"/>
              </a:ext>
            </a:extLst>
          </p:cNvPr>
          <p:cNvSpPr>
            <a:spLocks noChangeArrowheads="1"/>
          </p:cNvSpPr>
          <p:nvPr/>
        </p:nvSpPr>
        <p:spPr bwMode="auto">
          <a:xfrm>
            <a:off x="920751" y="1303867"/>
            <a:ext cx="10350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1" lang="en-US" altLang="ja-JP" sz="2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rPr>
              <a:t>Kendrick Guernsey</a:t>
            </a:r>
            <a:r>
              <a:rPr kumimoji="1" lang="ja-JP" altLang="en-US" sz="2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rPr>
              <a:t>（</a:t>
            </a:r>
            <a:r>
              <a:rPr kumimoji="1" lang="en-US" altLang="ja-JP" sz="2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rPr>
              <a:t>1947-48</a:t>
            </a:r>
            <a:r>
              <a:rPr kumimoji="1" lang="ja-JP" altLang="en-US" sz="2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rPr>
              <a:t>年度 ＲＩ会長）</a:t>
            </a:r>
            <a:r>
              <a:rPr kumimoji="1" lang="en-US" altLang="ja-JP" sz="2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rPr>
              <a:t>R</a:t>
            </a:r>
            <a:r>
              <a:rPr kumimoji="1" lang="ja-JP" altLang="en-US" sz="2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rPr>
              <a:t> </a:t>
            </a:r>
            <a:r>
              <a:rPr kumimoji="1" lang="en-US" altLang="ja-JP" sz="2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rPr>
              <a:t>I</a:t>
            </a:r>
            <a:r>
              <a:rPr kumimoji="1" lang="ja-JP" altLang="en-US" sz="2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rPr>
              <a:t>テーマ</a:t>
            </a:r>
            <a:endParaRPr kumimoji="1" lang="en-US" altLang="ja-JP" sz="2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Times New Roman" panose="02020603050405020304" pitchFamily="18" charset="0"/>
            </a:endParaRPr>
          </a:p>
        </p:txBody>
      </p:sp>
      <p:sp>
        <p:nvSpPr>
          <p:cNvPr id="2053" name="AutoShape 5" descr="https://player.slidesplayer.net/62/11598826/slides/slide_24.jpg">
            <a:extLst>
              <a:ext uri="{FF2B5EF4-FFF2-40B4-BE49-F238E27FC236}">
                <a16:creationId xmlns:a16="http://schemas.microsoft.com/office/drawing/2014/main" id="{80192A8E-A018-429D-8FD3-8197553A92B6}"/>
              </a:ext>
            </a:extLst>
          </p:cNvPr>
          <p:cNvSpPr>
            <a:spLocks noChangeAspect="1" noChangeArrowheads="1"/>
          </p:cNvSpPr>
          <p:nvPr/>
        </p:nvSpPr>
        <p:spPr bwMode="auto">
          <a:xfrm>
            <a:off x="1678517" y="-143933"/>
            <a:ext cx="304800" cy="304800"/>
          </a:xfrm>
          <a:prstGeom prst="rect">
            <a:avLst/>
          </a:prstGeom>
          <a:noFill/>
        </p:spPr>
        <p:txBody>
          <a:bodyPr lIns="91440" tIns="45720" rIns="91440" bIns="45720"/>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panose="020B0604030504040204" pitchFamily="34" charset="-128"/>
              <a:ea typeface="Meiryo" panose="020B0604030504040204" pitchFamily="34" charset="-128"/>
              <a:cs typeface="+mn-cs"/>
            </a:endParaRPr>
          </a:p>
        </p:txBody>
      </p:sp>
      <p:pic>
        <p:nvPicPr>
          <p:cNvPr id="33800" name="Picture 11" descr="C:\Users\issaku\Desktop\1947-48_S_Kendrick_Guernsey.jpg">
            <a:extLst>
              <a:ext uri="{FF2B5EF4-FFF2-40B4-BE49-F238E27FC236}">
                <a16:creationId xmlns:a16="http://schemas.microsoft.com/office/drawing/2014/main" id="{CB6108EF-C440-4FAB-9F55-1FCCEF4D3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500"/>
          <a:stretch>
            <a:fillRect/>
          </a:stretch>
        </p:blipFill>
        <p:spPr bwMode="auto">
          <a:xfrm flipH="1">
            <a:off x="1" y="1890184"/>
            <a:ext cx="3111500" cy="363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正方形/長方形 16">
            <a:extLst>
              <a:ext uri="{FF2B5EF4-FFF2-40B4-BE49-F238E27FC236}">
                <a16:creationId xmlns:a16="http://schemas.microsoft.com/office/drawing/2014/main" id="{6AA39553-29B2-483A-B5C2-81197A3B5493}"/>
              </a:ext>
            </a:extLst>
          </p:cNvPr>
          <p:cNvSpPr>
            <a:spLocks noChangeArrowheads="1"/>
          </p:cNvSpPr>
          <p:nvPr/>
        </p:nvSpPr>
        <p:spPr bwMode="auto">
          <a:xfrm>
            <a:off x="3515784" y="5520268"/>
            <a:ext cx="8210549"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1" lang="ja-JP" altLang="en-US" sz="2667"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ロータリアンが出会い、集う場</a:t>
            </a:r>
            <a:endParaRPr kumimoji="1" lang="en-US" altLang="ja-JP" sz="2667"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1" lang="ja-JP" altLang="en-US" sz="2667"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（親睦を育む場）</a:t>
            </a:r>
          </a:p>
        </p:txBody>
      </p:sp>
      <p:sp>
        <p:nvSpPr>
          <p:cNvPr id="33802" name="正方形/長方形 8">
            <a:extLst>
              <a:ext uri="{FF2B5EF4-FFF2-40B4-BE49-F238E27FC236}">
                <a16:creationId xmlns:a16="http://schemas.microsoft.com/office/drawing/2014/main" id="{1964A127-2F48-4625-98C9-D0D4652432B9}"/>
              </a:ext>
            </a:extLst>
          </p:cNvPr>
          <p:cNvSpPr>
            <a:spLocks noChangeArrowheads="1"/>
          </p:cNvSpPr>
          <p:nvPr/>
        </p:nvSpPr>
        <p:spPr bwMode="auto">
          <a:xfrm>
            <a:off x="3291418" y="4942417"/>
            <a:ext cx="890058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667"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究極の目的</a:t>
            </a:r>
            <a:r>
              <a:rPr kumimoji="1" lang="ja-JP" altLang="en-US" sz="2667"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 → </a:t>
            </a:r>
            <a:r>
              <a:rPr kumimoji="1" lang="ja-JP" altLang="ja-JP" sz="2667"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「素晴らしい真のロータリアン</a:t>
            </a:r>
            <a:r>
              <a:rPr kumimoji="1" lang="ja-JP" altLang="en-US" sz="2667"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の育成</a:t>
            </a:r>
            <a:r>
              <a:rPr kumimoji="1" lang="ja-JP" altLang="ja-JP" sz="2667"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a:t>
            </a:r>
            <a:endParaRPr kumimoji="1" lang="ja-JP" altLang="en-US" sz="2667"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endParaRPr>
          </a:p>
        </p:txBody>
      </p:sp>
      <p:sp>
        <p:nvSpPr>
          <p:cNvPr id="33803" name="テキスト ボックス 1">
            <a:extLst>
              <a:ext uri="{FF2B5EF4-FFF2-40B4-BE49-F238E27FC236}">
                <a16:creationId xmlns:a16="http://schemas.microsoft.com/office/drawing/2014/main" id="{9EEAAC01-6A95-44CB-8C3F-73A2BECE6600}"/>
              </a:ext>
            </a:extLst>
          </p:cNvPr>
          <p:cNvSpPr txBox="1">
            <a:spLocks noChangeArrowheads="1"/>
          </p:cNvSpPr>
          <p:nvPr/>
        </p:nvSpPr>
        <p:spPr bwMode="auto">
          <a:xfrm>
            <a:off x="330201" y="61384"/>
            <a:ext cx="49000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ケンドリック ガーンシー</a:t>
            </a:r>
          </a:p>
        </p:txBody>
      </p:sp>
      <p:pic>
        <p:nvPicPr>
          <p:cNvPr id="33804" name="図 10" descr="footer_logo[2].png">
            <a:extLst>
              <a:ext uri="{FF2B5EF4-FFF2-40B4-BE49-F238E27FC236}">
                <a16:creationId xmlns:a16="http://schemas.microsoft.com/office/drawing/2014/main" id="{DC205B02-49F2-470F-90D0-70A02722F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図 11" descr="ロゴ が含まれている画像&#10;&#10;自動的に生成された説明">
            <a:extLst>
              <a:ext uri="{FF2B5EF4-FFF2-40B4-BE49-F238E27FC236}">
                <a16:creationId xmlns:a16="http://schemas.microsoft.com/office/drawing/2014/main" id="{351AB88A-B329-43E1-8FE6-ED7204CAB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20057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descr="&quot;&quot;">
            <a:extLst>
              <a:ext uri="{FF2B5EF4-FFF2-40B4-BE49-F238E27FC236}">
                <a16:creationId xmlns:a16="http://schemas.microsoft.com/office/drawing/2014/main" id="{D32FB1CE-9932-4A1F-B770-1E1CA6840658}"/>
              </a:ext>
            </a:extLst>
          </p:cNvPr>
          <p:cNvSpPr>
            <a:spLocks noGrp="1" noRot="1" noChangeAspect="1" noMove="1" noResize="1" noEditPoints="1" noAdjustHandles="1" noChangeArrowheads="1" noChangeShapeType="1" noTextEdit="1"/>
          </p:cNvSpPr>
          <p:nvPr/>
        </p:nvSpPr>
        <p:spPr>
          <a:xfrm>
            <a:off x="1" y="762000"/>
            <a:ext cx="9141884"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descr="&quot;&quot;">
            <a:extLst>
              <a:ext uri="{FF2B5EF4-FFF2-40B4-BE49-F238E27FC236}">
                <a16:creationId xmlns:a16="http://schemas.microsoft.com/office/drawing/2014/main" id="{DE12FE1E-7979-4172-92BE-B1E3D94B18AA}"/>
              </a:ext>
            </a:extLst>
          </p:cNvPr>
          <p:cNvSpPr>
            <a:spLocks noGrp="1" noRot="1" noChangeAspect="1" noMove="1" noResize="1" noEditPoints="1" noAdjustHandles="1" noChangeArrowheads="1" noChangeShapeType="1" noTextEdit="1"/>
          </p:cNvSpPr>
          <p:nvPr/>
        </p:nvSpPr>
        <p:spPr>
          <a:xfrm>
            <a:off x="9271001" y="762000"/>
            <a:ext cx="2925233" cy="533400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descr="&quot;&quot;">
            <a:extLst>
              <a:ext uri="{FF2B5EF4-FFF2-40B4-BE49-F238E27FC236}">
                <a16:creationId xmlns:a16="http://schemas.microsoft.com/office/drawing/2014/main" id="{271B2F39-7AB5-4E8B-B724-B60E65FDF850}"/>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pic>
        <p:nvPicPr>
          <p:cNvPr id="35845" name="図 3">
            <a:extLst>
              <a:ext uri="{FF2B5EF4-FFF2-40B4-BE49-F238E27FC236}">
                <a16:creationId xmlns:a16="http://schemas.microsoft.com/office/drawing/2014/main" id="{3DA2CA46-395E-4041-854C-7E8A9867B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490" r="-2" b="21461"/>
          <a:stretch>
            <a:fillRect/>
          </a:stretch>
        </p:blipFill>
        <p:spPr bwMode="auto">
          <a:xfrm>
            <a:off x="0" y="0"/>
            <a:ext cx="75374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図 4">
            <a:extLst>
              <a:ext uri="{FF2B5EF4-FFF2-40B4-BE49-F238E27FC236}">
                <a16:creationId xmlns:a16="http://schemas.microsoft.com/office/drawing/2014/main" id="{CC7C3770-6065-4D60-937C-0FBB79F3E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26" r="1508" b="-3"/>
          <a:stretch>
            <a:fillRect/>
          </a:stretch>
        </p:blipFill>
        <p:spPr bwMode="auto">
          <a:xfrm>
            <a:off x="7537451" y="3429000"/>
            <a:ext cx="465454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1">
            <a:extLst>
              <a:ext uri="{FF2B5EF4-FFF2-40B4-BE49-F238E27FC236}">
                <a16:creationId xmlns:a16="http://schemas.microsoft.com/office/drawing/2014/main" id="{1ADA16CC-8E92-44AD-814C-ED5BFD0AA97D}"/>
              </a:ext>
            </a:extLst>
          </p:cNvPr>
          <p:cNvSpPr txBox="1">
            <a:spLocks/>
          </p:cNvSpPr>
          <p:nvPr/>
        </p:nvSpPr>
        <p:spPr>
          <a:xfrm>
            <a:off x="1928284" y="5708651"/>
            <a:ext cx="7315200" cy="1219200"/>
          </a:xfrm>
          <a:prstGeom prst="rect">
            <a:avLst/>
          </a:prstGeom>
        </p:spPr>
        <p:txBody>
          <a:bodyPr anchor="b">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0" fontAlgn="auto" latinLnBrk="0" hangingPunct="0">
              <a:lnSpc>
                <a:spcPct val="100000"/>
              </a:lnSpc>
              <a:spcBef>
                <a:spcPct val="0"/>
              </a:spcBef>
              <a:spcAft>
                <a:spcPts val="800"/>
              </a:spcAft>
              <a:buClrTx/>
              <a:buSzTx/>
              <a:buFontTx/>
              <a:buNone/>
              <a:tabLst/>
              <a:defRPr/>
            </a:pPr>
            <a:r>
              <a:rPr kumimoji="1" lang="ja-JP" altLang="en-US" sz="6400" b="1" i="0" u="none" strike="noStrike" kern="1200" cap="none" spc="-133" normalizeH="0" baseline="0" noProof="0" dirty="0">
                <a:ln w="17780" cmpd="sng">
                  <a:noFill/>
                  <a:prstDash val="solid"/>
                  <a:miter lim="800000"/>
                </a:ln>
                <a:solidFill>
                  <a:srgbClr val="FFFFFF"/>
                </a:solidFill>
                <a:effectLst/>
                <a:uLnTx/>
                <a:uFillTx/>
                <a:latin typeface="Meiryo" panose="020B0604030504040204" pitchFamily="34" charset="-128"/>
                <a:ea typeface="Meiryo" panose="020B0604030504040204" pitchFamily="34" charset="-128"/>
                <a:cs typeface="+mn-cs"/>
              </a:rPr>
              <a:t>米山梅吉</a:t>
            </a:r>
            <a:endParaRPr kumimoji="1" lang="en-US" altLang="ja-JP" sz="6400" b="1" i="0" u="none" strike="noStrike" kern="1200" cap="none" spc="-133" normalizeH="0" baseline="0" noProof="0" dirty="0">
              <a:ln w="17780" cmpd="sng">
                <a:noFill/>
                <a:prstDash val="solid"/>
                <a:miter lim="800000"/>
              </a:ln>
              <a:solidFill>
                <a:srgbClr val="FFFFFF"/>
              </a:solidFill>
              <a:effectLst/>
              <a:uLnTx/>
              <a:uFillTx/>
              <a:latin typeface="Meiryo" panose="020B0604030504040204" pitchFamily="34" charset="-128"/>
              <a:ea typeface="Meiryo" panose="020B0604030504040204" pitchFamily="34" charset="-128"/>
              <a:cs typeface="+mn-cs"/>
            </a:endParaRPr>
          </a:p>
        </p:txBody>
      </p:sp>
      <p:sp>
        <p:nvSpPr>
          <p:cNvPr id="35848" name="スライド番号プレースホルダー 1">
            <a:extLst>
              <a:ext uri="{FF2B5EF4-FFF2-40B4-BE49-F238E27FC236}">
                <a16:creationId xmlns:a16="http://schemas.microsoft.com/office/drawing/2014/main" id="{FE83BCB3-995D-48D2-B0E2-FA11FEBB1F72}"/>
              </a:ext>
            </a:extLst>
          </p:cNvPr>
          <p:cNvSpPr>
            <a:spLocks noGrp="1" noChangeArrowheads="1"/>
          </p:cNvSpPr>
          <p:nvPr>
            <p:ph type="sldNum" sz="quarter" idx="12"/>
          </p:nvPr>
        </p:nvSpPr>
        <p:spPr bwMode="auto">
          <a:xfrm>
            <a:off x="10634134" y="6356351"/>
            <a:ext cx="1530351"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90000"/>
              </a:lnSpc>
              <a:spcBef>
                <a:spcPct val="0"/>
              </a:spcBef>
              <a:spcAft>
                <a:spcPts val="800"/>
              </a:spcAft>
              <a:buClrTx/>
              <a:buSzTx/>
              <a:buFontTx/>
              <a:buNone/>
              <a:tabLst/>
              <a:defRPr/>
            </a:pPr>
            <a:fld id="{7F7C29B9-D738-49A3-81ED-A5F781436F3C}" type="slidenum">
              <a:rPr kumimoji="1" lang="en-US" altLang="ja-JP" sz="1600" b="1" i="0" u="none" strike="noStrike" kern="1200" cap="none" spc="0" normalizeH="0" baseline="0" noProof="0">
                <a:ln>
                  <a:noFill/>
                </a:ln>
                <a:solidFill>
                  <a:srgbClr val="FFFFFF"/>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90000"/>
                </a:lnSpc>
                <a:spcBef>
                  <a:spcPct val="0"/>
                </a:spcBef>
                <a:spcAft>
                  <a:spcPts val="800"/>
                </a:spcAft>
                <a:buClrTx/>
                <a:buSzTx/>
                <a:buFontTx/>
                <a:buNone/>
                <a:tabLst/>
                <a:defRPr/>
              </a:pPr>
              <a:t>19</a:t>
            </a:fld>
            <a:endParaRPr kumimoji="1" lang="en-US" altLang="ja-JP" sz="1600" b="1" i="0" u="none" strike="noStrike" kern="1200" cap="none" spc="0" normalizeH="0" baseline="0" noProof="0">
              <a:ln>
                <a:noFill/>
              </a:ln>
              <a:solidFill>
                <a:srgbClr val="FFFFFF"/>
              </a:solidFill>
              <a:effectLst/>
              <a:uLnTx/>
              <a:uFillTx/>
              <a:latin typeface="Corbel" panose="020B0503020204020204" pitchFamily="34" charset="0"/>
              <a:ea typeface="ＭＳ Ｐゴシック" panose="020B0600070205080204" pitchFamily="50" charset="-128"/>
              <a:cs typeface="+mn-cs"/>
            </a:endParaRPr>
          </a:p>
        </p:txBody>
      </p:sp>
      <p:pic>
        <p:nvPicPr>
          <p:cNvPr id="35849" name="図 7" descr="footer_logo[2].png">
            <a:extLst>
              <a:ext uri="{FF2B5EF4-FFF2-40B4-BE49-F238E27FC236}">
                <a16:creationId xmlns:a16="http://schemas.microsoft.com/office/drawing/2014/main" id="{FF088CE3-4417-4395-BB8B-DF6652911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正方形/長方形 9">
            <a:extLst>
              <a:ext uri="{FF2B5EF4-FFF2-40B4-BE49-F238E27FC236}">
                <a16:creationId xmlns:a16="http://schemas.microsoft.com/office/drawing/2014/main" id="{9A5428FA-7A6B-40F0-B834-0E0986282951}"/>
              </a:ext>
            </a:extLst>
          </p:cNvPr>
          <p:cNvSpPr>
            <a:spLocks noChangeArrowheads="1"/>
          </p:cNvSpPr>
          <p:nvPr/>
        </p:nvSpPr>
        <p:spPr bwMode="auto">
          <a:xfrm>
            <a:off x="4859867" y="48684"/>
            <a:ext cx="7315200" cy="376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2667"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ここで誰もが思い出すのは、</a:t>
            </a:r>
            <a:endParaRPr kumimoji="1" lang="en-US" altLang="ja-JP" sz="2667"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2667"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上記を喝破したかのような</a:t>
            </a:r>
            <a:endParaRPr kumimoji="1" lang="en-US" altLang="ja-JP" sz="2667"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2667"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米山梅吉の言葉</a:t>
            </a:r>
            <a:endParaRPr kumimoji="1" lang="en-US" altLang="ja-JP" sz="2667"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2667"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「ロータリーの例会は、</a:t>
            </a:r>
            <a:endParaRPr kumimoji="1" lang="en-US" altLang="ja-JP" sz="2667"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2667"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人生の道場である」</a:t>
            </a:r>
            <a:endParaRPr kumimoji="1" lang="en-US" altLang="ja-JP" sz="2667"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endParaRPr kumimoji="1" lang="en-US" altLang="ja-JP" sz="2667"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endParaRPr>
          </a:p>
        </p:txBody>
      </p:sp>
      <p:pic>
        <p:nvPicPr>
          <p:cNvPr id="35851" name="図 10" descr="ロゴ が含まれている画像&#10;&#10;自動的に生成された説明">
            <a:extLst>
              <a:ext uri="{FF2B5EF4-FFF2-40B4-BE49-F238E27FC236}">
                <a16:creationId xmlns:a16="http://schemas.microsoft.com/office/drawing/2014/main" id="{E715CE1E-620C-4F70-9AF2-FCCFB67463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09069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4C1B3C-C081-4759-90C1-AD29575C9707}"/>
              </a:ext>
            </a:extLst>
          </p:cNvPr>
          <p:cNvSpPr>
            <a:spLocks noGrp="1"/>
          </p:cNvSpPr>
          <p:nvPr>
            <p:ph type="ctrTitle"/>
          </p:nvPr>
        </p:nvSpPr>
        <p:spPr>
          <a:xfrm>
            <a:off x="1200151" y="1926167"/>
            <a:ext cx="7315200" cy="2421467"/>
          </a:xfrm>
        </p:spPr>
        <p:txBody>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algn="ctr" eaLnBrk="1" fontAlgn="auto" hangingPunct="1">
              <a:lnSpc>
                <a:spcPct val="150000"/>
              </a:lnSpc>
              <a:spcAft>
                <a:spcPts val="0"/>
              </a:spcAft>
              <a:defRPr/>
            </a:pPr>
            <a:r>
              <a:rPr lang="ja-JP" altLang="en-US" sz="4800">
                <a:solidFill>
                  <a:schemeClr val="bg1"/>
                </a:solidFill>
                <a:latin typeface="HGPSoeiKakugothicUB" panose="020B0900000000000000" pitchFamily="34" charset="-128"/>
                <a:ea typeface="HGPSoeiKakugothicUB" panose="020B0900000000000000" pitchFamily="34" charset="-128"/>
              </a:rPr>
              <a:t>ジョージ・バーナード・ショー</a:t>
            </a:r>
            <a:br>
              <a:rPr lang="en-US" altLang="ja-JP" sz="4800" dirty="0">
                <a:solidFill>
                  <a:schemeClr val="bg1"/>
                </a:solidFill>
                <a:latin typeface="HGPSoeiKakugothicUB" panose="020B0900000000000000" pitchFamily="34" charset="-128"/>
                <a:ea typeface="HGPSoeiKakugothicUB" panose="020B0900000000000000" pitchFamily="34" charset="-128"/>
              </a:rPr>
            </a:br>
            <a:r>
              <a:rPr lang="ja-JP" altLang="en-US" sz="4800">
                <a:solidFill>
                  <a:schemeClr val="bg1"/>
                </a:solidFill>
                <a:latin typeface="HGPSoeiKakugothicUB" panose="020B0900000000000000" pitchFamily="34" charset="-128"/>
                <a:ea typeface="HGPSoeiKakugothicUB" panose="020B0900000000000000" pitchFamily="34" charset="-128"/>
              </a:rPr>
              <a:t>の言葉</a:t>
            </a:r>
          </a:p>
        </p:txBody>
      </p:sp>
      <p:pic>
        <p:nvPicPr>
          <p:cNvPr id="17410" name="図 6" descr="footer_logo[2].png">
            <a:extLst>
              <a:ext uri="{FF2B5EF4-FFF2-40B4-BE49-F238E27FC236}">
                <a16:creationId xmlns:a16="http://schemas.microsoft.com/office/drawing/2014/main" id="{79DE8528-A093-46A0-93E8-8E6AD5086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図 7" descr="ロゴ が含まれている画像&#10;&#10;自動的に生成された説明">
            <a:extLst>
              <a:ext uri="{FF2B5EF4-FFF2-40B4-BE49-F238E27FC236}">
                <a16:creationId xmlns:a16="http://schemas.microsoft.com/office/drawing/2014/main" id="{732DC434-838C-4D93-9E10-313400FEB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スライド番号プレースホルダー 1">
            <a:extLst>
              <a:ext uri="{FF2B5EF4-FFF2-40B4-BE49-F238E27FC236}">
                <a16:creationId xmlns:a16="http://schemas.microsoft.com/office/drawing/2014/main" id="{50823A73-EF90-43E7-AD8E-39778D183411}"/>
              </a:ext>
            </a:extLst>
          </p:cNvPr>
          <p:cNvSpPr txBox="1">
            <a:spLocks noChangeArrowheads="1"/>
          </p:cNvSpPr>
          <p:nvPr/>
        </p:nvSpPr>
        <p:spPr bwMode="auto">
          <a:xfrm>
            <a:off x="10553700" y="6385984"/>
            <a:ext cx="1532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00000"/>
              </a:lnSpc>
              <a:spcBef>
                <a:spcPct val="0"/>
              </a:spcBef>
              <a:spcAft>
                <a:spcPts val="800"/>
              </a:spcAft>
              <a:buClrTx/>
              <a:buSzTx/>
              <a:buFontTx/>
              <a:buNone/>
              <a:tabLst/>
              <a:defRPr/>
            </a:pPr>
            <a:fld id="{03D88B8E-E1AB-497E-98C8-726FD9F796EF}" type="slidenum">
              <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r" defTabSz="609585" rtl="0" eaLnBrk="1" fontAlgn="base" latinLnBrk="0" hangingPunct="1">
                <a:lnSpc>
                  <a:spcPct val="100000"/>
                </a:lnSpc>
                <a:spcBef>
                  <a:spcPct val="0"/>
                </a:spcBef>
                <a:spcAft>
                  <a:spcPts val="800"/>
                </a:spcAft>
                <a:buClrTx/>
                <a:buSzTx/>
                <a:buFontTx/>
                <a:buNone/>
                <a:tabLst/>
                <a:defRPr/>
              </a:pPr>
              <a:t>2</a:t>
            </a:fld>
            <a:endPar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17413" name="図 5">
            <a:extLst>
              <a:ext uri="{FF2B5EF4-FFF2-40B4-BE49-F238E27FC236}">
                <a16:creationId xmlns:a16="http://schemas.microsoft.com/office/drawing/2014/main" id="{9C80DB87-2446-4C4C-81C5-D97A26120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803" r="22903"/>
          <a:stretch>
            <a:fillRect/>
          </a:stretch>
        </p:blipFill>
        <p:spPr bwMode="auto">
          <a:xfrm>
            <a:off x="9254067" y="772585"/>
            <a:ext cx="2937933" cy="531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78154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C8B53D8B-7F00-4839-8451-B7C7CAC6449A}"/>
              </a:ext>
            </a:extLst>
          </p:cNvPr>
          <p:cNvSpPr txBox="1">
            <a:spLocks/>
          </p:cNvSpPr>
          <p:nvPr/>
        </p:nvSpPr>
        <p:spPr>
          <a:xfrm>
            <a:off x="-19050" y="-6350"/>
            <a:ext cx="5486401" cy="745068"/>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松下幸之助</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36867" name="図 7" descr="footer_logo[2].png">
            <a:extLst>
              <a:ext uri="{FF2B5EF4-FFF2-40B4-BE49-F238E27FC236}">
                <a16:creationId xmlns:a16="http://schemas.microsoft.com/office/drawing/2014/main" id="{689CF5A4-D986-473E-B71B-7D4F18BA6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図 8" descr="ロゴ が含まれている画像&#10;&#10;自動的に生成された説明">
            <a:extLst>
              <a:ext uri="{FF2B5EF4-FFF2-40B4-BE49-F238E27FC236}">
                <a16:creationId xmlns:a16="http://schemas.microsoft.com/office/drawing/2014/main" id="{78D62ACF-9F92-4E90-B45D-65C00C69A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スライド番号プレースホルダー 1">
            <a:extLst>
              <a:ext uri="{FF2B5EF4-FFF2-40B4-BE49-F238E27FC236}">
                <a16:creationId xmlns:a16="http://schemas.microsoft.com/office/drawing/2014/main" id="{41126AF3-3A2C-4A22-AF44-1F8EBC175E66}"/>
              </a:ext>
            </a:extLst>
          </p:cNvPr>
          <p:cNvSpPr>
            <a:spLocks noGrp="1" noChangeArrowheads="1"/>
          </p:cNvSpPr>
          <p:nvPr>
            <p:ph type="sldNum" sz="quarter" idx="12"/>
          </p:nvPr>
        </p:nvSpPr>
        <p:spPr bwMode="auto">
          <a:xfrm>
            <a:off x="10634134" y="6356351"/>
            <a:ext cx="1530351"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90000"/>
              </a:lnSpc>
              <a:spcBef>
                <a:spcPct val="0"/>
              </a:spcBef>
              <a:spcAft>
                <a:spcPts val="800"/>
              </a:spcAft>
              <a:buClrTx/>
              <a:buSzTx/>
              <a:buFontTx/>
              <a:buNone/>
              <a:tabLst/>
              <a:defRPr/>
            </a:pPr>
            <a:fld id="{891C06B0-8AE3-4005-81C4-B2D6F0EF87F1}" type="slidenum">
              <a:rPr kumimoji="1"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90000"/>
                </a:lnSpc>
                <a:spcBef>
                  <a:spcPct val="0"/>
                </a:spcBef>
                <a:spcAft>
                  <a:spcPts val="800"/>
                </a:spcAft>
                <a:buClrTx/>
                <a:buSzTx/>
                <a:buFontTx/>
                <a:buNone/>
                <a:tabLst/>
                <a:defRPr/>
              </a:pPr>
              <a:t>20</a:t>
            </a:fld>
            <a:endParaRPr kumimoji="1"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1163B70D-56A4-44FC-A6CC-6708A32C9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467" y="2777067"/>
            <a:ext cx="5503333" cy="3674533"/>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D0389EF1-373D-4036-AFE9-5DFB97DD9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867" y="982134"/>
            <a:ext cx="4453467" cy="2861733"/>
          </a:xfrm>
          <a:prstGeom prst="rect">
            <a:avLst/>
          </a:prstGeom>
          <a:noFill/>
          <a:extLst>
            <a:ext uri="{909E8E84-426E-40DD-AFC4-6F175D3DCCD1}">
              <a14:hiddenFill xmlns:a14="http://schemas.microsoft.com/office/drawing/2010/main">
                <a:solidFill>
                  <a:srgbClr val="FFFFFF"/>
                </a:solidFill>
              </a14:hiddenFill>
            </a:ext>
          </a:extLst>
        </p:spPr>
      </p:pic>
      <p:sp>
        <p:nvSpPr>
          <p:cNvPr id="11" name="角丸四角形 10">
            <a:extLst>
              <a:ext uri="{FF2B5EF4-FFF2-40B4-BE49-F238E27FC236}">
                <a16:creationId xmlns:a16="http://schemas.microsoft.com/office/drawing/2014/main" id="{36AE6426-DE28-41B5-9960-9C65F4C9F297}"/>
              </a:ext>
            </a:extLst>
          </p:cNvPr>
          <p:cNvSpPr/>
          <p:nvPr/>
        </p:nvSpPr>
        <p:spPr>
          <a:xfrm>
            <a:off x="2736273" y="2646379"/>
            <a:ext cx="1842347" cy="674647"/>
          </a:xfrm>
          <a:prstGeom prst="roundRect">
            <a:avLst/>
          </a:prstGeom>
          <a:solidFill>
            <a:schemeClr val="bg1">
              <a:lumMod val="50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orbel" panose="020B0503020204020204" pitchFamily="34" charset="0"/>
              <a:ea typeface="ＭＳ ゴシック" panose="020B0609070205080204" pitchFamily="49" charset="-128"/>
              <a:cs typeface="+mn-cs"/>
            </a:endParaRPr>
          </a:p>
        </p:txBody>
      </p:sp>
      <p:pic>
        <p:nvPicPr>
          <p:cNvPr id="5" name="図 4">
            <a:extLst>
              <a:ext uri="{FF2B5EF4-FFF2-40B4-BE49-F238E27FC236}">
                <a16:creationId xmlns:a16="http://schemas.microsoft.com/office/drawing/2014/main" id="{F416259C-3CD5-4EFE-BC9A-5E9C5D30B4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7867" y="1540933"/>
            <a:ext cx="3708400" cy="409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7092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図 6" descr="footer_logo[2].png">
            <a:extLst>
              <a:ext uri="{FF2B5EF4-FFF2-40B4-BE49-F238E27FC236}">
                <a16:creationId xmlns:a16="http://schemas.microsoft.com/office/drawing/2014/main" id="{30C5DB91-9698-41D6-82D9-9DD4C05F4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図 7" descr="ロゴ が含まれている画像&#10;&#10;自動的に生成された説明">
            <a:extLst>
              <a:ext uri="{FF2B5EF4-FFF2-40B4-BE49-F238E27FC236}">
                <a16:creationId xmlns:a16="http://schemas.microsoft.com/office/drawing/2014/main" id="{FAC55BEF-E521-4C32-B3C5-5EB16F914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スライド番号プレースホルダー 1">
            <a:extLst>
              <a:ext uri="{FF2B5EF4-FFF2-40B4-BE49-F238E27FC236}">
                <a16:creationId xmlns:a16="http://schemas.microsoft.com/office/drawing/2014/main" id="{2C13A507-130D-4D85-A82B-96A521CF5CCB}"/>
              </a:ext>
            </a:extLst>
          </p:cNvPr>
          <p:cNvSpPr txBox="1">
            <a:spLocks noChangeArrowheads="1"/>
          </p:cNvSpPr>
          <p:nvPr/>
        </p:nvSpPr>
        <p:spPr bwMode="auto">
          <a:xfrm>
            <a:off x="10553700" y="6385984"/>
            <a:ext cx="1532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00000"/>
              </a:lnSpc>
              <a:spcBef>
                <a:spcPct val="0"/>
              </a:spcBef>
              <a:spcAft>
                <a:spcPts val="800"/>
              </a:spcAft>
              <a:buClrTx/>
              <a:buSzTx/>
              <a:buFontTx/>
              <a:buNone/>
              <a:tabLst/>
              <a:defRPr/>
            </a:pPr>
            <a:fld id="{0D53F6A4-E4FA-4BB3-BC90-ED0EEAA72926}" type="slidenum">
              <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r" defTabSz="609585" rtl="0" eaLnBrk="1" fontAlgn="base" latinLnBrk="0" hangingPunct="1">
                <a:lnSpc>
                  <a:spcPct val="100000"/>
                </a:lnSpc>
                <a:spcBef>
                  <a:spcPct val="0"/>
                </a:spcBef>
                <a:spcAft>
                  <a:spcPts val="800"/>
                </a:spcAft>
                <a:buClrTx/>
                <a:buSzTx/>
                <a:buFontTx/>
                <a:buNone/>
                <a:tabLst/>
                <a:defRPr/>
              </a:pPr>
              <a:t>21</a:t>
            </a:fld>
            <a:endPar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37892" name="図 3">
            <a:extLst>
              <a:ext uri="{FF2B5EF4-FFF2-40B4-BE49-F238E27FC236}">
                <a16:creationId xmlns:a16="http://schemas.microsoft.com/office/drawing/2014/main" id="{33ADDAC4-9868-450B-B161-D8793CA63D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5462"/>
          <a:stretch>
            <a:fillRect/>
          </a:stretch>
        </p:blipFill>
        <p:spPr bwMode="auto">
          <a:xfrm>
            <a:off x="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99A8475-9BD8-40C7-879E-F0E9F9FE8565}"/>
              </a:ext>
            </a:extLst>
          </p:cNvPr>
          <p:cNvSpPr>
            <a:spLocks noGrp="1"/>
          </p:cNvSpPr>
          <p:nvPr>
            <p:ph type="ctrTitle" idx="4294967295"/>
          </p:nvPr>
        </p:nvSpPr>
        <p:spPr>
          <a:xfrm>
            <a:off x="8467" y="3651252"/>
            <a:ext cx="12268200" cy="918633"/>
          </a:xfrm>
          <a:solidFill>
            <a:schemeClr val="bg1">
              <a:alpha val="67000"/>
            </a:schemeClr>
          </a:solidFill>
        </p:spPr>
        <p:txBody>
          <a:bodyPr anchor="b">
            <a:no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algn="ctr" eaLnBrk="1" fontAlgn="auto" hangingPunct="1">
              <a:spcAft>
                <a:spcPts val="0"/>
              </a:spcAft>
              <a:defRPr/>
            </a:pPr>
            <a:r>
              <a:rPr lang="ja-JP" altLang="en-US" sz="5867">
                <a:solidFill>
                  <a:schemeClr val="tx1"/>
                </a:solidFill>
                <a:latin typeface="HGPSoeiKakugothicUB" panose="020B0900000000000000" pitchFamily="34" charset="-128"/>
                <a:ea typeface="HGPSoeiKakugothicUB" panose="020B0900000000000000" pitchFamily="34" charset="-128"/>
              </a:rPr>
              <a:t>例会はどうでも良いのか？</a:t>
            </a:r>
          </a:p>
        </p:txBody>
      </p:sp>
    </p:spTree>
    <p:extLst>
      <p:ext uri="{BB962C8B-B14F-4D97-AF65-F5344CB8AC3E}">
        <p14:creationId xmlns:p14="http://schemas.microsoft.com/office/powerpoint/2010/main" val="283601897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38914" name="スライド番号プレースホルダー 1">
            <a:extLst>
              <a:ext uri="{FF2B5EF4-FFF2-40B4-BE49-F238E27FC236}">
                <a16:creationId xmlns:a16="http://schemas.microsoft.com/office/drawing/2014/main" id="{4DC6B2A1-5F84-4C03-81AC-F51EE9BDC95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B239EB1F-0E47-42B4-85FA-7731F5D2E738}"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22</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38915" name="図 5" descr="footer_logo[2].png">
            <a:extLst>
              <a:ext uri="{FF2B5EF4-FFF2-40B4-BE49-F238E27FC236}">
                <a16:creationId xmlns:a16="http://schemas.microsoft.com/office/drawing/2014/main" id="{D4168D77-6B46-4F9D-B043-05F5584EE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図 6" descr="ロゴ が含まれている画像&#10;&#10;自動的に生成された説明">
            <a:extLst>
              <a:ext uri="{FF2B5EF4-FFF2-40B4-BE49-F238E27FC236}">
                <a16:creationId xmlns:a16="http://schemas.microsoft.com/office/drawing/2014/main" id="{821395AB-EFEF-4A42-8EEA-7C468D2F7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テキスト ボックス 7">
            <a:extLst>
              <a:ext uri="{FF2B5EF4-FFF2-40B4-BE49-F238E27FC236}">
                <a16:creationId xmlns:a16="http://schemas.microsoft.com/office/drawing/2014/main" id="{5D0AD5C5-4710-423F-99CD-C5F99D8CC590}"/>
              </a:ext>
            </a:extLst>
          </p:cNvPr>
          <p:cNvSpPr txBox="1">
            <a:spLocks noChangeArrowheads="1"/>
          </p:cNvSpPr>
          <p:nvPr/>
        </p:nvSpPr>
        <p:spPr bwMode="auto">
          <a:xfrm>
            <a:off x="510118" y="931334"/>
            <a:ext cx="11436349" cy="42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会場監督（</a:t>
            </a:r>
            <a:r>
              <a:rPr kumimoji="1" lang="en-US"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Sergeant at Arms</a:t>
            </a:r>
            <a:r>
              <a:rPr kumimoji="1" lang="ja-JP"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(SAA)</a:t>
            </a:r>
            <a:endPar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例会をはじめ、</a:t>
            </a:r>
            <a:endParaRPr kumimoji="1" lang="en-US"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すべての会議（国際大会、国際協議会、地区大会、地区研修・協議会等）</a:t>
            </a: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が楽しく、秩序正しく運営されるよう、常に心を配り、気品と風紀を守り、</a:t>
            </a:r>
            <a:endParaRPr kumimoji="1" lang="en-US"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会合がその使命を発揮できるように設営、監督する責任を有する人。</a:t>
            </a: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会場監督は「ＳＡＡ」と呼ばれている。</a:t>
            </a:r>
            <a:endParaRPr kumimoji="1" lang="en-US"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クラブの会長、幹事と並んで役員としての地位が与えられ、</a:t>
            </a:r>
            <a:endParaRPr kumimoji="1" lang="en-US"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極めて重要な存在である。理事会のメンバーであってもよいし、なくてもよい。</a:t>
            </a:r>
            <a:endParaRPr kumimoji="1" lang="en-US"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（改訂版第</a:t>
            </a:r>
            <a:r>
              <a:rPr kumimoji="1" lang="en-US"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3</a:t>
            </a: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版　ロータリー情報ハンドブック</a:t>
            </a:r>
            <a:r>
              <a:rPr kumimoji="1" lang="en-US"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2020</a:t>
            </a: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より）</a:t>
            </a:r>
            <a:endPar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p:txBody>
      </p:sp>
      <p:sp>
        <p:nvSpPr>
          <p:cNvPr id="9" name="タイトル 1">
            <a:extLst>
              <a:ext uri="{FF2B5EF4-FFF2-40B4-BE49-F238E27FC236}">
                <a16:creationId xmlns:a16="http://schemas.microsoft.com/office/drawing/2014/main" id="{DEE7026A-E9DD-4301-ADE5-38DE06440896}"/>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会場監督（</a:t>
            </a:r>
            <a:r>
              <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SAA)</a:t>
            </a:r>
          </a:p>
        </p:txBody>
      </p:sp>
    </p:spTree>
    <p:extLst>
      <p:ext uri="{BB962C8B-B14F-4D97-AF65-F5344CB8AC3E}">
        <p14:creationId xmlns:p14="http://schemas.microsoft.com/office/powerpoint/2010/main" val="336460663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39938" name="スライド番号プレースホルダー 1">
            <a:extLst>
              <a:ext uri="{FF2B5EF4-FFF2-40B4-BE49-F238E27FC236}">
                <a16:creationId xmlns:a16="http://schemas.microsoft.com/office/drawing/2014/main" id="{93B25134-E91C-4855-B41F-45B315573FD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DF2A4BE2-DF52-4BEF-AD94-6760C9DDE173}"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23</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39939" name="図 5" descr="footer_logo[2].png">
            <a:extLst>
              <a:ext uri="{FF2B5EF4-FFF2-40B4-BE49-F238E27FC236}">
                <a16:creationId xmlns:a16="http://schemas.microsoft.com/office/drawing/2014/main" id="{4F3CEA80-A7E6-4478-9BBC-74F3140BA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図 6" descr="ロゴ が含まれている画像&#10;&#10;自動的に生成された説明">
            <a:extLst>
              <a:ext uri="{FF2B5EF4-FFF2-40B4-BE49-F238E27FC236}">
                <a16:creationId xmlns:a16="http://schemas.microsoft.com/office/drawing/2014/main" id="{305A56FC-E5DA-4273-B21A-FA51DCBC3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テキスト ボックス 7">
            <a:extLst>
              <a:ext uri="{FF2B5EF4-FFF2-40B4-BE49-F238E27FC236}">
                <a16:creationId xmlns:a16="http://schemas.microsoft.com/office/drawing/2014/main" id="{D6093C48-6AA9-4CC0-9670-291DDFA6DA62}"/>
              </a:ext>
            </a:extLst>
          </p:cNvPr>
          <p:cNvSpPr txBox="1">
            <a:spLocks noChangeArrowheads="1"/>
          </p:cNvSpPr>
          <p:nvPr/>
        </p:nvSpPr>
        <p:spPr bwMode="auto">
          <a:xfrm>
            <a:off x="241300" y="715434"/>
            <a:ext cx="11923184" cy="537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ＳＡＡは</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“Sergeant At Arms”</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の略称で、直訳 すれば「武器を携帯した軍曹」</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となるのでしょうが、実際には英国の「王室、議会、法廷、社交 クラブ等の守衛官」</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という意味の慣用語です。</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その始まりは、リチャード１世（</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1157</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99 </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年）が 英国の王位に就いた</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1189 </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自分の身近の警護の任につかせた</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24 </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人の護衛隊の「官職名」 だったそうです</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（日本で言えば、近衛兵でしょう）。もちろん、当時は武器を携帯していたのですが、 </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時代につれて「職杖」（棍棒のような武器）や「鎚矛」（盾）に変わり、</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やがて装飾的な組紐の ような「綬」をかけるだけの形式的なものになってきたそうです。</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ロータリークラブがＳＡＡを正式な役職として定めたのは、シカゴ・クラブ創立翌年の</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1906 </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 です。当時、昔からの社交クラブには、会合の秩序維持のためにＳＡＡを置く習わしがあり、 </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恐らくそれを真似たのでしょう。</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00000"/>
              </a:lnSpc>
              <a:spcBef>
                <a:spcPct val="0"/>
              </a:spcBef>
              <a:spcAft>
                <a:spcPct val="0"/>
              </a:spcAft>
              <a:buClrTx/>
              <a:buSzTx/>
              <a:buFontTx/>
              <a:buNone/>
              <a:tabLst/>
              <a:defRPr/>
            </a:pP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2017</a:t>
            </a: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10</a:t>
            </a: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a:t>
            </a:r>
            <a:r>
              <a:rPr kumimoji="1" lang="en-US"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a:t>
            </a: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日初稿、</a:t>
            </a:r>
            <a:r>
              <a:rPr kumimoji="1" lang="en-US"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2020</a:t>
            </a: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8</a:t>
            </a: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a:t>
            </a:r>
            <a:r>
              <a:rPr kumimoji="1" lang="en-US"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12</a:t>
            </a: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日最終改訂　文責：</a:t>
            </a:r>
            <a:r>
              <a:rPr kumimoji="1" lang="en-US"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2800</a:t>
            </a: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地区鈴木一作様資料より）</a:t>
            </a:r>
            <a:endPar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p:txBody>
      </p:sp>
      <p:sp>
        <p:nvSpPr>
          <p:cNvPr id="9" name="タイトル 1">
            <a:extLst>
              <a:ext uri="{FF2B5EF4-FFF2-40B4-BE49-F238E27FC236}">
                <a16:creationId xmlns:a16="http://schemas.microsoft.com/office/drawing/2014/main" id="{52276BB1-F502-459C-AD14-6991DBE66249}"/>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SAA</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の歴史</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spTree>
    <p:extLst>
      <p:ext uri="{BB962C8B-B14F-4D97-AF65-F5344CB8AC3E}">
        <p14:creationId xmlns:p14="http://schemas.microsoft.com/office/powerpoint/2010/main" val="156148757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40962" name="スライド番号プレースホルダー 1">
            <a:extLst>
              <a:ext uri="{FF2B5EF4-FFF2-40B4-BE49-F238E27FC236}">
                <a16:creationId xmlns:a16="http://schemas.microsoft.com/office/drawing/2014/main" id="{A1D5A02D-D81B-40E7-8887-D5BD9AE47D0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8EF5A03E-2A9A-46D2-9F0D-44EDE42D295E}"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24</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40963" name="図 5" descr="footer_logo[2].png">
            <a:extLst>
              <a:ext uri="{FF2B5EF4-FFF2-40B4-BE49-F238E27FC236}">
                <a16:creationId xmlns:a16="http://schemas.microsoft.com/office/drawing/2014/main" id="{3402805A-6F16-48DD-A2F5-C40232A5E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図 6" descr="ロゴ が含まれている画像&#10;&#10;自動的に生成された説明">
            <a:extLst>
              <a:ext uri="{FF2B5EF4-FFF2-40B4-BE49-F238E27FC236}">
                <a16:creationId xmlns:a16="http://schemas.microsoft.com/office/drawing/2014/main" id="{63BE799B-DC9D-46A9-800E-7DF3A9C63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テキスト ボックス 7">
            <a:extLst>
              <a:ext uri="{FF2B5EF4-FFF2-40B4-BE49-F238E27FC236}">
                <a16:creationId xmlns:a16="http://schemas.microsoft.com/office/drawing/2014/main" id="{0E0CB18B-61AD-4851-AD99-BB015B3024A2}"/>
              </a:ext>
            </a:extLst>
          </p:cNvPr>
          <p:cNvSpPr txBox="1">
            <a:spLocks noChangeArrowheads="1"/>
          </p:cNvSpPr>
          <p:nvPr/>
        </p:nvSpPr>
        <p:spPr bwMode="auto">
          <a:xfrm>
            <a:off x="704851" y="969434"/>
            <a:ext cx="11351683" cy="538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最初のＳＡＡは、シカゴ・クラブの最初の「定款」起草者でも あった</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Paul Harris</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Max Wolf</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Charles Newton </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の３人です。その後、</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1908 </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年頃からは クラブ会員が「親睦・互恵派」と「奉仕・拡大派」に分かれて、</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例会の度に激論が交わされる ようになったそうですが、</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恐らく、そんな刺々しい状況の仲裁役も担っていたことでしょう。さて、標準ロータリークラブ定款によれば、ＳＡＡはクラブの会長、幹事、会計、直前会長、 会長エレクトと並んで、役員としての地位が与えられています。但し、</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SAA </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が理事会メンバーを 兼ねる場合は、</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クラブ細則で新たに定める必要があります。蛇足ですが、副会長を置くかどうかは、 </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クラブが決めることです。標準クラブ定款によれば、クラブに副会長を置いて役員とする場合は、自動的に理事会メンバーも兼ねるという規定になっています。</a:t>
            </a: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2017</a:t>
            </a:r>
            <a:r>
              <a:rPr kumimoji="1" lang="ja-JP"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10</a:t>
            </a:r>
            <a:r>
              <a:rPr kumimoji="1" lang="ja-JP"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a:t>
            </a:r>
            <a:r>
              <a:rPr kumimoji="1" lang="en-US"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a:t>
            </a:r>
            <a:r>
              <a:rPr kumimoji="1" lang="ja-JP"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日初稿、</a:t>
            </a:r>
            <a:r>
              <a:rPr kumimoji="1" lang="en-US"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2020</a:t>
            </a:r>
            <a:r>
              <a:rPr kumimoji="1" lang="ja-JP"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8</a:t>
            </a:r>
            <a:r>
              <a:rPr kumimoji="1" lang="ja-JP"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a:t>
            </a:r>
            <a:r>
              <a:rPr kumimoji="1" lang="en-US"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12</a:t>
            </a:r>
            <a:r>
              <a:rPr kumimoji="1" lang="ja-JP"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日最終改訂　文責：</a:t>
            </a:r>
            <a:r>
              <a:rPr kumimoji="1" lang="en-US"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2800</a:t>
            </a:r>
            <a:r>
              <a:rPr kumimoji="1" lang="ja-JP" altLang="ja-JP" sz="16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地区鈴木一作様資料より）</a:t>
            </a:r>
            <a:endPar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p:txBody>
      </p:sp>
      <p:sp>
        <p:nvSpPr>
          <p:cNvPr id="9" name="タイトル 1">
            <a:extLst>
              <a:ext uri="{FF2B5EF4-FFF2-40B4-BE49-F238E27FC236}">
                <a16:creationId xmlns:a16="http://schemas.microsoft.com/office/drawing/2014/main" id="{458AA7F4-2DA9-4945-8B19-489BC48B0ADE}"/>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SAA</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の歴史</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spTree>
    <p:extLst>
      <p:ext uri="{BB962C8B-B14F-4D97-AF65-F5344CB8AC3E}">
        <p14:creationId xmlns:p14="http://schemas.microsoft.com/office/powerpoint/2010/main" val="407730698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41986" name="スライド番号プレースホルダー 1">
            <a:extLst>
              <a:ext uri="{FF2B5EF4-FFF2-40B4-BE49-F238E27FC236}">
                <a16:creationId xmlns:a16="http://schemas.microsoft.com/office/drawing/2014/main" id="{411F110A-3AB1-4538-91F7-B4A71B9266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45D084AB-3A6F-44F6-8DA1-9846986244A0}"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25</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41987" name="図 5" descr="footer_logo[2].png">
            <a:extLst>
              <a:ext uri="{FF2B5EF4-FFF2-40B4-BE49-F238E27FC236}">
                <a16:creationId xmlns:a16="http://schemas.microsoft.com/office/drawing/2014/main" id="{3ECC505A-253A-40F7-9057-D65E54190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図 6" descr="ロゴ が含まれている画像&#10;&#10;自動的に生成された説明">
            <a:extLst>
              <a:ext uri="{FF2B5EF4-FFF2-40B4-BE49-F238E27FC236}">
                <a16:creationId xmlns:a16="http://schemas.microsoft.com/office/drawing/2014/main" id="{5D645061-5EDB-4887-8B27-DE660B730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テキスト ボックス 7">
            <a:extLst>
              <a:ext uri="{FF2B5EF4-FFF2-40B4-BE49-F238E27FC236}">
                <a16:creationId xmlns:a16="http://schemas.microsoft.com/office/drawing/2014/main" id="{799E45F8-495E-4850-B91E-2579D54DBE1F}"/>
              </a:ext>
            </a:extLst>
          </p:cNvPr>
          <p:cNvSpPr txBox="1">
            <a:spLocks noChangeArrowheads="1"/>
          </p:cNvSpPr>
          <p:nvPr/>
        </p:nvSpPr>
        <p:spPr bwMode="auto">
          <a:xfrm>
            <a:off x="249768" y="1261534"/>
            <a:ext cx="11942233" cy="298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5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ロータリーにおいてスピーチという通例、例会での卓話を指すことが多い。</a:t>
            </a:r>
            <a:endParaRPr kumimoji="1" lang="en-US"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例会では、</a:t>
            </a:r>
            <a:r>
              <a:rPr kumimoji="1" lang="en-US"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a:t>
            </a:r>
            <a:r>
              <a:rPr kumimoji="1" lang="ja-JP"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時間の集会時間のうち、</a:t>
            </a:r>
            <a:endParaRPr kumimoji="1" lang="en-US"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後半の３０分が卓話またはその他のプログラム行事で占められる。</a:t>
            </a: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会員外の人をスピーカーとして新知識を求めるのも悪くはないが、</a:t>
            </a:r>
            <a:endParaRPr kumimoji="1" lang="en-US"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会員相互の職業および考え方を知るという意味で、会員自身による卓話が望ましい。</a:t>
            </a:r>
          </a:p>
          <a:p>
            <a:pPr marL="0" marR="0" lvl="0" indent="0" algn="r" defTabSz="609585" rtl="0" eaLnBrk="1" fontAlgn="base" latinLnBrk="0" hangingPunct="1">
              <a:lnSpc>
                <a:spcPct val="150000"/>
              </a:lnSpc>
              <a:spcBef>
                <a:spcPct val="0"/>
              </a:spcBef>
              <a:spcAft>
                <a:spcPct val="0"/>
              </a:spcAft>
              <a:buClrTx/>
              <a:buSzTx/>
              <a:buFontTx/>
              <a:buNone/>
              <a:tabLst/>
              <a:defRPr/>
            </a:pP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（改訂版第</a:t>
            </a:r>
            <a:r>
              <a:rPr kumimoji="1" lang="en-US"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3</a:t>
            </a: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版　ロータリー情報ハンドブック</a:t>
            </a:r>
            <a:r>
              <a:rPr kumimoji="1" lang="en-US"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2020</a:t>
            </a:r>
            <a:r>
              <a:rPr kumimoji="1" lang="ja-JP" altLang="ja-JP" sz="18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より）</a:t>
            </a:r>
          </a:p>
        </p:txBody>
      </p:sp>
      <p:sp>
        <p:nvSpPr>
          <p:cNvPr id="9" name="タイトル 1">
            <a:extLst>
              <a:ext uri="{FF2B5EF4-FFF2-40B4-BE49-F238E27FC236}">
                <a16:creationId xmlns:a16="http://schemas.microsoft.com/office/drawing/2014/main" id="{216E116F-44EF-4799-A5E8-4F368D68B69E}"/>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卓話</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spTree>
    <p:extLst>
      <p:ext uri="{BB962C8B-B14F-4D97-AF65-F5344CB8AC3E}">
        <p14:creationId xmlns:p14="http://schemas.microsoft.com/office/powerpoint/2010/main" val="57704781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67531A-D7A7-4026-9384-A7432F72F304}"/>
              </a:ext>
            </a:extLst>
          </p:cNvPr>
          <p:cNvSpPr>
            <a:spLocks noGrp="1"/>
          </p:cNvSpPr>
          <p:nvPr>
            <p:ph type="ctrTitle"/>
          </p:nvPr>
        </p:nvSpPr>
        <p:spPr>
          <a:xfrm>
            <a:off x="-124883" y="1318684"/>
            <a:ext cx="7315201" cy="1837267"/>
          </a:xfrm>
        </p:spPr>
        <p:txBody>
          <a:bodyP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algn="ctr" eaLnBrk="1" fontAlgn="auto" hangingPunct="1">
              <a:spcAft>
                <a:spcPts val="0"/>
              </a:spcAft>
              <a:defRPr/>
            </a:pPr>
            <a:r>
              <a:rPr lang="ja-JP" altLang="en-US" sz="4800" dirty="0">
                <a:solidFill>
                  <a:schemeClr val="bg1"/>
                </a:solidFill>
                <a:latin typeface="HGPSoeiKakugothicUB" panose="020B0900000000000000" pitchFamily="34" charset="-128"/>
                <a:ea typeface="HGPSoeiKakugothicUB" panose="020B0900000000000000" pitchFamily="34" charset="-128"/>
              </a:rPr>
              <a:t>意義ある例会</a:t>
            </a:r>
          </a:p>
        </p:txBody>
      </p:sp>
      <p:pic>
        <p:nvPicPr>
          <p:cNvPr id="43010" name="図 6" descr="footer_logo[2].png">
            <a:extLst>
              <a:ext uri="{FF2B5EF4-FFF2-40B4-BE49-F238E27FC236}">
                <a16:creationId xmlns:a16="http://schemas.microsoft.com/office/drawing/2014/main" id="{108E396E-0767-4AF4-AE7E-AB70ADE6B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図 7" descr="ロゴ が含まれている画像&#10;&#10;自動的に生成された説明">
            <a:extLst>
              <a:ext uri="{FF2B5EF4-FFF2-40B4-BE49-F238E27FC236}">
                <a16:creationId xmlns:a16="http://schemas.microsoft.com/office/drawing/2014/main" id="{9F320307-6430-4E2B-8600-C4EA328DF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スライド番号プレースホルダー 1">
            <a:extLst>
              <a:ext uri="{FF2B5EF4-FFF2-40B4-BE49-F238E27FC236}">
                <a16:creationId xmlns:a16="http://schemas.microsoft.com/office/drawing/2014/main" id="{EEB1CBBD-68D4-48F9-A19D-35A662D92F23}"/>
              </a:ext>
            </a:extLst>
          </p:cNvPr>
          <p:cNvSpPr txBox="1">
            <a:spLocks noChangeArrowheads="1"/>
          </p:cNvSpPr>
          <p:nvPr/>
        </p:nvSpPr>
        <p:spPr bwMode="auto">
          <a:xfrm>
            <a:off x="10553700" y="6385984"/>
            <a:ext cx="1532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00000"/>
              </a:lnSpc>
              <a:spcBef>
                <a:spcPct val="0"/>
              </a:spcBef>
              <a:spcAft>
                <a:spcPts val="800"/>
              </a:spcAft>
              <a:buClrTx/>
              <a:buSzTx/>
              <a:buFontTx/>
              <a:buNone/>
              <a:tabLst/>
              <a:defRPr/>
            </a:pPr>
            <a:fld id="{F02560CA-867F-40E0-962E-B5729EEF933D}" type="slidenum">
              <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r" defTabSz="609585" rtl="0" eaLnBrk="1" fontAlgn="base" latinLnBrk="0" hangingPunct="1">
                <a:lnSpc>
                  <a:spcPct val="100000"/>
                </a:lnSpc>
                <a:spcBef>
                  <a:spcPct val="0"/>
                </a:spcBef>
                <a:spcAft>
                  <a:spcPts val="800"/>
                </a:spcAft>
                <a:buClrTx/>
                <a:buSzTx/>
                <a:buFontTx/>
                <a:buNone/>
                <a:tabLst/>
                <a:defRPr/>
              </a:pPr>
              <a:t>26</a:t>
            </a:fld>
            <a:endPar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43013" name="テキスト ボックス 5">
            <a:extLst>
              <a:ext uri="{FF2B5EF4-FFF2-40B4-BE49-F238E27FC236}">
                <a16:creationId xmlns:a16="http://schemas.microsoft.com/office/drawing/2014/main" id="{08ED8023-BFFE-4E05-B9A2-F4382423347E}"/>
              </a:ext>
            </a:extLst>
          </p:cNvPr>
          <p:cNvSpPr txBox="1">
            <a:spLocks noChangeArrowheads="1"/>
          </p:cNvSpPr>
          <p:nvPr/>
        </p:nvSpPr>
        <p:spPr bwMode="auto">
          <a:xfrm>
            <a:off x="1354668" y="4440767"/>
            <a:ext cx="81428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1800"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国際ロータリー第２８００地区</a:t>
            </a:r>
            <a:r>
              <a:rPr kumimoji="1" lang="ja-JP" altLang="en-US" sz="1800"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　鈴木一作　資料抜粋</a:t>
            </a:r>
            <a:endParaRPr kumimoji="1" lang="en-US" altLang="ja-JP" sz="1800"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endParaRPr>
          </a:p>
        </p:txBody>
      </p:sp>
      <p:pic>
        <p:nvPicPr>
          <p:cNvPr id="43014" name="図 2">
            <a:extLst>
              <a:ext uri="{FF2B5EF4-FFF2-40B4-BE49-F238E27FC236}">
                <a16:creationId xmlns:a16="http://schemas.microsoft.com/office/drawing/2014/main" id="{44B63A00-1F72-4F78-9175-3C74C98E1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87" t="24023" r="30621" b="-3221"/>
          <a:stretch>
            <a:fillRect/>
          </a:stretch>
        </p:blipFill>
        <p:spPr bwMode="auto">
          <a:xfrm>
            <a:off x="9292168" y="766234"/>
            <a:ext cx="2899833" cy="561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87040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44034" name="スライド番号プレースホルダー 3">
            <a:extLst>
              <a:ext uri="{FF2B5EF4-FFF2-40B4-BE49-F238E27FC236}">
                <a16:creationId xmlns:a16="http://schemas.microsoft.com/office/drawing/2014/main" id="{103EB829-53D5-4442-BBF4-67DB2FE9B8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607A211D-DBA1-4CC5-8C1F-588990A2BD5F}"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27</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44035" name="テキスト ボックス 4">
            <a:extLst>
              <a:ext uri="{FF2B5EF4-FFF2-40B4-BE49-F238E27FC236}">
                <a16:creationId xmlns:a16="http://schemas.microsoft.com/office/drawing/2014/main" id="{2EE63798-A636-4102-B63A-00047C23338D}"/>
              </a:ext>
            </a:extLst>
          </p:cNvPr>
          <p:cNvSpPr txBox="1">
            <a:spLocks noChangeArrowheads="1"/>
          </p:cNvSpPr>
          <p:nvPr/>
        </p:nvSpPr>
        <p:spPr bwMode="auto">
          <a:xfrm>
            <a:off x="243418" y="924984"/>
            <a:ext cx="11705167" cy="467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1923</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24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年度のＲＩ会長</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Guy Gundaker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は、その著書「</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 TalkingKnowledge of Rotary</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」の中で「ロータリーの例会は、魅力的で価値ある内容であることが必須である」と述べています。そのためには、クラブの例会は、</a:t>
            </a:r>
            <a:endPar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endPar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①</a:t>
            </a:r>
            <a:r>
              <a:rPr kumimoji="1" lang="ja-JP" altLang="en-US"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会員の事業、生活、生き方に有益な情報を提供する場</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②</a:t>
            </a:r>
            <a:r>
              <a:rPr kumimoji="1" lang="ja-JP" altLang="en-US"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会員同士が知識や意見を交換し、経験を語り合い、誠実な人柄に触れ、</a:t>
            </a:r>
            <a:endPar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en-US"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敬愛の念を深めていく場</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③</a:t>
            </a:r>
            <a:r>
              <a:rPr kumimoji="1" lang="ja-JP" altLang="en-US"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奉仕の心を学び、理解し、実践の意欲が湧き上がる場</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en-US"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であり、『ロータリーの目的』実現のために最大限の活用が必要とされる『学びの場』で</a:t>
            </a:r>
            <a:r>
              <a:rPr kumimoji="1" lang="ja-JP" altLang="en-US"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endPar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en-US"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なければならないと強調しています。</a:t>
            </a:r>
          </a:p>
        </p:txBody>
      </p:sp>
      <p:sp>
        <p:nvSpPr>
          <p:cNvPr id="7" name="タイトル 1">
            <a:extLst>
              <a:ext uri="{FF2B5EF4-FFF2-40B4-BE49-F238E27FC236}">
                <a16:creationId xmlns:a16="http://schemas.microsoft.com/office/drawing/2014/main" id="{4045CFF5-F914-4975-B440-C9E9DADC5A5F}"/>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意義ある例会</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44037" name="図 7" descr="footer_logo[2].png">
            <a:extLst>
              <a:ext uri="{FF2B5EF4-FFF2-40B4-BE49-F238E27FC236}">
                <a16:creationId xmlns:a16="http://schemas.microsoft.com/office/drawing/2014/main" id="{A66DDAA8-56CD-4BE7-9853-7547E2F0C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図 8" descr="ロゴ が含まれている画像&#10;&#10;自動的に生成された説明">
            <a:extLst>
              <a:ext uri="{FF2B5EF4-FFF2-40B4-BE49-F238E27FC236}">
                <a16:creationId xmlns:a16="http://schemas.microsoft.com/office/drawing/2014/main" id="{4A55E616-8B2D-4B08-9171-08D1B93A5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77523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45058" name="スライド番号プレースホルダー 1">
            <a:extLst>
              <a:ext uri="{FF2B5EF4-FFF2-40B4-BE49-F238E27FC236}">
                <a16:creationId xmlns:a16="http://schemas.microsoft.com/office/drawing/2014/main" id="{C2E00517-ED3B-42A4-AE9B-95237E7C170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0DF573A5-2B73-46E1-ADF4-9E0A88B62FA7}"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28</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45059" name="テキスト ボックス 2">
            <a:extLst>
              <a:ext uri="{FF2B5EF4-FFF2-40B4-BE49-F238E27FC236}">
                <a16:creationId xmlns:a16="http://schemas.microsoft.com/office/drawing/2014/main" id="{A1F5A41D-AD45-4A05-AD49-F76635FEC629}"/>
              </a:ext>
            </a:extLst>
          </p:cNvPr>
          <p:cNvSpPr txBox="1">
            <a:spLocks noChangeArrowheads="1"/>
          </p:cNvSpPr>
          <p:nvPr/>
        </p:nvSpPr>
        <p:spPr bwMode="auto">
          <a:xfrm>
            <a:off x="137585" y="1303867"/>
            <a:ext cx="12026900" cy="376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base" latinLnBrk="0" hangingPunct="1">
              <a:lnSpc>
                <a:spcPct val="150000"/>
              </a:lnSpc>
              <a:spcBef>
                <a:spcPct val="0"/>
              </a:spcBef>
              <a:spcAft>
                <a:spcPct val="0"/>
              </a:spcAft>
              <a:buClrTx/>
              <a:buSzTx/>
              <a:buFontTx/>
              <a:buNone/>
              <a:tabLst/>
              <a:defRPr/>
            </a:pPr>
            <a:r>
              <a:rPr kumimoji="1" lang="ja-JP" altLang="ja-JP" sz="26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ロータリーは、ロータリアンにおいては「人間性の向上」を、</a:t>
            </a:r>
            <a:endParaRPr kumimoji="1" lang="en-US" altLang="ja-JP" sz="26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ctr" defTabSz="609585" rtl="0" eaLnBrk="1" fontAlgn="base" latinLnBrk="0" hangingPunct="1">
              <a:lnSpc>
                <a:spcPct val="150000"/>
              </a:lnSpc>
              <a:spcBef>
                <a:spcPct val="0"/>
              </a:spcBef>
              <a:spcAft>
                <a:spcPct val="0"/>
              </a:spcAft>
              <a:buClrTx/>
              <a:buSzTx/>
              <a:buFontTx/>
              <a:buNone/>
              <a:tabLst/>
              <a:defRPr/>
            </a:pPr>
            <a:r>
              <a:rPr kumimoji="1" lang="ja-JP" altLang="ja-JP" sz="26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仕事においては「事業・職種・業界の発展向上」を求めるものであり、</a:t>
            </a:r>
            <a:endParaRPr kumimoji="1" lang="en-US" altLang="ja-JP" sz="26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ctr" defTabSz="609585" rtl="0" eaLnBrk="1" fontAlgn="base" latinLnBrk="0" hangingPunct="1">
              <a:lnSpc>
                <a:spcPct val="150000"/>
              </a:lnSpc>
              <a:spcBef>
                <a:spcPct val="0"/>
              </a:spcBef>
              <a:spcAft>
                <a:spcPct val="0"/>
              </a:spcAft>
              <a:buClrTx/>
              <a:buSzTx/>
              <a:buFontTx/>
              <a:buNone/>
              <a:tabLst/>
              <a:defRPr/>
            </a:pPr>
            <a:r>
              <a:rPr kumimoji="1" lang="ja-JP" altLang="ja-JP" sz="26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社会においては「世の中を良くしていく向上運動」そのものであると述べています。そして、それらのための「訓練の場」がロータリークラブであり、</a:t>
            </a:r>
            <a:endParaRPr kumimoji="1" lang="en-US" altLang="ja-JP" sz="26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ctr" defTabSz="609585" rtl="0" eaLnBrk="1" fontAlgn="base" latinLnBrk="0" hangingPunct="1">
              <a:lnSpc>
                <a:spcPct val="150000"/>
              </a:lnSpc>
              <a:spcBef>
                <a:spcPct val="0"/>
              </a:spcBef>
              <a:spcAft>
                <a:spcPct val="0"/>
              </a:spcAft>
              <a:buClrTx/>
              <a:buSzTx/>
              <a:buFontTx/>
              <a:buNone/>
              <a:tabLst/>
              <a:defRPr/>
            </a:pPr>
            <a:r>
              <a:rPr kumimoji="1" lang="ja-JP" altLang="ja-JP" sz="26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ロータリーの究極の目的は「素晴らしい真のロータリアンの育成である」</a:t>
            </a:r>
            <a:endParaRPr kumimoji="1" lang="en-US" altLang="ja-JP" sz="26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ctr" defTabSz="609585" rtl="0" eaLnBrk="1" fontAlgn="base" latinLnBrk="0" hangingPunct="1">
              <a:lnSpc>
                <a:spcPct val="150000"/>
              </a:lnSpc>
              <a:spcBef>
                <a:spcPct val="0"/>
              </a:spcBef>
              <a:spcAft>
                <a:spcPct val="0"/>
              </a:spcAft>
              <a:buClrTx/>
              <a:buSzTx/>
              <a:buFontTx/>
              <a:buNone/>
              <a:tabLst/>
              <a:defRPr/>
            </a:pPr>
            <a:r>
              <a:rPr kumimoji="1" lang="ja-JP" altLang="ja-JP" sz="26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と明記しているのです。</a:t>
            </a:r>
          </a:p>
        </p:txBody>
      </p:sp>
      <p:sp>
        <p:nvSpPr>
          <p:cNvPr id="7" name="タイトル 1">
            <a:extLst>
              <a:ext uri="{FF2B5EF4-FFF2-40B4-BE49-F238E27FC236}">
                <a16:creationId xmlns:a16="http://schemas.microsoft.com/office/drawing/2014/main" id="{C6FA9C3F-9AED-4341-92BC-96A7B322D36C}"/>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意義ある例会</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45061" name="図 7" descr="footer_logo[2].png">
            <a:extLst>
              <a:ext uri="{FF2B5EF4-FFF2-40B4-BE49-F238E27FC236}">
                <a16:creationId xmlns:a16="http://schemas.microsoft.com/office/drawing/2014/main" id="{69C1A32E-3593-4835-921C-F2D614DEC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図 8" descr="ロゴ が含まれている画像&#10;&#10;自動的に生成された説明">
            <a:extLst>
              <a:ext uri="{FF2B5EF4-FFF2-40B4-BE49-F238E27FC236}">
                <a16:creationId xmlns:a16="http://schemas.microsoft.com/office/drawing/2014/main" id="{D5118F39-307A-4667-8EE5-F4EAD2A0D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72646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46082" name="スライド番号プレースホルダー 1">
            <a:extLst>
              <a:ext uri="{FF2B5EF4-FFF2-40B4-BE49-F238E27FC236}">
                <a16:creationId xmlns:a16="http://schemas.microsoft.com/office/drawing/2014/main" id="{82F517F9-275F-44A4-B0A8-AA13363E6FE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AD9177E0-A48F-40DB-BBF6-FE0C3D2786C4}"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29</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46083" name="テキスト ボックス 2">
            <a:extLst>
              <a:ext uri="{FF2B5EF4-FFF2-40B4-BE49-F238E27FC236}">
                <a16:creationId xmlns:a16="http://schemas.microsoft.com/office/drawing/2014/main" id="{76DFF77D-D732-4EA1-BF9C-25660FBCEA49}"/>
              </a:ext>
            </a:extLst>
          </p:cNvPr>
          <p:cNvSpPr txBox="1">
            <a:spLocks noChangeArrowheads="1"/>
          </p:cNvSpPr>
          <p:nvPr/>
        </p:nvSpPr>
        <p:spPr bwMode="auto">
          <a:xfrm>
            <a:off x="237068" y="971552"/>
            <a:ext cx="11927417" cy="546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ここで誰もが思い出すのは、</a:t>
            </a:r>
            <a:endPar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上記を喝破したかのような米山梅吉の言葉「ロータリーの例会は、人生の道場である」でしょう。</a:t>
            </a:r>
            <a:endPar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endPar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1947-48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年度 </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Kendrick Guernsey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ＲＩ会長の「入りて学び、出でて奉仕せよ」</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1954-55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年度 </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Herbert J Taylor</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ＲＩ会長の「ロータリーは友情を作り、人を作る」</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1974-75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年度 </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William R Robbins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ＲＩ会長の「ロータリーの第一の仕事は、人作り」</a:t>
            </a:r>
            <a:endPar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endPar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などの言葉も、</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Guy Gundaker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のロータリー観を受け継いだものと言えるでしょう。</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大切なことは、「</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Grow Rotarian</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」なくして、「</a:t>
            </a: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Grow Rotary</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」は有り得ないということです。</a:t>
            </a:r>
          </a:p>
        </p:txBody>
      </p:sp>
      <p:sp>
        <p:nvSpPr>
          <p:cNvPr id="4" name="タイトル 1">
            <a:extLst>
              <a:ext uri="{FF2B5EF4-FFF2-40B4-BE49-F238E27FC236}">
                <a16:creationId xmlns:a16="http://schemas.microsoft.com/office/drawing/2014/main" id="{33EB981C-8582-48E7-88F0-D181D64393A8}"/>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意義ある例会</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46085" name="図 4" descr="footer_logo[2].png">
            <a:extLst>
              <a:ext uri="{FF2B5EF4-FFF2-40B4-BE49-F238E27FC236}">
                <a16:creationId xmlns:a16="http://schemas.microsoft.com/office/drawing/2014/main" id="{E8BFACB9-4440-440B-9DA5-C6A25AFED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図 5" descr="ロゴ が含まれている画像&#10;&#10;自動的に生成された説明">
            <a:extLst>
              <a:ext uri="{FF2B5EF4-FFF2-40B4-BE49-F238E27FC236}">
                <a16:creationId xmlns:a16="http://schemas.microsoft.com/office/drawing/2014/main" id="{89630DB1-52B5-41D8-927C-02E958D3C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40252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14" name="Rectangle 13" descr="&quot;&quot;">
            <a:extLst>
              <a:ext uri="{FF2B5EF4-FFF2-40B4-BE49-F238E27FC236}">
                <a16:creationId xmlns:a16="http://schemas.microsoft.com/office/drawing/2014/main" id="{485056EA-F8A7-4EAA-9271-CFFBE228D196}"/>
              </a:ext>
            </a:extLst>
          </p:cNvPr>
          <p:cNvSpPr>
            <a:spLocks noGrp="1" noRot="1" noChangeAspect="1" noMove="1" noResize="1" noEditPoints="1" noAdjustHandles="1" noChangeArrowheads="1" noChangeShapeType="1" noTextEdit="1"/>
          </p:cNvSpPr>
          <p:nvPr/>
        </p:nvSpPr>
        <p:spPr>
          <a:xfrm>
            <a:off x="1" y="759885"/>
            <a:ext cx="3443817" cy="53297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descr="&quot;&quot;">
            <a:extLst>
              <a:ext uri="{FF2B5EF4-FFF2-40B4-BE49-F238E27FC236}">
                <a16:creationId xmlns:a16="http://schemas.microsoft.com/office/drawing/2014/main" id="{DCEBB27C-7EB9-4423-8DE6-09A4BDB35E0C}"/>
              </a:ext>
            </a:extLst>
          </p:cNvPr>
          <p:cNvSpPr>
            <a:spLocks noGrp="1" noRot="1" noChangeAspect="1" noMove="1" noResize="1" noEditPoints="1" noAdjustHandles="1" noChangeArrowheads="1" noChangeShapeType="1" noTextEdit="1"/>
          </p:cNvSpPr>
          <p:nvPr/>
        </p:nvSpPr>
        <p:spPr>
          <a:xfrm>
            <a:off x="11815234" y="759885"/>
            <a:ext cx="385233" cy="5329767"/>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descr="&quot;&quot;">
            <a:extLst>
              <a:ext uri="{FF2B5EF4-FFF2-40B4-BE49-F238E27FC236}">
                <a16:creationId xmlns:a16="http://schemas.microsoft.com/office/drawing/2014/main" id="{A2963772-A751-4B4A-BF20-1E897B64801A}"/>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 name="Rectangle 19" descr="&quot;&quot;">
            <a:extLst>
              <a:ext uri="{FF2B5EF4-FFF2-40B4-BE49-F238E27FC236}">
                <a16:creationId xmlns:a16="http://schemas.microsoft.com/office/drawing/2014/main" id="{DE5B88B7-9130-4544-BC3D-577103E2FFB1}"/>
              </a:ext>
            </a:extLst>
          </p:cNvPr>
          <p:cNvSpPr>
            <a:spLocks noGrp="1" noRot="1" noChangeAspect="1" noMove="1" noResize="1" noEditPoints="1" noAdjustHandles="1" noChangeArrowheads="1" noChangeShapeType="1" noTextEdit="1"/>
          </p:cNvSpPr>
          <p:nvPr/>
        </p:nvSpPr>
        <p:spPr>
          <a:xfrm>
            <a:off x="0" y="762000"/>
            <a:ext cx="4641851"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テキスト ボックス 2">
            <a:extLst>
              <a:ext uri="{FF2B5EF4-FFF2-40B4-BE49-F238E27FC236}">
                <a16:creationId xmlns:a16="http://schemas.microsoft.com/office/drawing/2014/main" id="{80126214-4CBB-497B-86E8-72D0B4E4A45C}"/>
              </a:ext>
            </a:extLst>
          </p:cNvPr>
          <p:cNvSpPr txBox="1"/>
          <p:nvPr/>
        </p:nvSpPr>
        <p:spPr>
          <a:xfrm>
            <a:off x="25400" y="1699685"/>
            <a:ext cx="4478867" cy="2806700"/>
          </a:xfrm>
          <a:prstGeom prst="rect">
            <a:avLst/>
          </a:prstGeom>
        </p:spPr>
        <p:txBody>
          <a:bodyPr>
            <a:normAutofit fontScale="92500" lnSpcReduction="10000"/>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243834" algn="ctr" defTabSz="1219170" rtl="0" eaLnBrk="1" fontAlgn="auto" latinLnBrk="0" hangingPunct="1">
              <a:lnSpc>
                <a:spcPct val="150000"/>
              </a:lnSpc>
              <a:spcBef>
                <a:spcPts val="0"/>
              </a:spcBef>
              <a:spcAft>
                <a:spcPts val="800"/>
              </a:spcAft>
              <a:buClr>
                <a:srgbClr val="4472C4"/>
              </a:buClr>
              <a:buSzTx/>
              <a:buFont typeface="Wingdings 2" pitchFamily="18" charset="2"/>
              <a:buChar char=""/>
              <a:tabLst/>
              <a:defRPr/>
            </a:pPr>
            <a:r>
              <a:rPr kumimoji="1" lang="ja-JP" altLang="en-US" sz="3200" b="0" i="0" u="none" strike="noStrike" kern="1200" cap="none" spc="0" normalizeH="0" baseline="0" noProof="0">
                <a:ln>
                  <a:noFill/>
                </a:ln>
                <a:solidFill>
                  <a:srgbClr val="FFFFFF"/>
                </a:solidFill>
                <a:effectLst/>
                <a:uLnTx/>
                <a:uFillTx/>
                <a:latin typeface="HGPSoeiKakugothicUB" panose="020B0900000000000000" pitchFamily="34" charset="-128"/>
                <a:ea typeface="HGPSoeiKakugothicUB" panose="020B0900000000000000" pitchFamily="34" charset="-128"/>
                <a:cs typeface="+mn-cs"/>
              </a:rPr>
              <a:t>皮肉屋で知られる</a:t>
            </a:r>
            <a:endParaRPr kumimoji="1" lang="en-US" altLang="ja-JP" sz="3200" b="0" i="0" u="none" strike="noStrike" kern="1200" cap="none" spc="0" normalizeH="0" baseline="0" noProof="0" dirty="0">
              <a:ln>
                <a:noFill/>
              </a:ln>
              <a:solidFill>
                <a:srgbClr val="FFFFFF"/>
              </a:solidFill>
              <a:effectLst/>
              <a:uLnTx/>
              <a:uFillTx/>
              <a:latin typeface="HGPSoeiKakugothicUB" panose="020B0900000000000000" pitchFamily="34" charset="-128"/>
              <a:ea typeface="HGPSoeiKakugothicUB" panose="020B0900000000000000" pitchFamily="34" charset="-128"/>
              <a:cs typeface="+mn-cs"/>
            </a:endParaRPr>
          </a:p>
          <a:p>
            <a:pPr marL="0" marR="0" lvl="0" indent="-243834" algn="ctr" defTabSz="1219170" rtl="0" eaLnBrk="1" fontAlgn="auto" latinLnBrk="0" hangingPunct="1">
              <a:lnSpc>
                <a:spcPct val="150000"/>
              </a:lnSpc>
              <a:spcBef>
                <a:spcPts val="0"/>
              </a:spcBef>
              <a:spcAft>
                <a:spcPts val="800"/>
              </a:spcAft>
              <a:buClr>
                <a:srgbClr val="4472C4"/>
              </a:buClr>
              <a:buSzTx/>
              <a:buFont typeface="Wingdings 2" pitchFamily="18" charset="2"/>
              <a:buChar char=""/>
              <a:tabLst/>
              <a:defRPr/>
            </a:pPr>
            <a:r>
              <a:rPr kumimoji="1" lang="ja-JP" altLang="en-US" sz="3200" b="0" i="0" u="none" strike="noStrike" kern="1200" cap="none" spc="0" normalizeH="0" baseline="0" noProof="0">
                <a:ln>
                  <a:noFill/>
                </a:ln>
                <a:solidFill>
                  <a:srgbClr val="FFFFFF"/>
                </a:solidFill>
                <a:effectLst/>
                <a:uLnTx/>
                <a:uFillTx/>
                <a:latin typeface="HGPSoeiKakugothicUB" panose="020B0900000000000000" pitchFamily="34" charset="-128"/>
                <a:ea typeface="HGPSoeiKakugothicUB" panose="020B0900000000000000" pitchFamily="34" charset="-128"/>
                <a:cs typeface="+mn-cs"/>
              </a:rPr>
              <a:t>イギリス有名な劇作家、ジョージ・バーナード・ショーの言葉 </a:t>
            </a:r>
          </a:p>
        </p:txBody>
      </p:sp>
      <p:pic>
        <p:nvPicPr>
          <p:cNvPr id="18439" name="図 7">
            <a:extLst>
              <a:ext uri="{FF2B5EF4-FFF2-40B4-BE49-F238E27FC236}">
                <a16:creationId xmlns:a16="http://schemas.microsoft.com/office/drawing/2014/main" id="{A5DDD01A-8BC0-4E8D-9959-AC4721D50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38" r="4507" b="3"/>
          <a:stretch>
            <a:fillRect/>
          </a:stretch>
        </p:blipFill>
        <p:spPr bwMode="auto">
          <a:xfrm>
            <a:off x="9402233" y="768351"/>
            <a:ext cx="2093384" cy="233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descr="&quot;&quot;">
            <a:extLst>
              <a:ext uri="{FF2B5EF4-FFF2-40B4-BE49-F238E27FC236}">
                <a16:creationId xmlns:a16="http://schemas.microsoft.com/office/drawing/2014/main" id="{2CE72EC8-AC72-42E3-8927-38611B960D5E}"/>
              </a:ext>
            </a:extLst>
          </p:cNvPr>
          <p:cNvSpPr>
            <a:spLocks noGrp="1" noRot="1" noChangeAspect="1" noMove="1" noResize="1" noEditPoints="1" noAdjustHandles="1" noChangeArrowheads="1" noChangeShapeType="1" noTextEdit="1"/>
          </p:cNvSpPr>
          <p:nvPr/>
        </p:nvSpPr>
        <p:spPr>
          <a:xfrm>
            <a:off x="5137151" y="4080934"/>
            <a:ext cx="2156883" cy="2008717"/>
          </a:xfrm>
          <a:prstGeom prst="rect">
            <a:avLst/>
          </a:prstGeom>
          <a:solidFill>
            <a:srgbClr val="BFBF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pic>
        <p:nvPicPr>
          <p:cNvPr id="18441" name="図 8">
            <a:extLst>
              <a:ext uri="{FF2B5EF4-FFF2-40B4-BE49-F238E27FC236}">
                <a16:creationId xmlns:a16="http://schemas.microsoft.com/office/drawing/2014/main" id="{5C62A042-55F4-4F2A-A473-31F2C0F7A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177" r="-3" b="31174"/>
          <a:stretch>
            <a:fillRect/>
          </a:stretch>
        </p:blipFill>
        <p:spPr bwMode="auto">
          <a:xfrm>
            <a:off x="7461251" y="3263901"/>
            <a:ext cx="4025900" cy="282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21DC6507-9132-40D3-B76F-573DFE060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867" y="745067"/>
            <a:ext cx="4131733" cy="316653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descr="&quot;&quot;">
            <a:extLst>
              <a:ext uri="{FF2B5EF4-FFF2-40B4-BE49-F238E27FC236}">
                <a16:creationId xmlns:a16="http://schemas.microsoft.com/office/drawing/2014/main" id="{CABC973C-77BC-432A-B7DD-3B01345326C7}"/>
              </a:ext>
            </a:extLst>
          </p:cNvPr>
          <p:cNvSpPr>
            <a:spLocks noGrp="1" noRot="1" noChangeAspect="1" noMove="1" noResize="1" noEditPoints="1" noAdjustHandles="1" noChangeArrowheads="1" noChangeShapeType="1" noTextEdit="1"/>
          </p:cNvSpPr>
          <p:nvPr/>
        </p:nvSpPr>
        <p:spPr>
          <a:xfrm>
            <a:off x="11815234" y="759885"/>
            <a:ext cx="385233" cy="5329767"/>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8444" name="図 12" descr="footer_logo[2].png">
            <a:extLst>
              <a:ext uri="{FF2B5EF4-FFF2-40B4-BE49-F238E27FC236}">
                <a16:creationId xmlns:a16="http://schemas.microsoft.com/office/drawing/2014/main" id="{3204A12B-5D18-434A-9C2D-52791C6C0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図 14" descr="ロゴ が含まれている画像&#10;&#10;自動的に生成された説明">
            <a:extLst>
              <a:ext uri="{FF2B5EF4-FFF2-40B4-BE49-F238E27FC236}">
                <a16:creationId xmlns:a16="http://schemas.microsoft.com/office/drawing/2014/main" id="{B80854C1-516D-4640-88ED-8A9BB3469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スライド番号プレースホルダー 1">
            <a:extLst>
              <a:ext uri="{FF2B5EF4-FFF2-40B4-BE49-F238E27FC236}">
                <a16:creationId xmlns:a16="http://schemas.microsoft.com/office/drawing/2014/main" id="{5D86573B-8C24-444A-B160-6B7B0AB1BFB1}"/>
              </a:ext>
            </a:extLst>
          </p:cNvPr>
          <p:cNvSpPr txBox="1">
            <a:spLocks noChangeArrowheads="1"/>
          </p:cNvSpPr>
          <p:nvPr/>
        </p:nvSpPr>
        <p:spPr bwMode="auto">
          <a:xfrm>
            <a:off x="10553700" y="6385984"/>
            <a:ext cx="1532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00000"/>
              </a:lnSpc>
              <a:spcBef>
                <a:spcPct val="0"/>
              </a:spcBef>
              <a:spcAft>
                <a:spcPts val="800"/>
              </a:spcAft>
              <a:buClrTx/>
              <a:buSzTx/>
              <a:buFontTx/>
              <a:buNone/>
              <a:tabLst/>
              <a:defRPr/>
            </a:pPr>
            <a:fld id="{E90E0CE2-6191-4175-8FEF-33BB85D3F5A8}" type="slidenum">
              <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r" defTabSz="609585" rtl="0" eaLnBrk="1" fontAlgn="base" latinLnBrk="0" hangingPunct="1">
                <a:lnSpc>
                  <a:spcPct val="100000"/>
                </a:lnSpc>
                <a:spcBef>
                  <a:spcPct val="0"/>
                </a:spcBef>
                <a:spcAft>
                  <a:spcPts val="800"/>
                </a:spcAft>
                <a:buClrTx/>
                <a:buSzTx/>
                <a:buFontTx/>
                <a:buNone/>
                <a:tabLst/>
                <a:defRPr/>
              </a:pPr>
              <a:t>3</a:t>
            </a:fld>
            <a:endPar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06670357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47106" name="スライド番号プレースホルダー 1">
            <a:extLst>
              <a:ext uri="{FF2B5EF4-FFF2-40B4-BE49-F238E27FC236}">
                <a16:creationId xmlns:a16="http://schemas.microsoft.com/office/drawing/2014/main" id="{0C3CABDB-BB72-4F1E-8422-884D3A060CA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0D485459-131F-4602-AF78-64BAC3844FFC}"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30</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47107" name="テキスト ボックス 2">
            <a:extLst>
              <a:ext uri="{FF2B5EF4-FFF2-40B4-BE49-F238E27FC236}">
                <a16:creationId xmlns:a16="http://schemas.microsoft.com/office/drawing/2014/main" id="{0647B489-1AFB-4D32-A9C0-CF9F15DA6134}"/>
              </a:ext>
            </a:extLst>
          </p:cNvPr>
          <p:cNvSpPr txBox="1">
            <a:spLocks noChangeArrowheads="1"/>
          </p:cNvSpPr>
          <p:nvPr/>
        </p:nvSpPr>
        <p:spPr bwMode="auto">
          <a:xfrm>
            <a:off x="264584" y="1278467"/>
            <a:ext cx="11927416" cy="440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50000"/>
              </a:lnSpc>
              <a:spcBef>
                <a:spcPct val="0"/>
              </a:spcBef>
              <a:spcAft>
                <a:spcPct val="0"/>
              </a:spcAft>
              <a:buClrTx/>
              <a:buSzTx/>
              <a:buFontTx/>
              <a:buNone/>
              <a:tabLst/>
              <a:defRPr/>
            </a:pPr>
            <a:r>
              <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Guy Gundaker </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は、</a:t>
            </a:r>
            <a:r>
              <a:rPr kumimoji="1" lang="ja-JP" altLang="ja-JP" sz="2133" b="1" i="0" u="none" strike="noStrike" kern="1200" cap="none" spc="0" normalizeH="0" baseline="0" noProof="0">
                <a:ln>
                  <a:noFill/>
                </a:ln>
                <a:solidFill>
                  <a:srgbClr val="C00000"/>
                </a:solidFill>
                <a:effectLst/>
                <a:uLnTx/>
                <a:uFillTx/>
                <a:latin typeface="Meiryo" panose="020B0604030504040204" pitchFamily="50" charset="-128"/>
                <a:ea typeface="Meiryo" panose="020B0604030504040204" pitchFamily="50" charset="-128"/>
                <a:cs typeface="+mn-cs"/>
              </a:rPr>
              <a:t>「</a:t>
            </a:r>
            <a:r>
              <a:rPr kumimoji="1" lang="ja-JP" altLang="ja-JP" sz="1800" b="1" i="0" u="none" strike="noStrike" kern="1200" cap="none" spc="0" normalizeH="0" baseline="0" noProof="0">
                <a:ln>
                  <a:noFill/>
                </a:ln>
                <a:solidFill>
                  <a:srgbClr val="C00000"/>
                </a:solidFill>
                <a:effectLst/>
                <a:uLnTx/>
                <a:uFillTx/>
                <a:latin typeface="Meiryo" panose="020B0604030504040204" pitchFamily="50" charset="-128"/>
                <a:ea typeface="Meiryo" panose="020B0604030504040204" pitchFamily="50" charset="-128"/>
                <a:cs typeface="+mn-cs"/>
              </a:rPr>
              <a:t>意義ある例会は、クラブ会長の責任である」</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と明記した上で、</a:t>
            </a:r>
            <a:endPar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endParaRPr kumimoji="1" lang="en-US"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1800"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「ロータリーの高邁な理想を実現させていくには、与えられた例会時間は年間を通じて如何に少ないかを、クラブ会長は考えて欲しい」</a:t>
            </a:r>
            <a:r>
              <a:rPr kumimoji="1" lang="ja-JP" altLang="ja-JP" sz="2133"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と述べています</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ご存知のように、現在は月に少なくとも２回の例会を開けばよいことになっていますが、</a:t>
            </a:r>
            <a:endPar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これを聞いた</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Guy Gundaker </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は、草葉の陰で驚き嘆いていることでしょう。</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いずれにしても、クラブ会長は、例会で大いにリーダーシップを発揮しなくてはなりません</a:t>
            </a:r>
            <a:endParaRPr kumimoji="1" lang="ja-JP" altLang="en-US"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endPar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p:txBody>
      </p:sp>
      <p:sp>
        <p:nvSpPr>
          <p:cNvPr id="4" name="タイトル 1">
            <a:extLst>
              <a:ext uri="{FF2B5EF4-FFF2-40B4-BE49-F238E27FC236}">
                <a16:creationId xmlns:a16="http://schemas.microsoft.com/office/drawing/2014/main" id="{EE4673E3-1434-4E86-B347-38197D1E3D94}"/>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意義ある例会</a:t>
            </a:r>
            <a:endPar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endParaRPr>
          </a:p>
        </p:txBody>
      </p:sp>
      <p:pic>
        <p:nvPicPr>
          <p:cNvPr id="47109" name="図 4" descr="footer_logo[2].png">
            <a:extLst>
              <a:ext uri="{FF2B5EF4-FFF2-40B4-BE49-F238E27FC236}">
                <a16:creationId xmlns:a16="http://schemas.microsoft.com/office/drawing/2014/main" id="{30020352-E229-4B09-8A7A-8E72635DD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図 5" descr="ロゴ が含まれている画像&#10;&#10;自動的に生成された説明">
            <a:extLst>
              <a:ext uri="{FF2B5EF4-FFF2-40B4-BE49-F238E27FC236}">
                <a16:creationId xmlns:a16="http://schemas.microsoft.com/office/drawing/2014/main" id="{85BFBD6D-ADDE-4AA6-9284-3DD6B2BCF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69112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48130" name="スライド番号プレースホルダー 1">
            <a:extLst>
              <a:ext uri="{FF2B5EF4-FFF2-40B4-BE49-F238E27FC236}">
                <a16:creationId xmlns:a16="http://schemas.microsoft.com/office/drawing/2014/main" id="{3FB1745B-A2EA-4D24-864E-A29856DB959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50389E4D-A6A6-4766-BBB4-7FEA4E2A7D47}"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31</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48131" name="テキスト ボックス 2">
            <a:extLst>
              <a:ext uri="{FF2B5EF4-FFF2-40B4-BE49-F238E27FC236}">
                <a16:creationId xmlns:a16="http://schemas.microsoft.com/office/drawing/2014/main" id="{6F071745-C21A-494D-9324-2B54CAF722CF}"/>
              </a:ext>
            </a:extLst>
          </p:cNvPr>
          <p:cNvSpPr txBox="1">
            <a:spLocks noChangeArrowheads="1"/>
          </p:cNvSpPr>
          <p:nvPr/>
        </p:nvSpPr>
        <p:spPr bwMode="auto">
          <a:xfrm>
            <a:off x="292101" y="1316567"/>
            <a:ext cx="11518900" cy="296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年度の開始前から</a:t>
            </a:r>
            <a:endParaRPr kumimoji="1" lang="en-US" altLang="ja-JP" sz="18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1800"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「ＲＩテーマや地区目標、クラブ目標などを具現化していくためには、どういう例会プログラムを実施すればよいか」</a:t>
            </a:r>
            <a:endParaRPr kumimoji="1" lang="en-US" altLang="ja-JP" sz="1800"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を入念に検討した上で、（前年度踏襲でない）具体的な年間スケジュールを計画することは当然でしょう。その上で、会員の皆から</a:t>
            </a:r>
            <a:endParaRPr kumimoji="1" lang="en-US" altLang="ja-JP" sz="18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「今日も良い例会だった、来て良かったよ」と言ってもらえるよう、</a:t>
            </a:r>
            <a:endParaRPr kumimoji="1" lang="en-US" altLang="ja-JP" sz="18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例会前月の理事会でも十分な審議が必要です。</a:t>
            </a:r>
          </a:p>
        </p:txBody>
      </p:sp>
      <p:sp>
        <p:nvSpPr>
          <p:cNvPr id="4" name="タイトル 1">
            <a:extLst>
              <a:ext uri="{FF2B5EF4-FFF2-40B4-BE49-F238E27FC236}">
                <a16:creationId xmlns:a16="http://schemas.microsoft.com/office/drawing/2014/main" id="{AB28C883-334C-411D-982B-EBD1DD85ECA0}"/>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意義ある例会</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48133" name="図 4" descr="footer_logo[2].png">
            <a:extLst>
              <a:ext uri="{FF2B5EF4-FFF2-40B4-BE49-F238E27FC236}">
                <a16:creationId xmlns:a16="http://schemas.microsoft.com/office/drawing/2014/main" id="{9798EFED-761C-4560-8ECA-AF495AF33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図 5" descr="ロゴ が含まれている画像&#10;&#10;自動的に生成された説明">
            <a:extLst>
              <a:ext uri="{FF2B5EF4-FFF2-40B4-BE49-F238E27FC236}">
                <a16:creationId xmlns:a16="http://schemas.microsoft.com/office/drawing/2014/main" id="{2A92851B-FB4B-4BDE-89B1-1EDFBE522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10360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49154" name="スライド番号プレースホルダー 1">
            <a:extLst>
              <a:ext uri="{FF2B5EF4-FFF2-40B4-BE49-F238E27FC236}">
                <a16:creationId xmlns:a16="http://schemas.microsoft.com/office/drawing/2014/main" id="{96979EB8-33CD-41E2-B157-38B130E3D3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4F8956C0-70D6-41B8-BB24-BB835EBF0428}"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32</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49155" name="テキスト ボックス 2">
            <a:extLst>
              <a:ext uri="{FF2B5EF4-FFF2-40B4-BE49-F238E27FC236}">
                <a16:creationId xmlns:a16="http://schemas.microsoft.com/office/drawing/2014/main" id="{2546CBA4-A6C8-417F-A41A-8D5D4CABE4FB}"/>
              </a:ext>
            </a:extLst>
          </p:cNvPr>
          <p:cNvSpPr txBox="1">
            <a:spLocks noChangeArrowheads="1"/>
          </p:cNvSpPr>
          <p:nvPr/>
        </p:nvSpPr>
        <p:spPr bwMode="auto">
          <a:xfrm>
            <a:off x="571500" y="897467"/>
            <a:ext cx="11049000" cy="299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例会を意義あるものにするのは会長の責任、すなわち、会長の覚悟と手腕次第だということです。誤解されないように敢えて付け加えておきますが、ロータリーの「学びの場」は例会だけではありません。地区セミナー、ＰＥＴＳ、地区研修・協議会など、志を共にするロータリアンが出会い集いて連帯を深める場、すなわち「親睦を育む場」の全てが「学びの場」でもあるのです。なお、ロータリークラブが地区内の他のクラブと合同例会を行うことは問題ありませんが、クラブ理事会で承認された特別な場合を除いて、</a:t>
            </a:r>
            <a:endParaRPr kumimoji="1" lang="en-US"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ロータリー以外の奉仕クラブや他団体と合同例会を開くことは禁止されていること</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2004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11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月ＲＩ理事会決定</a:t>
            </a:r>
            <a:r>
              <a:rPr kumimoji="1" lang="en-US"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59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号）</a:t>
            </a:r>
            <a:r>
              <a:rPr kumimoji="1" lang="ja-JP" altLang="ja-JP" sz="18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にも、ご留意ください</a:t>
            </a:r>
          </a:p>
        </p:txBody>
      </p:sp>
      <p:sp>
        <p:nvSpPr>
          <p:cNvPr id="4" name="タイトル 1">
            <a:extLst>
              <a:ext uri="{FF2B5EF4-FFF2-40B4-BE49-F238E27FC236}">
                <a16:creationId xmlns:a16="http://schemas.microsoft.com/office/drawing/2014/main" id="{9C74A816-70AA-4F43-9DC7-B3A455FE3067}"/>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意義ある例会</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49157" name="図 4" descr="footer_logo[2].png">
            <a:extLst>
              <a:ext uri="{FF2B5EF4-FFF2-40B4-BE49-F238E27FC236}">
                <a16:creationId xmlns:a16="http://schemas.microsoft.com/office/drawing/2014/main" id="{B8243001-E591-4A14-A546-029711EAC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図 5" descr="ロゴ が含まれている画像&#10;&#10;自動的に生成された説明">
            <a:extLst>
              <a:ext uri="{FF2B5EF4-FFF2-40B4-BE49-F238E27FC236}">
                <a16:creationId xmlns:a16="http://schemas.microsoft.com/office/drawing/2014/main" id="{5267C967-8A61-45A4-9675-CADCB4DFF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95613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50178" name="スライド番号プレースホルダー 1">
            <a:extLst>
              <a:ext uri="{FF2B5EF4-FFF2-40B4-BE49-F238E27FC236}">
                <a16:creationId xmlns:a16="http://schemas.microsoft.com/office/drawing/2014/main" id="{B6E739ED-541C-4E5E-8424-A08EEE0ADF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A64CB829-C9ED-41B7-A512-DDFE8573F0D2}"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33</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50179" name="テキスト ボックス 2">
            <a:extLst>
              <a:ext uri="{FF2B5EF4-FFF2-40B4-BE49-F238E27FC236}">
                <a16:creationId xmlns:a16="http://schemas.microsoft.com/office/drawing/2014/main" id="{7577685E-EFBD-412C-944D-18DFF80AF710}"/>
              </a:ext>
            </a:extLst>
          </p:cNvPr>
          <p:cNvSpPr txBox="1">
            <a:spLocks noChangeArrowheads="1"/>
          </p:cNvSpPr>
          <p:nvPr/>
        </p:nvSpPr>
        <p:spPr bwMode="auto">
          <a:xfrm>
            <a:off x="933451" y="954618"/>
            <a:ext cx="11461749" cy="500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＜参考：意義ある例会の心得＞</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１．心洗われる感動的な会長スピーチ（原稿は１分で</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300</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字が標準）</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２．会員スピーチの奨励（</a:t>
            </a:r>
            <a:r>
              <a:rPr kumimoji="1" lang="en-US"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15 </a:t>
            </a: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分スピーチ、年間を通したテーマ卓話など）</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３．地区委員、ＲＡＣ、交換留学生、米山奨学生、ロータリー学友などによる卓話の奨励</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４．特別ゲストの例会卓話などで、新会員候補者の例会招待（ロータリーを知ってもらう）</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５．「ロータリーの友」と「ガバナー月信」の解説や感想を会員が述べる例会時間の確保</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６．ガバナー公式訪問時の「新会員激励式」や「クラブ表彰式」の奨励</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７．クラブの例会プログラムとして「フォーラム」の奨励</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８．ＲＩから奨励されている例会プログラムの実施</a:t>
            </a:r>
          </a:p>
          <a:p>
            <a:pPr marL="0" marR="0" lvl="0" indent="0" algn="l" defTabSz="609585" rtl="0" eaLnBrk="1" fontAlgn="base" latinLnBrk="0" hangingPunct="1">
              <a:lnSpc>
                <a:spcPct val="150000"/>
              </a:lnSpc>
              <a:spcBef>
                <a:spcPct val="0"/>
              </a:spcBef>
              <a:spcAft>
                <a:spcPct val="0"/>
              </a:spcAft>
              <a:buClrTx/>
              <a:buSzTx/>
              <a:buFontTx/>
              <a:buNone/>
              <a:tabLst/>
              <a:defRPr/>
            </a:pPr>
            <a:r>
              <a:rPr kumimoji="1" lang="ja-JP" altLang="ja-JP" sz="2133"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９．例会の開会時間、会員やゲストの卓話時間、閉会時間などの厳守</a:t>
            </a:r>
          </a:p>
        </p:txBody>
      </p:sp>
      <p:sp>
        <p:nvSpPr>
          <p:cNvPr id="4" name="タイトル 1">
            <a:extLst>
              <a:ext uri="{FF2B5EF4-FFF2-40B4-BE49-F238E27FC236}">
                <a16:creationId xmlns:a16="http://schemas.microsoft.com/office/drawing/2014/main" id="{FF2885C4-004D-49D7-814C-AB754ADE34D3}"/>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意義ある例会</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50181" name="図 4" descr="footer_logo[2].png">
            <a:extLst>
              <a:ext uri="{FF2B5EF4-FFF2-40B4-BE49-F238E27FC236}">
                <a16:creationId xmlns:a16="http://schemas.microsoft.com/office/drawing/2014/main" id="{C59EDA1B-B6F6-48F6-92D6-80BA55702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図 5" descr="ロゴ が含まれている画像&#10;&#10;自動的に生成された説明">
            <a:extLst>
              <a:ext uri="{FF2B5EF4-FFF2-40B4-BE49-F238E27FC236}">
                <a16:creationId xmlns:a16="http://schemas.microsoft.com/office/drawing/2014/main" id="{61159A83-19F0-4358-A363-371A50F35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98978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51202" name="スライド番号プレースホルダー 1">
            <a:extLst>
              <a:ext uri="{FF2B5EF4-FFF2-40B4-BE49-F238E27FC236}">
                <a16:creationId xmlns:a16="http://schemas.microsoft.com/office/drawing/2014/main" id="{08F056D7-4101-4439-910D-4906D3363B2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A39905E9-9420-4863-BDE1-4BA5232B135A}"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34</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51203" name="テキスト ボックス 2">
            <a:extLst>
              <a:ext uri="{FF2B5EF4-FFF2-40B4-BE49-F238E27FC236}">
                <a16:creationId xmlns:a16="http://schemas.microsoft.com/office/drawing/2014/main" id="{8B4BB68B-26FE-4D75-B265-CEA737CE4C9C}"/>
              </a:ext>
            </a:extLst>
          </p:cNvPr>
          <p:cNvSpPr txBox="1">
            <a:spLocks noChangeArrowheads="1"/>
          </p:cNvSpPr>
          <p:nvPr/>
        </p:nvSpPr>
        <p:spPr bwMode="auto">
          <a:xfrm>
            <a:off x="531285" y="1265767"/>
            <a:ext cx="124079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１．クラブは、会員に対し、ロータリー情報、ロータリー教育、リーダーシップ研修を</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提供するためだけの例会を定期的に開くべきである。</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2004</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11</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月ＲＩ理事会決定</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59</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号）</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２．ＲＩは、月毎に特別月間プログラムを設けている。クラブは、該当する強調事項を</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促進するために一つあるいはそれ以上の週例プログラムを提案すべきである。</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2015</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月ＲＩ理事</a:t>
            </a:r>
            <a:r>
              <a:rPr kumimoji="1" lang="ja-JP" altLang="en-US"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endPar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会決定</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118</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号）</a:t>
            </a:r>
            <a:endPar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３．クラブは、各ロータリー年度に少なくとも２回（そのうち１回はロータリー財団月間に</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指定されている</a:t>
            </a:r>
            <a:r>
              <a:rPr kumimoji="1" lang="en-US"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11</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月）、ロータリー財団の目的やプログラム、および寄付増進活動に</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関するプログラムを取り上げた例会を設けるべきである。</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2004</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11</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月ＲＩ理事会決定</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59</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号）</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４．クラブは、ロータリアンではない地元の人々にクラブの役割とその目的を理解して</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もらうため、クラブ例会に来賓を招くよう会員に奨励すべきである。</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2004</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11</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月ＲＩ理事会決定</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59</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号）</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５．クラブは、大学などの学生にロータリーの理念や基本原理を理解してもらうため、</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クラブ例会にゲストとして招くよう奨励されている。</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2004</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11</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月ＲＩ理事会決定</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59</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号）</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６．クラブは、ロータリーの学友、特にクラブの所在地に最近転居してきた学友を</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クラブ例会にゲストとして招くよう奨励されている。</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2014</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10</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月ＲＩ理事会決定</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38</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号）</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７．クラブは、言葉の障壁や文化的、社会的背景の相違から生じる困難を克服するのに</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役立つ手段として、自国以外の国の文化、経済、地理的な状況に関するプログラムを</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　　</a:t>
            </a:r>
            <a:r>
              <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設けるべきである。（</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2004</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年</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11</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月ＲＩ理事会決定</a:t>
            </a:r>
            <a:r>
              <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59</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号）</a:t>
            </a:r>
            <a:endParaRPr kumimoji="1" lang="ja-JP" altLang="ja-JP" sz="18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p:txBody>
      </p:sp>
      <p:sp>
        <p:nvSpPr>
          <p:cNvPr id="4" name="タイトル 1">
            <a:extLst>
              <a:ext uri="{FF2B5EF4-FFF2-40B4-BE49-F238E27FC236}">
                <a16:creationId xmlns:a16="http://schemas.microsoft.com/office/drawing/2014/main" id="{F102C80D-7202-498E-B447-21034CEAEF35}"/>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意義ある例会</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51205" name="図 4" descr="footer_logo[2].png">
            <a:extLst>
              <a:ext uri="{FF2B5EF4-FFF2-40B4-BE49-F238E27FC236}">
                <a16:creationId xmlns:a16="http://schemas.microsoft.com/office/drawing/2014/main" id="{B3620226-79D2-4681-9940-2D6F975DD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図 5" descr="ロゴ が含まれている画像&#10;&#10;自動的に生成された説明">
            <a:extLst>
              <a:ext uri="{FF2B5EF4-FFF2-40B4-BE49-F238E27FC236}">
                <a16:creationId xmlns:a16="http://schemas.microsoft.com/office/drawing/2014/main" id="{D75AF9AC-5579-4518-85DF-CA1A0A8CA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テキスト ボックス 6">
            <a:extLst>
              <a:ext uri="{FF2B5EF4-FFF2-40B4-BE49-F238E27FC236}">
                <a16:creationId xmlns:a16="http://schemas.microsoft.com/office/drawing/2014/main" id="{7D5F3250-2211-4F58-8F06-5C2E2E6BFAD0}"/>
              </a:ext>
            </a:extLst>
          </p:cNvPr>
          <p:cNvSpPr txBox="1">
            <a:spLocks noChangeArrowheads="1"/>
          </p:cNvSpPr>
          <p:nvPr/>
        </p:nvSpPr>
        <p:spPr bwMode="auto">
          <a:xfrm>
            <a:off x="5867401" y="59267"/>
            <a:ext cx="5992284" cy="86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ク</a:t>
            </a: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ラブに必要とされる、または奨励されている例会プログラム</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クラブは、以下のような例会を開くことも求められています。</a:t>
            </a:r>
            <a:endParaRPr kumimoji="1" lang="en-US"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ja-JP" sz="1600"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クラブ会長は、留意してください</a:t>
            </a:r>
            <a:endParaRPr kumimoji="1" lang="ja-JP" altLang="en-US" sz="1600" b="0" i="0" u="none" strike="noStrike" kern="1200" cap="none" spc="0" normalizeH="0" baseline="0" noProof="0">
              <a:ln>
                <a:noFill/>
              </a:ln>
              <a:solidFill>
                <a:srgbClr val="000000"/>
              </a:solidFill>
              <a:effectLst/>
              <a:uLnTx/>
              <a:uFillTx/>
              <a:latin typeface="Corbel" panose="020B0503020204020204" pitchFamily="34" charset="0"/>
              <a:ea typeface="ＭＳ ゴシック" panose="020B0609070205080204" pitchFamily="49" charset="-128"/>
              <a:cs typeface="+mn-cs"/>
            </a:endParaRPr>
          </a:p>
        </p:txBody>
      </p:sp>
    </p:spTree>
    <p:extLst>
      <p:ext uri="{BB962C8B-B14F-4D97-AF65-F5344CB8AC3E}">
        <p14:creationId xmlns:p14="http://schemas.microsoft.com/office/powerpoint/2010/main" val="131603249"/>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descr="&quot;&quot;">
            <a:extLst>
              <a:ext uri="{FF2B5EF4-FFF2-40B4-BE49-F238E27FC236}">
                <a16:creationId xmlns:a16="http://schemas.microsoft.com/office/drawing/2014/main" id="{4BDB7ABD-4374-449A-B6EE-BB0E1EB8BE8F}"/>
              </a:ext>
            </a:extLst>
          </p:cNvPr>
          <p:cNvSpPr>
            <a:spLocks noGrp="1" noRot="1" noChangeAspect="1" noMove="1" noResize="1" noEditPoints="1" noAdjustHandles="1" noChangeArrowheads="1" noChangeShapeType="1" noTextEdit="1"/>
          </p:cNvSpPr>
          <p:nvPr/>
        </p:nvSpPr>
        <p:spPr>
          <a:xfrm>
            <a:off x="1" y="762000"/>
            <a:ext cx="9141884"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descr="&quot;&quot;">
            <a:extLst>
              <a:ext uri="{FF2B5EF4-FFF2-40B4-BE49-F238E27FC236}">
                <a16:creationId xmlns:a16="http://schemas.microsoft.com/office/drawing/2014/main" id="{096AB2BF-FBAA-415B-BCB0-31097331A8E0}"/>
              </a:ext>
            </a:extLst>
          </p:cNvPr>
          <p:cNvSpPr>
            <a:spLocks noGrp="1" noRot="1" noChangeAspect="1" noMove="1" noResize="1" noEditPoints="1" noAdjustHandles="1" noChangeArrowheads="1" noChangeShapeType="1" noTextEdit="1"/>
          </p:cNvSpPr>
          <p:nvPr/>
        </p:nvSpPr>
        <p:spPr>
          <a:xfrm>
            <a:off x="9271001" y="762000"/>
            <a:ext cx="2925233" cy="533400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descr="&quot;&quot;">
            <a:extLst>
              <a:ext uri="{FF2B5EF4-FFF2-40B4-BE49-F238E27FC236}">
                <a16:creationId xmlns:a16="http://schemas.microsoft.com/office/drawing/2014/main" id="{B1A3ABAE-63E0-48F1-8A26-B3D05614AEDA}"/>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pic>
        <p:nvPicPr>
          <p:cNvPr id="52229" name="図 9" descr="テーブルの上のケーキ&#10;&#10;中程度の精度で自動的に生成された説明">
            <a:extLst>
              <a:ext uri="{FF2B5EF4-FFF2-40B4-BE49-F238E27FC236}">
                <a16:creationId xmlns:a16="http://schemas.microsoft.com/office/drawing/2014/main" id="{2C388C02-1F8D-4594-A11C-72B8CAF9D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234" r="-2" b="3445"/>
          <a:stretch>
            <a:fillRect/>
          </a:stretch>
        </p:blipFill>
        <p:spPr bwMode="auto">
          <a:xfrm>
            <a:off x="6100234" y="0"/>
            <a:ext cx="6091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A0907B68-1BC2-4716-83EC-387940DAF112}"/>
              </a:ext>
            </a:extLst>
          </p:cNvPr>
          <p:cNvSpPr>
            <a:spLocks noGrp="1"/>
          </p:cNvSpPr>
          <p:nvPr>
            <p:ph type="ctrTitle" idx="4294967295"/>
          </p:nvPr>
        </p:nvSpPr>
        <p:spPr>
          <a:xfrm>
            <a:off x="173567" y="762001"/>
            <a:ext cx="7315200" cy="3255433"/>
          </a:xfrm>
        </p:spPr>
        <p:txBody>
          <a:bodyPr anchor="b"/>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defTabSz="1219170" eaLnBrk="1" fontAlgn="auto" hangingPunct="1">
              <a:lnSpc>
                <a:spcPct val="150000"/>
              </a:lnSpc>
              <a:spcAft>
                <a:spcPts val="0"/>
              </a:spcAft>
              <a:defRPr/>
            </a:pPr>
            <a:r>
              <a:rPr lang="ja-JP" altLang="en-US" sz="5333" b="1" spc="-133">
                <a:solidFill>
                  <a:schemeClr val="tx1"/>
                </a:solidFill>
                <a:latin typeface="Meiryo" panose="020B0604030504040204" pitchFamily="34" charset="-128"/>
                <a:ea typeface="Meiryo" panose="020B0604030504040204" pitchFamily="34" charset="-128"/>
              </a:rPr>
              <a:t>例会の重要性　</a:t>
            </a:r>
            <a:br>
              <a:rPr lang="en-US" altLang="ja-JP" sz="5333" b="1" spc="-133" dirty="0">
                <a:solidFill>
                  <a:schemeClr val="tx1"/>
                </a:solidFill>
                <a:latin typeface="Meiryo" panose="020B0604030504040204" pitchFamily="34" charset="-128"/>
                <a:ea typeface="Meiryo" panose="020B0604030504040204" pitchFamily="34" charset="-128"/>
              </a:rPr>
            </a:br>
            <a:r>
              <a:rPr lang="ja-JP" altLang="en-US" sz="5333" b="1" spc="-133">
                <a:solidFill>
                  <a:schemeClr val="tx1"/>
                </a:solidFill>
                <a:latin typeface="Meiryo" panose="020B0604030504040204" pitchFamily="34" charset="-128"/>
                <a:ea typeface="Meiryo" panose="020B0604030504040204" pitchFamily="34" charset="-128"/>
              </a:rPr>
              <a:t>やるならキッチリと</a:t>
            </a:r>
          </a:p>
        </p:txBody>
      </p:sp>
      <p:pic>
        <p:nvPicPr>
          <p:cNvPr id="52231" name="図 6" descr="footer_logo[2].png">
            <a:extLst>
              <a:ext uri="{FF2B5EF4-FFF2-40B4-BE49-F238E27FC236}">
                <a16:creationId xmlns:a16="http://schemas.microsoft.com/office/drawing/2014/main" id="{FA2824A2-9A32-4D7C-85ED-A5370D242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スライド番号プレースホルダー 1">
            <a:extLst>
              <a:ext uri="{FF2B5EF4-FFF2-40B4-BE49-F238E27FC236}">
                <a16:creationId xmlns:a16="http://schemas.microsoft.com/office/drawing/2014/main" id="{08A6B76C-C64D-4792-9DFE-02109C3F0B39}"/>
              </a:ext>
            </a:extLst>
          </p:cNvPr>
          <p:cNvSpPr txBox="1">
            <a:spLocks noChangeArrowheads="1"/>
          </p:cNvSpPr>
          <p:nvPr/>
        </p:nvSpPr>
        <p:spPr bwMode="auto">
          <a:xfrm>
            <a:off x="10553700" y="6385984"/>
            <a:ext cx="1532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00000"/>
              </a:lnSpc>
              <a:spcBef>
                <a:spcPct val="0"/>
              </a:spcBef>
              <a:spcAft>
                <a:spcPts val="800"/>
              </a:spcAft>
              <a:buClrTx/>
              <a:buSzTx/>
              <a:buFontTx/>
              <a:buNone/>
              <a:tabLst/>
              <a:defRPr/>
            </a:pPr>
            <a:fld id="{03E3B7DA-5FF0-4661-9083-AA3FBC37A7AE}" type="slidenum">
              <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r" defTabSz="609585" rtl="0" eaLnBrk="1" fontAlgn="base" latinLnBrk="0" hangingPunct="1">
                <a:lnSpc>
                  <a:spcPct val="100000"/>
                </a:lnSpc>
                <a:spcBef>
                  <a:spcPct val="0"/>
                </a:spcBef>
                <a:spcAft>
                  <a:spcPts val="800"/>
                </a:spcAft>
                <a:buClrTx/>
                <a:buSzTx/>
                <a:buFontTx/>
                <a:buNone/>
                <a:tabLst/>
                <a:defRPr/>
              </a:pPr>
              <a:t>35</a:t>
            </a:fld>
            <a:endPar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52233" name="図 10" descr="ロゴ が含まれている画像&#10;&#10;自動的に生成された説明">
            <a:extLst>
              <a:ext uri="{FF2B5EF4-FFF2-40B4-BE49-F238E27FC236}">
                <a16:creationId xmlns:a16="http://schemas.microsoft.com/office/drawing/2014/main" id="{7CB6BA7A-7F0F-4791-AA2B-B123148FF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291133"/>
      </p:ext>
    </p:extLst>
  </p:cSld>
  <p:clrMapOvr>
    <a:overrideClrMapping bg1="dk1" tx1="lt1" bg2="dk2" tx2="lt2" accent1="accent1" accent2="accent2" accent3="accent3" accent4="accent4" accent5="accent5" accent6="accent6" hlink="hlink" folHlink="folHlink"/>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EA57C8-8FCD-48F7-B080-76DE9F551D57}"/>
              </a:ext>
            </a:extLst>
          </p:cNvPr>
          <p:cNvSpPr>
            <a:spLocks noGrp="1"/>
          </p:cNvSpPr>
          <p:nvPr>
            <p:ph type="ctrTitle"/>
          </p:nvPr>
        </p:nvSpPr>
        <p:spPr>
          <a:xfrm>
            <a:off x="-586317" y="677333"/>
            <a:ext cx="8932335" cy="3016251"/>
          </a:xfrm>
        </p:spPr>
        <p:txBody>
          <a:bodyP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algn="ctr" eaLnBrk="1" fontAlgn="auto" hangingPunct="1">
              <a:spcAft>
                <a:spcPts val="0"/>
              </a:spcAft>
              <a:defRPr/>
            </a:pPr>
            <a:r>
              <a:rPr lang="ja-JP" altLang="en-US" sz="4800" dirty="0">
                <a:solidFill>
                  <a:schemeClr val="bg1"/>
                </a:solidFill>
                <a:latin typeface="HGPSoeiKakugothicUB" panose="020B0900000000000000" pitchFamily="34" charset="-128"/>
                <a:ea typeface="HGPSoeiKakugothicUB" panose="020B0900000000000000" pitchFamily="34" charset="-128"/>
              </a:rPr>
              <a:t>例会　に関するデータ</a:t>
            </a:r>
          </a:p>
        </p:txBody>
      </p:sp>
      <p:pic>
        <p:nvPicPr>
          <p:cNvPr id="53250" name="図 6" descr="footer_logo[2].png">
            <a:extLst>
              <a:ext uri="{FF2B5EF4-FFF2-40B4-BE49-F238E27FC236}">
                <a16:creationId xmlns:a16="http://schemas.microsoft.com/office/drawing/2014/main" id="{DE0CAC4F-7352-4DFE-A271-2631B0B2F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図 7" descr="ロゴ が含まれている画像&#10;&#10;自動的に生成された説明">
            <a:extLst>
              <a:ext uri="{FF2B5EF4-FFF2-40B4-BE49-F238E27FC236}">
                <a16:creationId xmlns:a16="http://schemas.microsoft.com/office/drawing/2014/main" id="{36173CEE-C6C6-423F-980F-E73A3BD88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スライド番号プレースホルダー 1">
            <a:extLst>
              <a:ext uri="{FF2B5EF4-FFF2-40B4-BE49-F238E27FC236}">
                <a16:creationId xmlns:a16="http://schemas.microsoft.com/office/drawing/2014/main" id="{2EC580AD-B451-4357-90D7-19E1A0CC6FF4}"/>
              </a:ext>
            </a:extLst>
          </p:cNvPr>
          <p:cNvSpPr txBox="1">
            <a:spLocks noChangeArrowheads="1"/>
          </p:cNvSpPr>
          <p:nvPr/>
        </p:nvSpPr>
        <p:spPr bwMode="auto">
          <a:xfrm>
            <a:off x="10553700" y="6385984"/>
            <a:ext cx="1532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00000"/>
              </a:lnSpc>
              <a:spcBef>
                <a:spcPct val="0"/>
              </a:spcBef>
              <a:spcAft>
                <a:spcPts val="800"/>
              </a:spcAft>
              <a:buClrTx/>
              <a:buSzTx/>
              <a:buFontTx/>
              <a:buNone/>
              <a:tabLst/>
              <a:defRPr/>
            </a:pPr>
            <a:fld id="{61DF0843-6AF4-48AB-8E82-6726252017DF}" type="slidenum">
              <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r" defTabSz="609585" rtl="0" eaLnBrk="1" fontAlgn="base" latinLnBrk="0" hangingPunct="1">
                <a:lnSpc>
                  <a:spcPct val="100000"/>
                </a:lnSpc>
                <a:spcBef>
                  <a:spcPct val="0"/>
                </a:spcBef>
                <a:spcAft>
                  <a:spcPts val="800"/>
                </a:spcAft>
                <a:buClrTx/>
                <a:buSzTx/>
                <a:buFontTx/>
                <a:buNone/>
                <a:tabLst/>
                <a:defRPr/>
              </a:pPr>
              <a:t>36</a:t>
            </a:fld>
            <a:endPar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721616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300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F987425F-BF02-428D-8D4A-8A91AC3820A8}"/>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例会　開催曜日</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54275" name="図 7" descr="footer_logo[2].png">
            <a:extLst>
              <a:ext uri="{FF2B5EF4-FFF2-40B4-BE49-F238E27FC236}">
                <a16:creationId xmlns:a16="http://schemas.microsoft.com/office/drawing/2014/main" id="{56F6580F-4708-4397-988B-057590235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図 8" descr="ロゴ が含まれている画像&#10;&#10;自動的に生成された説明">
            <a:extLst>
              <a:ext uri="{FF2B5EF4-FFF2-40B4-BE49-F238E27FC236}">
                <a16:creationId xmlns:a16="http://schemas.microsoft.com/office/drawing/2014/main" id="{E3F57FCB-9624-4176-948D-AFC440313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スライド番号プレースホルダー 1">
            <a:extLst>
              <a:ext uri="{FF2B5EF4-FFF2-40B4-BE49-F238E27FC236}">
                <a16:creationId xmlns:a16="http://schemas.microsoft.com/office/drawing/2014/main" id="{77D0ACFB-692C-4E8C-8F9F-26F747C01444}"/>
              </a:ext>
            </a:extLst>
          </p:cNvPr>
          <p:cNvSpPr>
            <a:spLocks noGrp="1" noChangeArrowheads="1"/>
          </p:cNvSpPr>
          <p:nvPr>
            <p:ph type="sldNum" sz="quarter" idx="12"/>
          </p:nvPr>
        </p:nvSpPr>
        <p:spPr bwMode="auto">
          <a:xfrm>
            <a:off x="10634134" y="6356351"/>
            <a:ext cx="1530351"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90000"/>
              </a:lnSpc>
              <a:spcBef>
                <a:spcPct val="0"/>
              </a:spcBef>
              <a:spcAft>
                <a:spcPts val="800"/>
              </a:spcAft>
              <a:buClrTx/>
              <a:buSzTx/>
              <a:buFontTx/>
              <a:buNone/>
              <a:tabLst/>
              <a:defRPr/>
            </a:pPr>
            <a:fld id="{37133362-6068-47C7-A62A-A0E77806A9A9}" type="slidenum">
              <a:rPr kumimoji="1"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90000"/>
                </a:lnSpc>
                <a:spcBef>
                  <a:spcPct val="0"/>
                </a:spcBef>
                <a:spcAft>
                  <a:spcPts val="800"/>
                </a:spcAft>
                <a:buClrTx/>
                <a:buSzTx/>
                <a:buFontTx/>
                <a:buNone/>
                <a:tabLst/>
                <a:defRPr/>
              </a:pPr>
              <a:t>37</a:t>
            </a:fld>
            <a:endParaRPr kumimoji="1"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10" name="グラフ 9">
            <a:extLst>
              <a:ext uri="{FF2B5EF4-FFF2-40B4-BE49-F238E27FC236}">
                <a16:creationId xmlns:a16="http://schemas.microsoft.com/office/drawing/2014/main" id="{77656514-97AD-4620-9556-56FE5F24073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333" y="778934"/>
            <a:ext cx="5994400" cy="5147733"/>
          </a:xfrm>
          <a:prstGeom prst="rect">
            <a:avLst/>
          </a:prstGeom>
          <a:noFill/>
          <a:extLst>
            <a:ext uri="{909E8E84-426E-40DD-AFC4-6F175D3DCCD1}">
              <a14:hiddenFill xmlns:a14="http://schemas.microsoft.com/office/drawing/2010/main">
                <a:solidFill>
                  <a:srgbClr val="FFFFFF"/>
                </a:solidFill>
              </a14:hiddenFill>
            </a:ext>
          </a:extLst>
        </p:spPr>
      </p:pic>
      <p:pic>
        <p:nvPicPr>
          <p:cNvPr id="11" name="グラフ 10">
            <a:extLst>
              <a:ext uri="{FF2B5EF4-FFF2-40B4-BE49-F238E27FC236}">
                <a16:creationId xmlns:a16="http://schemas.microsoft.com/office/drawing/2014/main" id="{FF60C853-BBCB-41E1-81C0-6C515C80C66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67" y="812800"/>
            <a:ext cx="5994400" cy="514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371927"/>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300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F4736970-040A-4B3B-87A7-0C3CF4A9C3BC}"/>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例会　開催時間</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55299" name="図 7" descr="footer_logo[2].png">
            <a:extLst>
              <a:ext uri="{FF2B5EF4-FFF2-40B4-BE49-F238E27FC236}">
                <a16:creationId xmlns:a16="http://schemas.microsoft.com/office/drawing/2014/main" id="{9694B62F-096A-451A-9F3A-5C8564E56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図 8" descr="ロゴ が含まれている画像&#10;&#10;自動的に生成された説明">
            <a:extLst>
              <a:ext uri="{FF2B5EF4-FFF2-40B4-BE49-F238E27FC236}">
                <a16:creationId xmlns:a16="http://schemas.microsoft.com/office/drawing/2014/main" id="{E7D4D1C7-41FF-41CA-A3F3-561924334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スライド番号プレースホルダー 1">
            <a:extLst>
              <a:ext uri="{FF2B5EF4-FFF2-40B4-BE49-F238E27FC236}">
                <a16:creationId xmlns:a16="http://schemas.microsoft.com/office/drawing/2014/main" id="{CF67F901-0617-4CA9-8A8B-E2FE175FA73C}"/>
              </a:ext>
            </a:extLst>
          </p:cNvPr>
          <p:cNvSpPr>
            <a:spLocks noGrp="1" noChangeArrowheads="1"/>
          </p:cNvSpPr>
          <p:nvPr>
            <p:ph type="sldNum" sz="quarter" idx="12"/>
          </p:nvPr>
        </p:nvSpPr>
        <p:spPr bwMode="auto">
          <a:xfrm>
            <a:off x="10634134" y="6356351"/>
            <a:ext cx="1530351"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90000"/>
              </a:lnSpc>
              <a:spcBef>
                <a:spcPct val="0"/>
              </a:spcBef>
              <a:spcAft>
                <a:spcPts val="800"/>
              </a:spcAft>
              <a:buClrTx/>
              <a:buSzTx/>
              <a:buFontTx/>
              <a:buNone/>
              <a:tabLst/>
              <a:defRPr/>
            </a:pPr>
            <a:fld id="{54917963-AC16-45CF-9B41-7A6E4E980333}" type="slidenum">
              <a:rPr kumimoji="1"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90000"/>
                </a:lnSpc>
                <a:spcBef>
                  <a:spcPct val="0"/>
                </a:spcBef>
                <a:spcAft>
                  <a:spcPts val="800"/>
                </a:spcAft>
                <a:buClrTx/>
                <a:buSzTx/>
                <a:buFontTx/>
                <a:buNone/>
                <a:tabLst/>
                <a:defRPr/>
              </a:pPr>
              <a:t>38</a:t>
            </a:fld>
            <a:endParaRPr kumimoji="1"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12" name="グラフ 11">
            <a:extLst>
              <a:ext uri="{FF2B5EF4-FFF2-40B4-BE49-F238E27FC236}">
                <a16:creationId xmlns:a16="http://schemas.microsoft.com/office/drawing/2014/main" id="{370C4CBC-5F53-4106-8575-C1BD28A26A9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896533"/>
            <a:ext cx="6011333" cy="431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グラフ 12">
            <a:extLst>
              <a:ext uri="{FF2B5EF4-FFF2-40B4-BE49-F238E27FC236}">
                <a16:creationId xmlns:a16="http://schemas.microsoft.com/office/drawing/2014/main" id="{E083C99C-9558-420C-9360-B5564E99BBC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333" y="1896533"/>
            <a:ext cx="5825067" cy="4318000"/>
          </a:xfrm>
          <a:prstGeom prst="rect">
            <a:avLst/>
          </a:prstGeom>
          <a:noFill/>
          <a:extLst>
            <a:ext uri="{909E8E84-426E-40DD-AFC4-6F175D3DCCD1}">
              <a14:hiddenFill xmlns:a14="http://schemas.microsoft.com/office/drawing/2010/main">
                <a:solidFill>
                  <a:srgbClr val="FFFFFF"/>
                </a:solidFill>
              </a14:hiddenFill>
            </a:ext>
          </a:extLst>
        </p:spPr>
      </p:pic>
      <p:sp>
        <p:nvSpPr>
          <p:cNvPr id="55304" name="テキスト ボックス 4">
            <a:extLst>
              <a:ext uri="{FF2B5EF4-FFF2-40B4-BE49-F238E27FC236}">
                <a16:creationId xmlns:a16="http://schemas.microsoft.com/office/drawing/2014/main" id="{FED94535-89FB-4B44-959E-F07354D39DAE}"/>
              </a:ext>
            </a:extLst>
          </p:cNvPr>
          <p:cNvSpPr txBox="1">
            <a:spLocks noChangeArrowheads="1"/>
          </p:cNvSpPr>
          <p:nvPr/>
        </p:nvSpPr>
        <p:spPr bwMode="auto">
          <a:xfrm>
            <a:off x="980018" y="1371600"/>
            <a:ext cx="434974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6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世界のクラブ例会開催時間</a:t>
            </a:r>
          </a:p>
        </p:txBody>
      </p:sp>
      <p:sp>
        <p:nvSpPr>
          <p:cNvPr id="55305" name="テキスト ボックス 13">
            <a:extLst>
              <a:ext uri="{FF2B5EF4-FFF2-40B4-BE49-F238E27FC236}">
                <a16:creationId xmlns:a16="http://schemas.microsoft.com/office/drawing/2014/main" id="{0DDA1E46-65C3-4789-AD62-EA8C3043E7FB}"/>
              </a:ext>
            </a:extLst>
          </p:cNvPr>
          <p:cNvSpPr txBox="1">
            <a:spLocks noChangeArrowheads="1"/>
          </p:cNvSpPr>
          <p:nvPr/>
        </p:nvSpPr>
        <p:spPr bwMode="auto">
          <a:xfrm>
            <a:off x="6862234" y="1386417"/>
            <a:ext cx="503343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667" b="1" i="0" u="none" strike="noStrike" kern="1200" cap="none" spc="0" normalizeH="0" baseline="0" noProof="0">
                <a:ln>
                  <a:noFill/>
                </a:ln>
                <a:solidFill>
                  <a:srgbClr val="C00000"/>
                </a:solidFill>
                <a:effectLst/>
                <a:uLnTx/>
                <a:uFillTx/>
                <a:latin typeface="Meiryo" panose="020B0604030504040204" pitchFamily="50" charset="-128"/>
                <a:ea typeface="Meiryo" panose="020B0604030504040204" pitchFamily="50" charset="-128"/>
                <a:cs typeface="+mn-cs"/>
              </a:rPr>
              <a:t>２６６０のクラブ例会開催時間</a:t>
            </a:r>
          </a:p>
        </p:txBody>
      </p:sp>
    </p:spTree>
    <p:extLst>
      <p:ext uri="{BB962C8B-B14F-4D97-AF65-F5344CB8AC3E}">
        <p14:creationId xmlns:p14="http://schemas.microsoft.com/office/powerpoint/2010/main" val="704205040"/>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56322" name="スライド番号プレースホルダー 1">
            <a:extLst>
              <a:ext uri="{FF2B5EF4-FFF2-40B4-BE49-F238E27FC236}">
                <a16:creationId xmlns:a16="http://schemas.microsoft.com/office/drawing/2014/main" id="{095AC509-E85A-43C3-BEC6-6F4400FF40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C3E807E9-1980-4111-A7DE-F09A1990FFB6}"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39</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graphicFrame>
        <p:nvGraphicFramePr>
          <p:cNvPr id="3" name="表 2">
            <a:extLst>
              <a:ext uri="{FF2B5EF4-FFF2-40B4-BE49-F238E27FC236}">
                <a16:creationId xmlns:a16="http://schemas.microsoft.com/office/drawing/2014/main" id="{C2C4D0E6-590F-4D92-8B71-88FC7AF2560D}"/>
              </a:ext>
            </a:extLst>
          </p:cNvPr>
          <p:cNvGraphicFramePr>
            <a:graphicFrameLocks noGrp="1"/>
          </p:cNvGraphicFramePr>
          <p:nvPr/>
        </p:nvGraphicFramePr>
        <p:xfrm>
          <a:off x="7251700" y="560918"/>
          <a:ext cx="4083051" cy="5632438"/>
        </p:xfrm>
        <a:graphic>
          <a:graphicData uri="http://schemas.openxmlformats.org/drawingml/2006/table">
            <a:tbl>
              <a:tblPr>
                <a:tableStyleId>{5C22544A-7EE6-4342-B048-85BDC9FD1C3A}</a:tableStyleId>
              </a:tblPr>
              <a:tblGrid>
                <a:gridCol w="2499579">
                  <a:extLst>
                    <a:ext uri="{9D8B030D-6E8A-4147-A177-3AD203B41FA5}">
                      <a16:colId xmlns:a16="http://schemas.microsoft.com/office/drawing/2014/main" val="20000"/>
                    </a:ext>
                  </a:extLst>
                </a:gridCol>
                <a:gridCol w="1583472">
                  <a:extLst>
                    <a:ext uri="{9D8B030D-6E8A-4147-A177-3AD203B41FA5}">
                      <a16:colId xmlns:a16="http://schemas.microsoft.com/office/drawing/2014/main" val="20001"/>
                    </a:ext>
                  </a:extLst>
                </a:gridCol>
              </a:tblGrid>
              <a:tr h="402317">
                <a:tc>
                  <a:txBody>
                    <a:bodyPr/>
                    <a:lstStyle/>
                    <a:p>
                      <a:pPr algn="ctr" fontAlgn="ctr"/>
                      <a:r>
                        <a:rPr lang="ja-JP" altLang="en-US" sz="1500" b="1" u="none" strike="noStrike">
                          <a:solidFill>
                            <a:schemeClr val="bg1"/>
                          </a:solidFill>
                          <a:effectLst/>
                          <a:latin typeface="Meiryo" panose="020B0604030504040204" pitchFamily="34" charset="-128"/>
                          <a:ea typeface="Meiryo" panose="020B0604030504040204" pitchFamily="34" charset="-128"/>
                        </a:rPr>
                        <a:t>メーキャップ料金</a:t>
                      </a:r>
                      <a:endParaRPr lang="ja-JP" altLang="en-US" sz="1500" b="1" i="0" u="none" strike="noStrike">
                        <a:solidFill>
                          <a:schemeClr val="bg1"/>
                        </a:solidFill>
                        <a:effectLst/>
                        <a:latin typeface="Meiryo" panose="020B0604030504040204" pitchFamily="34" charset="-128"/>
                        <a:ea typeface="Meiryo" panose="020B0604030504040204" pitchFamily="34" charset="-128"/>
                      </a:endParaRPr>
                    </a:p>
                  </a:txBody>
                  <a:tcPr marL="12701" marR="12701" marT="12703" marB="0" anchor="ctr">
                    <a:solidFill>
                      <a:schemeClr val="accent2"/>
                    </a:solidFill>
                  </a:tcPr>
                </a:tc>
                <a:tc>
                  <a:txBody>
                    <a:bodyPr/>
                    <a:lstStyle/>
                    <a:p>
                      <a:pPr algn="ctr" fontAlgn="ctr"/>
                      <a:r>
                        <a:rPr lang="ja-JP" altLang="en-US" sz="1500" b="1" u="none" strike="noStrike">
                          <a:solidFill>
                            <a:schemeClr val="bg1"/>
                          </a:solidFill>
                          <a:effectLst/>
                          <a:latin typeface="Meiryo" panose="020B0604030504040204" pitchFamily="34" charset="-128"/>
                          <a:ea typeface="Meiryo" panose="020B0604030504040204" pitchFamily="34" charset="-128"/>
                        </a:rPr>
                        <a:t>クラブ数</a:t>
                      </a:r>
                      <a:endParaRPr lang="ja-JP" altLang="en-US" sz="1500" b="1" i="0" u="none" strike="noStrike">
                        <a:solidFill>
                          <a:schemeClr val="bg1"/>
                        </a:solidFill>
                        <a:effectLst/>
                        <a:latin typeface="Meiryo" panose="020B0604030504040204" pitchFamily="34" charset="-128"/>
                        <a:ea typeface="Meiryo" panose="020B0604030504040204" pitchFamily="34" charset="-128"/>
                      </a:endParaRPr>
                    </a:p>
                  </a:txBody>
                  <a:tcPr marL="12701" marR="12701" marT="12703" marB="0" anchor="ctr">
                    <a:solidFill>
                      <a:schemeClr val="accent2"/>
                    </a:solidFill>
                  </a:tcPr>
                </a:tc>
                <a:extLst>
                  <a:ext uri="{0D108BD9-81ED-4DB2-BD59-A6C34878D82A}">
                    <a16:rowId xmlns:a16="http://schemas.microsoft.com/office/drawing/2014/main" val="10000"/>
                  </a:ext>
                </a:extLst>
              </a:tr>
              <a:tr h="402317">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¥1,000</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1</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01"/>
                  </a:ext>
                </a:extLst>
              </a:tr>
              <a:tr h="402317">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¥1,500</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1</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02"/>
                  </a:ext>
                </a:extLst>
              </a:tr>
              <a:tr h="402317">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¥2,000</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3</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03"/>
                  </a:ext>
                </a:extLst>
              </a:tr>
              <a:tr h="402317">
                <a:tc>
                  <a:txBody>
                    <a:bodyPr/>
                    <a:lstStyle/>
                    <a:p>
                      <a:pPr algn="ctr" fontAlgn="ctr"/>
                      <a:r>
                        <a:rPr lang="en-US" altLang="ja-JP" sz="1500" b="1" u="none" strike="noStrike">
                          <a:effectLst/>
                          <a:latin typeface="Meiryo" panose="020B0604030504040204" pitchFamily="34" charset="-128"/>
                          <a:ea typeface="Meiryo" panose="020B0604030504040204" pitchFamily="34" charset="-128"/>
                        </a:rPr>
                        <a:t>¥2,500</a:t>
                      </a:r>
                      <a:endParaRPr lang="en-US" altLang="ja-JP" sz="1500" b="1" i="0" u="none" strike="noStrike">
                        <a:solidFill>
                          <a:srgbClr val="000000"/>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2</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04"/>
                  </a:ext>
                </a:extLst>
              </a:tr>
              <a:tr h="402317">
                <a:tc>
                  <a:txBody>
                    <a:bodyPr/>
                    <a:lstStyle/>
                    <a:p>
                      <a:pPr algn="ctr" fontAlgn="ctr"/>
                      <a:r>
                        <a:rPr lang="en-US" altLang="ja-JP" sz="1500" b="1" u="none" strike="noStrike" dirty="0">
                          <a:solidFill>
                            <a:srgbClr val="C00000"/>
                          </a:solidFill>
                          <a:effectLst/>
                          <a:latin typeface="Meiryo" panose="020B0604030504040204" pitchFamily="34" charset="-128"/>
                          <a:ea typeface="Meiryo" panose="020B0604030504040204" pitchFamily="34" charset="-128"/>
                        </a:rPr>
                        <a:t>¥3,000</a:t>
                      </a:r>
                      <a:endParaRPr lang="en-US" altLang="ja-JP" sz="1500" b="1" i="0" u="none" strike="noStrike" dirty="0">
                        <a:solidFill>
                          <a:srgbClr val="C00000"/>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solidFill>
                            <a:srgbClr val="C00000"/>
                          </a:solidFill>
                          <a:effectLst/>
                          <a:latin typeface="Meiryo" panose="020B0604030504040204" pitchFamily="34" charset="-128"/>
                          <a:ea typeface="Meiryo" panose="020B0604030504040204" pitchFamily="34" charset="-128"/>
                        </a:rPr>
                        <a:t>22</a:t>
                      </a:r>
                      <a:endParaRPr lang="en-US" altLang="ja-JP" sz="1500" b="1" i="0" u="none" strike="noStrike" dirty="0">
                        <a:solidFill>
                          <a:srgbClr val="C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05"/>
                  </a:ext>
                </a:extLst>
              </a:tr>
              <a:tr h="402317">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¥3,500</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4</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06"/>
                  </a:ext>
                </a:extLst>
              </a:tr>
              <a:tr h="402317">
                <a:tc>
                  <a:txBody>
                    <a:bodyPr/>
                    <a:lstStyle/>
                    <a:p>
                      <a:pPr algn="ctr" fontAlgn="ctr"/>
                      <a:r>
                        <a:rPr lang="en-US" altLang="ja-JP" sz="1500" b="1" u="none" strike="noStrike" dirty="0">
                          <a:solidFill>
                            <a:srgbClr val="009051"/>
                          </a:solidFill>
                          <a:effectLst/>
                          <a:latin typeface="Meiryo" panose="020B0604030504040204" pitchFamily="34" charset="-128"/>
                          <a:ea typeface="Meiryo" panose="020B0604030504040204" pitchFamily="34" charset="-128"/>
                        </a:rPr>
                        <a:t>¥4,000</a:t>
                      </a:r>
                      <a:endParaRPr lang="en-US" altLang="ja-JP" sz="1500" b="1" i="0" u="none" strike="noStrike" dirty="0">
                        <a:solidFill>
                          <a:srgbClr val="009051"/>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12</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07"/>
                  </a:ext>
                </a:extLst>
              </a:tr>
              <a:tr h="402317">
                <a:tc>
                  <a:txBody>
                    <a:bodyPr/>
                    <a:lstStyle/>
                    <a:p>
                      <a:pPr algn="ctr" fontAlgn="ctr"/>
                      <a:r>
                        <a:rPr lang="en-US" altLang="ja-JP" sz="1500" b="1" u="none" strike="noStrike" dirty="0">
                          <a:solidFill>
                            <a:srgbClr val="009051"/>
                          </a:solidFill>
                          <a:effectLst/>
                          <a:latin typeface="Meiryo" panose="020B0604030504040204" pitchFamily="34" charset="-128"/>
                          <a:ea typeface="Meiryo" panose="020B0604030504040204" pitchFamily="34" charset="-128"/>
                        </a:rPr>
                        <a:t>¥4,300</a:t>
                      </a:r>
                      <a:endParaRPr lang="en-US" altLang="ja-JP" sz="1500" b="1" i="0" u="none" strike="noStrike" dirty="0">
                        <a:solidFill>
                          <a:srgbClr val="009051"/>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1</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08"/>
                  </a:ext>
                </a:extLst>
              </a:tr>
              <a:tr h="402317">
                <a:tc>
                  <a:txBody>
                    <a:bodyPr/>
                    <a:lstStyle/>
                    <a:p>
                      <a:pPr algn="ctr" fontAlgn="ctr"/>
                      <a:r>
                        <a:rPr lang="en-US" altLang="ja-JP" sz="1500" b="1" u="none" strike="noStrike" dirty="0">
                          <a:solidFill>
                            <a:srgbClr val="009051"/>
                          </a:solidFill>
                          <a:effectLst/>
                          <a:latin typeface="Meiryo" panose="020B0604030504040204" pitchFamily="34" charset="-128"/>
                          <a:ea typeface="Meiryo" panose="020B0604030504040204" pitchFamily="34" charset="-128"/>
                        </a:rPr>
                        <a:t>¥4,500</a:t>
                      </a:r>
                      <a:endParaRPr lang="en-US" altLang="ja-JP" sz="1500" b="1" i="0" u="none" strike="noStrike" dirty="0">
                        <a:solidFill>
                          <a:srgbClr val="009051"/>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11</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09"/>
                  </a:ext>
                </a:extLst>
              </a:tr>
              <a:tr h="402317">
                <a:tc>
                  <a:txBody>
                    <a:bodyPr/>
                    <a:lstStyle/>
                    <a:p>
                      <a:pPr algn="ctr" fontAlgn="ctr"/>
                      <a:r>
                        <a:rPr lang="en-US" altLang="ja-JP" sz="1500" b="1" u="none" strike="noStrike" dirty="0">
                          <a:solidFill>
                            <a:srgbClr val="009051"/>
                          </a:solidFill>
                          <a:effectLst/>
                          <a:latin typeface="Meiryo" panose="020B0604030504040204" pitchFamily="34" charset="-128"/>
                          <a:ea typeface="Meiryo" panose="020B0604030504040204" pitchFamily="34" charset="-128"/>
                        </a:rPr>
                        <a:t>¥4,600</a:t>
                      </a:r>
                      <a:endParaRPr lang="en-US" altLang="ja-JP" sz="1500" b="1" i="0" u="none" strike="noStrike" dirty="0">
                        <a:solidFill>
                          <a:srgbClr val="009051"/>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2</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10"/>
                  </a:ext>
                </a:extLst>
              </a:tr>
              <a:tr h="402317">
                <a:tc>
                  <a:txBody>
                    <a:bodyPr/>
                    <a:lstStyle/>
                    <a:p>
                      <a:pPr algn="ctr" fontAlgn="ctr"/>
                      <a:r>
                        <a:rPr lang="en-US" altLang="ja-JP" sz="1500" b="1" u="none" strike="noStrike" dirty="0">
                          <a:solidFill>
                            <a:srgbClr val="009051"/>
                          </a:solidFill>
                          <a:effectLst/>
                          <a:latin typeface="Meiryo" panose="020B0604030504040204" pitchFamily="34" charset="-128"/>
                          <a:ea typeface="Meiryo" panose="020B0604030504040204" pitchFamily="34" charset="-128"/>
                        </a:rPr>
                        <a:t>¥4,700</a:t>
                      </a:r>
                      <a:endParaRPr lang="en-US" altLang="ja-JP" sz="1500" b="1" i="0" u="none" strike="noStrike" dirty="0">
                        <a:solidFill>
                          <a:srgbClr val="009051"/>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1</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11"/>
                  </a:ext>
                </a:extLst>
              </a:tr>
              <a:tr h="402317">
                <a:tc>
                  <a:txBody>
                    <a:bodyPr/>
                    <a:lstStyle/>
                    <a:p>
                      <a:pPr algn="ctr" fontAlgn="ctr"/>
                      <a:r>
                        <a:rPr lang="en-US" altLang="ja-JP" sz="1500" b="1" u="none" strike="noStrike" dirty="0">
                          <a:solidFill>
                            <a:srgbClr val="009051"/>
                          </a:solidFill>
                          <a:effectLst/>
                          <a:latin typeface="Meiryo" panose="020B0604030504040204" pitchFamily="34" charset="-128"/>
                          <a:ea typeface="Meiryo" panose="020B0604030504040204" pitchFamily="34" charset="-128"/>
                        </a:rPr>
                        <a:t>¥4,800</a:t>
                      </a:r>
                      <a:endParaRPr lang="en-US" altLang="ja-JP" sz="1500" b="1" i="0" u="none" strike="noStrike" dirty="0">
                        <a:solidFill>
                          <a:srgbClr val="009051"/>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3</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12"/>
                  </a:ext>
                </a:extLst>
              </a:tr>
              <a:tr h="402317">
                <a:tc>
                  <a:txBody>
                    <a:bodyPr/>
                    <a:lstStyle/>
                    <a:p>
                      <a:pPr algn="ctr" fontAlgn="ctr"/>
                      <a:r>
                        <a:rPr lang="en-US" altLang="ja-JP" sz="1500" b="1" u="none" strike="noStrike" dirty="0">
                          <a:solidFill>
                            <a:srgbClr val="009051"/>
                          </a:solidFill>
                          <a:effectLst/>
                          <a:latin typeface="Meiryo" panose="020B0604030504040204" pitchFamily="34" charset="-128"/>
                          <a:ea typeface="Meiryo" panose="020B0604030504040204" pitchFamily="34" charset="-128"/>
                        </a:rPr>
                        <a:t>¥4,900</a:t>
                      </a:r>
                      <a:endParaRPr lang="en-US" altLang="ja-JP" sz="1500" b="1" i="0" u="none" strike="noStrike" dirty="0">
                        <a:solidFill>
                          <a:srgbClr val="009051"/>
                        </a:solidFill>
                        <a:effectLst/>
                        <a:latin typeface="Meiryo" panose="020B0604030504040204" pitchFamily="34" charset="-128"/>
                        <a:ea typeface="Meiryo" panose="020B0604030504040204" pitchFamily="34" charset="-128"/>
                      </a:endParaRPr>
                    </a:p>
                  </a:txBody>
                  <a:tcPr marL="12701" marR="12701" marT="12703" marB="0" anchor="ctr"/>
                </a:tc>
                <a:tc>
                  <a:txBody>
                    <a:bodyPr/>
                    <a:lstStyle/>
                    <a:p>
                      <a:pPr algn="ctr" fontAlgn="ctr"/>
                      <a:r>
                        <a:rPr lang="en-US" altLang="ja-JP" sz="1500" b="1" u="none" strike="noStrike" dirty="0">
                          <a:effectLst/>
                          <a:latin typeface="Meiryo" panose="020B0604030504040204" pitchFamily="34" charset="-128"/>
                          <a:ea typeface="Meiryo" panose="020B0604030504040204" pitchFamily="34" charset="-128"/>
                        </a:rPr>
                        <a:t>2</a:t>
                      </a:r>
                      <a:endParaRPr lang="en-US" altLang="ja-JP" sz="15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703" marB="0" anchor="ctr"/>
                </a:tc>
                <a:extLst>
                  <a:ext uri="{0D108BD9-81ED-4DB2-BD59-A6C34878D82A}">
                    <a16:rowId xmlns:a16="http://schemas.microsoft.com/office/drawing/2014/main" val="10013"/>
                  </a:ext>
                </a:extLst>
              </a:tr>
            </a:tbl>
          </a:graphicData>
        </a:graphic>
      </p:graphicFrame>
      <p:graphicFrame>
        <p:nvGraphicFramePr>
          <p:cNvPr id="4" name="表 3">
            <a:extLst>
              <a:ext uri="{FF2B5EF4-FFF2-40B4-BE49-F238E27FC236}">
                <a16:creationId xmlns:a16="http://schemas.microsoft.com/office/drawing/2014/main" id="{0BA5A522-6DEC-42A7-9419-BB389C73913F}"/>
              </a:ext>
            </a:extLst>
          </p:cNvPr>
          <p:cNvGraphicFramePr>
            <a:graphicFrameLocks noGrp="1"/>
          </p:cNvGraphicFramePr>
          <p:nvPr/>
        </p:nvGraphicFramePr>
        <p:xfrm>
          <a:off x="469901" y="3517901"/>
          <a:ext cx="5626101" cy="2214033"/>
        </p:xfrm>
        <a:graphic>
          <a:graphicData uri="http://schemas.openxmlformats.org/drawingml/2006/table">
            <a:tbl>
              <a:tblPr>
                <a:tableStyleId>{5C22544A-7EE6-4342-B048-85BDC9FD1C3A}</a:tableStyleId>
              </a:tblPr>
              <a:tblGrid>
                <a:gridCol w="3513119">
                  <a:extLst>
                    <a:ext uri="{9D8B030D-6E8A-4147-A177-3AD203B41FA5}">
                      <a16:colId xmlns:a16="http://schemas.microsoft.com/office/drawing/2014/main" val="20000"/>
                    </a:ext>
                  </a:extLst>
                </a:gridCol>
                <a:gridCol w="1056491">
                  <a:extLst>
                    <a:ext uri="{9D8B030D-6E8A-4147-A177-3AD203B41FA5}">
                      <a16:colId xmlns:a16="http://schemas.microsoft.com/office/drawing/2014/main" val="20001"/>
                    </a:ext>
                  </a:extLst>
                </a:gridCol>
                <a:gridCol w="1056491">
                  <a:extLst>
                    <a:ext uri="{9D8B030D-6E8A-4147-A177-3AD203B41FA5}">
                      <a16:colId xmlns:a16="http://schemas.microsoft.com/office/drawing/2014/main" val="20002"/>
                    </a:ext>
                  </a:extLst>
                </a:gridCol>
              </a:tblGrid>
              <a:tr h="668567">
                <a:tc>
                  <a:txBody>
                    <a:bodyPr/>
                    <a:lstStyle/>
                    <a:p>
                      <a:pPr algn="ctr" fontAlgn="ctr"/>
                      <a:r>
                        <a:rPr lang="ja-JP" altLang="en-US" sz="2400" b="1" u="none" strike="noStrike">
                          <a:solidFill>
                            <a:schemeClr val="bg1"/>
                          </a:solidFill>
                          <a:effectLst/>
                          <a:latin typeface="Meiryo" panose="020B0604030504040204" pitchFamily="34" charset="-128"/>
                          <a:ea typeface="Meiryo" panose="020B0604030504040204" pitchFamily="34" charset="-128"/>
                        </a:rPr>
                        <a:t>開催場所</a:t>
                      </a:r>
                      <a:endParaRPr lang="ja-JP" altLang="en-US" sz="2400" b="1" i="0" u="none" strike="noStrike">
                        <a:solidFill>
                          <a:schemeClr val="bg1"/>
                        </a:solidFill>
                        <a:effectLst/>
                        <a:latin typeface="Meiryo" panose="020B0604030504040204" pitchFamily="34" charset="-128"/>
                        <a:ea typeface="Meiryo" panose="020B0604030504040204" pitchFamily="34" charset="-128"/>
                      </a:endParaRPr>
                    </a:p>
                  </a:txBody>
                  <a:tcPr marL="12701" marR="12701" marT="12699" marB="0" anchor="ctr">
                    <a:solidFill>
                      <a:schemeClr val="accent1"/>
                    </a:solidFill>
                  </a:tcPr>
                </a:tc>
                <a:tc gridSpan="2">
                  <a:txBody>
                    <a:bodyPr/>
                    <a:lstStyle/>
                    <a:p>
                      <a:pPr algn="ctr" fontAlgn="ctr"/>
                      <a:r>
                        <a:rPr lang="ja-JP" altLang="en-US" sz="2400" b="1" u="none" strike="noStrike">
                          <a:solidFill>
                            <a:schemeClr val="bg1"/>
                          </a:solidFill>
                          <a:effectLst/>
                          <a:latin typeface="Meiryo" panose="020B0604030504040204" pitchFamily="34" charset="-128"/>
                          <a:ea typeface="Meiryo" panose="020B0604030504040204" pitchFamily="34" charset="-128"/>
                        </a:rPr>
                        <a:t>クラブ数</a:t>
                      </a:r>
                      <a:endParaRPr lang="ja-JP" altLang="en-US" sz="2400" b="1" i="0" u="none" strike="noStrike">
                        <a:solidFill>
                          <a:schemeClr val="bg1"/>
                        </a:solidFill>
                        <a:effectLst/>
                        <a:latin typeface="Meiryo" panose="020B0604030504040204" pitchFamily="34" charset="-128"/>
                        <a:ea typeface="Meiryo" panose="020B0604030504040204" pitchFamily="34" charset="-128"/>
                      </a:endParaRPr>
                    </a:p>
                  </a:txBody>
                  <a:tcPr marL="121920" marR="121920" marT="60960" marB="60960" anchor="ctr">
                    <a:solidFill>
                      <a:schemeClr val="accent1"/>
                    </a:solidFill>
                  </a:tcPr>
                </a:tc>
                <a:tc hMerge="1">
                  <a:txBody>
                    <a:bodyPr/>
                    <a:lstStyle/>
                    <a:p>
                      <a:endParaRPr kumimoji="1" lang="ja-JP" altLang="en-US"/>
                    </a:p>
                  </a:txBody>
                  <a:tcPr/>
                </a:tc>
                <a:extLst>
                  <a:ext uri="{0D108BD9-81ED-4DB2-BD59-A6C34878D82A}">
                    <a16:rowId xmlns:a16="http://schemas.microsoft.com/office/drawing/2014/main" val="10000"/>
                  </a:ext>
                </a:extLst>
              </a:tr>
              <a:tr h="772733">
                <a:tc>
                  <a:txBody>
                    <a:bodyPr/>
                    <a:lstStyle/>
                    <a:p>
                      <a:pPr algn="ctr" fontAlgn="ctr"/>
                      <a:r>
                        <a:rPr lang="ja-JP" altLang="en-US" sz="2400" b="1" u="none" strike="noStrike">
                          <a:effectLst/>
                          <a:latin typeface="Meiryo" panose="020B0604030504040204" pitchFamily="34" charset="-128"/>
                          <a:ea typeface="Meiryo" panose="020B0604030504040204" pitchFamily="34" charset="-128"/>
                        </a:rPr>
                        <a:t>ホテル</a:t>
                      </a:r>
                      <a:endParaRPr lang="ja-JP" altLang="en-US" sz="2400" b="1" i="0" u="none" strike="noStrike">
                        <a:solidFill>
                          <a:srgbClr val="000000"/>
                        </a:solidFill>
                        <a:effectLst/>
                        <a:latin typeface="Meiryo" panose="020B0604030504040204" pitchFamily="34" charset="-128"/>
                        <a:ea typeface="Meiryo" panose="020B0604030504040204" pitchFamily="34" charset="-128"/>
                      </a:endParaRPr>
                    </a:p>
                  </a:txBody>
                  <a:tcPr marL="12701" marR="12701" marT="12699" marB="0" anchor="ctr"/>
                </a:tc>
                <a:tc>
                  <a:txBody>
                    <a:bodyPr/>
                    <a:lstStyle/>
                    <a:p>
                      <a:pPr algn="ctr" fontAlgn="ctr"/>
                      <a:r>
                        <a:rPr lang="ja-JP" altLang="en-US" sz="2400" b="1" i="0" u="none" strike="noStrike">
                          <a:solidFill>
                            <a:srgbClr val="C00000"/>
                          </a:solidFill>
                          <a:effectLst/>
                          <a:latin typeface="Meiryo" panose="020B0604030504040204" pitchFamily="34" charset="-128"/>
                          <a:ea typeface="Meiryo" panose="020B0604030504040204" pitchFamily="34" charset="-128"/>
                        </a:rPr>
                        <a:t>５９</a:t>
                      </a:r>
                      <a:endParaRPr lang="en-US" altLang="ja-JP" sz="2400" b="1" i="0" u="none" strike="noStrike" dirty="0">
                        <a:solidFill>
                          <a:srgbClr val="C00000"/>
                        </a:solidFill>
                        <a:effectLst/>
                        <a:latin typeface="Meiryo" panose="020B0604030504040204" pitchFamily="34" charset="-128"/>
                        <a:ea typeface="Meiryo" panose="020B0604030504040204" pitchFamily="34" charset="-128"/>
                      </a:endParaRPr>
                    </a:p>
                  </a:txBody>
                  <a:tcPr marL="12701" marR="12701" marT="12699" marB="0" anchor="ctr"/>
                </a:tc>
                <a:tc>
                  <a:txBody>
                    <a:bodyPr/>
                    <a:lstStyle/>
                    <a:p>
                      <a:pPr algn="l" fontAlgn="ctr"/>
                      <a:r>
                        <a:rPr lang="ja-JP" altLang="en-US" sz="2400" b="1" u="none" strike="noStrike">
                          <a:effectLst/>
                          <a:latin typeface="Meiryo" panose="020B0604030504040204" pitchFamily="34" charset="-128"/>
                          <a:ea typeface="Meiryo" panose="020B0604030504040204" pitchFamily="34" charset="-128"/>
                        </a:rPr>
                        <a:t>クラブ</a:t>
                      </a:r>
                      <a:endParaRPr lang="ja-JP" altLang="en-US" sz="2400" b="1" i="0" u="none" strike="noStrike">
                        <a:solidFill>
                          <a:srgbClr val="000000"/>
                        </a:solidFill>
                        <a:effectLst/>
                        <a:latin typeface="Meiryo" panose="020B0604030504040204" pitchFamily="34" charset="-128"/>
                        <a:ea typeface="Meiryo" panose="020B0604030504040204" pitchFamily="34" charset="-128"/>
                      </a:endParaRPr>
                    </a:p>
                  </a:txBody>
                  <a:tcPr marL="12701" marR="12701" marT="12699" marB="0" anchor="ctr"/>
                </a:tc>
                <a:extLst>
                  <a:ext uri="{0D108BD9-81ED-4DB2-BD59-A6C34878D82A}">
                    <a16:rowId xmlns:a16="http://schemas.microsoft.com/office/drawing/2014/main" val="10001"/>
                  </a:ext>
                </a:extLst>
              </a:tr>
              <a:tr h="772733">
                <a:tc>
                  <a:txBody>
                    <a:bodyPr/>
                    <a:lstStyle/>
                    <a:p>
                      <a:pPr algn="ctr" fontAlgn="ctr"/>
                      <a:r>
                        <a:rPr lang="ja-JP" altLang="en-US" sz="2400" b="1" u="none" strike="noStrike">
                          <a:effectLst/>
                          <a:latin typeface="Meiryo" panose="020B0604030504040204" pitchFamily="34" charset="-128"/>
                          <a:ea typeface="Meiryo" panose="020B0604030504040204" pitchFamily="34" charset="-128"/>
                        </a:rPr>
                        <a:t>その他</a:t>
                      </a:r>
                      <a:endParaRPr lang="ja-JP" altLang="en-US" sz="2400" b="1" i="0" u="none" strike="noStrike">
                        <a:solidFill>
                          <a:srgbClr val="000000"/>
                        </a:solidFill>
                        <a:effectLst/>
                        <a:latin typeface="Meiryo" panose="020B0604030504040204" pitchFamily="34" charset="-128"/>
                        <a:ea typeface="Meiryo" panose="020B0604030504040204" pitchFamily="34" charset="-128"/>
                      </a:endParaRPr>
                    </a:p>
                  </a:txBody>
                  <a:tcPr marL="12701" marR="12701" marT="12699" marB="0" anchor="ctr"/>
                </a:tc>
                <a:tc>
                  <a:txBody>
                    <a:bodyPr/>
                    <a:lstStyle/>
                    <a:p>
                      <a:pPr algn="ctr" fontAlgn="ctr"/>
                      <a:r>
                        <a:rPr lang="ja-JP" altLang="en-US" sz="2400" b="1" i="0" u="none" strike="noStrike">
                          <a:solidFill>
                            <a:srgbClr val="000000"/>
                          </a:solidFill>
                          <a:effectLst/>
                          <a:latin typeface="Meiryo" panose="020B0604030504040204" pitchFamily="34" charset="-128"/>
                          <a:ea typeface="Meiryo" panose="020B0604030504040204" pitchFamily="34" charset="-128"/>
                        </a:rPr>
                        <a:t>２０</a:t>
                      </a:r>
                      <a:endParaRPr lang="en-US" altLang="ja-JP" sz="2400" b="1" i="0" u="none" strike="noStrike" dirty="0">
                        <a:solidFill>
                          <a:srgbClr val="000000"/>
                        </a:solidFill>
                        <a:effectLst/>
                        <a:latin typeface="Meiryo" panose="020B0604030504040204" pitchFamily="34" charset="-128"/>
                        <a:ea typeface="Meiryo" panose="020B0604030504040204" pitchFamily="34" charset="-128"/>
                      </a:endParaRPr>
                    </a:p>
                  </a:txBody>
                  <a:tcPr marL="12701" marR="12701" marT="12699" marB="0" anchor="ctr"/>
                </a:tc>
                <a:tc>
                  <a:txBody>
                    <a:bodyPr/>
                    <a:lstStyle/>
                    <a:p>
                      <a:pPr algn="l" fontAlgn="ctr"/>
                      <a:r>
                        <a:rPr lang="ja-JP" altLang="en-US" sz="2400" b="1" u="none" strike="noStrike">
                          <a:effectLst/>
                          <a:latin typeface="Meiryo" panose="020B0604030504040204" pitchFamily="34" charset="-128"/>
                          <a:ea typeface="Meiryo" panose="020B0604030504040204" pitchFamily="34" charset="-128"/>
                        </a:rPr>
                        <a:t>クラブ</a:t>
                      </a:r>
                      <a:endParaRPr lang="ja-JP" altLang="en-US" sz="2400" b="1" i="0" u="none" strike="noStrike">
                        <a:solidFill>
                          <a:srgbClr val="000000"/>
                        </a:solidFill>
                        <a:effectLst/>
                        <a:latin typeface="Meiryo" panose="020B0604030504040204" pitchFamily="34" charset="-128"/>
                        <a:ea typeface="Meiryo" panose="020B0604030504040204" pitchFamily="34" charset="-128"/>
                      </a:endParaRPr>
                    </a:p>
                  </a:txBody>
                  <a:tcPr marL="12701" marR="12701" marT="12699" marB="0" anchor="ctr"/>
                </a:tc>
                <a:extLst>
                  <a:ext uri="{0D108BD9-81ED-4DB2-BD59-A6C34878D82A}">
                    <a16:rowId xmlns:a16="http://schemas.microsoft.com/office/drawing/2014/main" val="10002"/>
                  </a:ext>
                </a:extLst>
              </a:tr>
            </a:tbl>
          </a:graphicData>
        </a:graphic>
      </p:graphicFrame>
      <p:sp>
        <p:nvSpPr>
          <p:cNvPr id="5" name="タイトル 1">
            <a:extLst>
              <a:ext uri="{FF2B5EF4-FFF2-40B4-BE49-F238E27FC236}">
                <a16:creationId xmlns:a16="http://schemas.microsoft.com/office/drawing/2014/main" id="{40A6EE64-86D4-43FE-A561-3B102D82A08C}"/>
              </a:ext>
            </a:extLst>
          </p:cNvPr>
          <p:cNvSpPr txBox="1">
            <a:spLocks/>
          </p:cNvSpPr>
          <p:nvPr/>
        </p:nvSpPr>
        <p:spPr>
          <a:xfrm>
            <a:off x="6351" y="-21167"/>
            <a:ext cx="5486400" cy="747184"/>
          </a:xfrm>
          <a:prstGeom prst="rect">
            <a:avLst/>
          </a:prstGeom>
          <a:solidFill>
            <a:schemeClr val="accent1"/>
          </a:solidFill>
          <a:ln w="111125">
            <a:noFill/>
          </a:ln>
        </p:spPr>
        <p:txBody>
          <a:bodyPr lIns="91440" tIns="45720" rIns="91440" bIns="45720" anchor="ctr">
            <a:normAutofit fontScale="85000" lnSpcReduction="10000"/>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rPr>
              <a:t>例会　メイキャップ金額　開催場所</a:t>
            </a:r>
            <a:endParaRPr kumimoji="1" lang="en-US" altLang="ja-JP" sz="3200" b="0" i="0" u="none" strike="noStrike" kern="1200" cap="none" spc="0" normalizeH="0" baseline="0" noProof="0" dirty="0">
              <a:ln w="17780" cmpd="sng">
                <a:noFill/>
                <a:prstDash val="solid"/>
                <a:miter lim="800000"/>
              </a:ln>
              <a:solidFill>
                <a:srgbClr val="FFFFFF"/>
              </a:solidFill>
              <a:effectLst/>
              <a:uLnTx/>
              <a:uFillTx/>
              <a:latin typeface="HGPSoeiKakugothicUB" panose="020B0900000000000000" pitchFamily="34" charset="-128"/>
              <a:ea typeface="HGPSoeiKakugothicUB" panose="020B0900000000000000" pitchFamily="34" charset="-128"/>
              <a:cs typeface="+mn-cs"/>
            </a:endParaRPr>
          </a:p>
        </p:txBody>
      </p:sp>
      <p:pic>
        <p:nvPicPr>
          <p:cNvPr id="56388" name="図 5" descr="footer_logo[2].png">
            <a:extLst>
              <a:ext uri="{FF2B5EF4-FFF2-40B4-BE49-F238E27FC236}">
                <a16:creationId xmlns:a16="http://schemas.microsoft.com/office/drawing/2014/main" id="{91EA0217-4509-4033-8FF5-6369CAC85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9" name="図 6" descr="ロゴ が含まれている画像&#10;&#10;自動的に生成された説明">
            <a:extLst>
              <a:ext uri="{FF2B5EF4-FFF2-40B4-BE49-F238E27FC236}">
                <a16:creationId xmlns:a16="http://schemas.microsoft.com/office/drawing/2014/main" id="{5027B0C0-BEC5-4A60-8487-00B3EA43A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90" name="図 9">
            <a:extLst>
              <a:ext uri="{FF2B5EF4-FFF2-40B4-BE49-F238E27FC236}">
                <a16:creationId xmlns:a16="http://schemas.microsoft.com/office/drawing/2014/main" id="{B49C5CB0-3B57-4C0C-A4F4-CDB5108EA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784" y="1087968"/>
            <a:ext cx="2199216" cy="219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91" name="図 10">
            <a:extLst>
              <a:ext uri="{FF2B5EF4-FFF2-40B4-BE49-F238E27FC236}">
                <a16:creationId xmlns:a16="http://schemas.microsoft.com/office/drawing/2014/main" id="{EDC83063-1FE9-4442-9C06-8C01C12D77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3884" y="1435100"/>
            <a:ext cx="2370667" cy="150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92" name="テキスト ボックス 11">
            <a:extLst>
              <a:ext uri="{FF2B5EF4-FFF2-40B4-BE49-F238E27FC236}">
                <a16:creationId xmlns:a16="http://schemas.microsoft.com/office/drawing/2014/main" id="{466F3306-DCEB-4289-8B9B-AA08FD0A8823}"/>
              </a:ext>
            </a:extLst>
          </p:cNvPr>
          <p:cNvSpPr txBox="1">
            <a:spLocks noChangeArrowheads="1"/>
          </p:cNvSpPr>
          <p:nvPr/>
        </p:nvSpPr>
        <p:spPr bwMode="auto">
          <a:xfrm>
            <a:off x="7607301" y="6303434"/>
            <a:ext cx="2504017" cy="54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4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回答クラブ数　６５クラブ</a:t>
            </a:r>
            <a:endParaRPr kumimoji="1" lang="en-US" altLang="ja-JP" sz="14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endParaRPr kumimoji="1" lang="ja-JP" altLang="en-US" sz="1467" b="0"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endParaRPr>
          </a:p>
        </p:txBody>
      </p:sp>
    </p:spTree>
    <p:extLst>
      <p:ext uri="{BB962C8B-B14F-4D97-AF65-F5344CB8AC3E}">
        <p14:creationId xmlns:p14="http://schemas.microsoft.com/office/powerpoint/2010/main" val="402138407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19458" name="スライド番号プレースホルダー 1">
            <a:extLst>
              <a:ext uri="{FF2B5EF4-FFF2-40B4-BE49-F238E27FC236}">
                <a16:creationId xmlns:a16="http://schemas.microsoft.com/office/drawing/2014/main" id="{9F1AB0ED-9454-45C8-AF3C-0E8F6AD661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1847E398-01FA-4927-843F-4628D8FBA6A2}"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4</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B1E030E1-6124-4147-8E76-37F0B6C431A1}"/>
              </a:ext>
            </a:extLst>
          </p:cNvPr>
          <p:cNvSpPr txBox="1"/>
          <p:nvPr/>
        </p:nvSpPr>
        <p:spPr>
          <a:xfrm>
            <a:off x="319618" y="182034"/>
            <a:ext cx="10909300" cy="1257300"/>
          </a:xfrm>
          <a:prstGeom prst="rect">
            <a:avLst/>
          </a:prstGeom>
          <a:noFill/>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1" lang="ja-JP" altLang="en-US" sz="2667" b="0" i="0" u="none" strike="noStrike" kern="1200" cap="none" spc="0" normalizeH="0" baseline="0" noProof="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ショーは、</a:t>
            </a:r>
            <a:r>
              <a:rPr kumimoji="1" lang="en-US" altLang="ja-JP" sz="2667" b="0" i="0" u="none" strike="noStrike" kern="1200" cap="none" spc="0" normalizeH="0" baseline="0" noProof="0" dirty="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1930 </a:t>
            </a:r>
            <a:r>
              <a:rPr kumimoji="1" lang="ja-JP" altLang="en-US" sz="2667" b="0" i="0" u="none" strike="noStrike" kern="1200" cap="none" spc="0" normalizeH="0" baseline="0" noProof="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年の </a:t>
            </a:r>
            <a:r>
              <a:rPr kumimoji="1" lang="en" altLang="ja-JP" sz="2667" b="0" i="0" u="none" strike="noStrike" kern="1200" cap="none" spc="0" normalizeH="0" baseline="0" noProof="0" dirty="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RIBI </a:t>
            </a:r>
            <a:r>
              <a:rPr kumimoji="1" lang="ja-JP" altLang="en-US" sz="2667" b="0" i="0" u="none" strike="noStrike" kern="1200" cap="none" spc="0" normalizeH="0" baseline="0" noProof="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エジンバラ大会の講演者として</a:t>
            </a:r>
            <a:endParaRPr kumimoji="1" lang="en-US" altLang="ja-JP" sz="2667" b="0" i="0" u="none" strike="noStrike" kern="1200" cap="none" spc="0" normalizeH="0" baseline="0" noProof="0" dirty="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endParaRPr>
          </a:p>
          <a:p>
            <a:pPr marL="0" marR="0" lvl="0" indent="0" algn="l" defTabSz="609585" rtl="0" eaLnBrk="1" fontAlgn="auto" latinLnBrk="0" hangingPunct="1">
              <a:lnSpc>
                <a:spcPct val="150000"/>
              </a:lnSpc>
              <a:spcBef>
                <a:spcPts val="0"/>
              </a:spcBef>
              <a:spcAft>
                <a:spcPts val="0"/>
              </a:spcAft>
              <a:buClrTx/>
              <a:buSzTx/>
              <a:buFontTx/>
              <a:buNone/>
              <a:tabLst/>
              <a:defRPr/>
            </a:pPr>
            <a:r>
              <a:rPr kumimoji="1" lang="ja-JP" altLang="en-US" sz="2667" b="0" i="0" u="none" strike="noStrike" kern="1200" cap="none" spc="0" normalizeH="0" baseline="0" noProof="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招聘されたのですが、それを断って次のように言いました。 </a:t>
            </a:r>
          </a:p>
        </p:txBody>
      </p:sp>
      <p:sp>
        <p:nvSpPr>
          <p:cNvPr id="5" name="テキスト ボックス 4">
            <a:extLst>
              <a:ext uri="{FF2B5EF4-FFF2-40B4-BE49-F238E27FC236}">
                <a16:creationId xmlns:a16="http://schemas.microsoft.com/office/drawing/2014/main" id="{8871E9AA-EDDC-4C90-BA15-95ADFE071A4F}"/>
              </a:ext>
            </a:extLst>
          </p:cNvPr>
          <p:cNvSpPr txBox="1"/>
          <p:nvPr/>
        </p:nvSpPr>
        <p:spPr>
          <a:xfrm>
            <a:off x="641406" y="1562959"/>
            <a:ext cx="10909188" cy="4439677"/>
          </a:xfrm>
          <a:prstGeom prst="rect">
            <a:avLst/>
          </a:prstGeom>
          <a:solidFill>
            <a:srgbClr val="7030A0"/>
          </a:solidFill>
          <a:effectLst>
            <a:softEdge rad="63500"/>
          </a:effec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1219170" marR="0" lvl="2" indent="0" algn="l" defTabSz="609585" rtl="0" eaLnBrk="1" fontAlgn="auto" latinLnBrk="0" hangingPunct="1">
              <a:lnSpc>
                <a:spcPct val="150000"/>
              </a:lnSpc>
              <a:spcBef>
                <a:spcPts val="0"/>
              </a:spcBef>
              <a:spcAft>
                <a:spcPts val="0"/>
              </a:spcAft>
              <a:buClrTx/>
              <a:buSzTx/>
              <a:buFontTx/>
              <a:buNone/>
              <a:tabLst/>
              <a:defRPr/>
            </a:pPr>
            <a:r>
              <a:rPr kumimoji="1" lang="ja-JP" altLang="en-US" sz="3200" b="0" i="1" u="none" strike="noStrike" kern="1200" cap="none" spc="0" normalizeH="0" baseline="0" noProof="0">
                <a:ln>
                  <a:noFill/>
                </a:ln>
                <a:solidFill>
                  <a:srgbClr val="FFFFFF"/>
                </a:solidFill>
                <a:effectLst/>
                <a:uLnTx/>
                <a:uFillTx/>
                <a:latin typeface="HGPSoeiKakugothicUB" panose="020B0900000000000000" pitchFamily="34" charset="-128"/>
                <a:ea typeface="HGPSoeiKakugothicUB" panose="020B0900000000000000" pitchFamily="34" charset="-128"/>
                <a:cs typeface="+mn-cs"/>
              </a:rPr>
              <a:t>「エジンバラまで見に行かなくても、</a:t>
            </a:r>
            <a:endParaRPr kumimoji="1" lang="en-US" altLang="ja-JP" sz="3200" b="0" i="1" u="none" strike="noStrike" kern="1200" cap="none" spc="0" normalizeH="0" baseline="0" noProof="0" dirty="0">
              <a:ln>
                <a:noFill/>
              </a:ln>
              <a:solidFill>
                <a:srgbClr val="FFFFFF"/>
              </a:solidFill>
              <a:effectLst/>
              <a:uLnTx/>
              <a:uFillTx/>
              <a:latin typeface="HGPSoeiKakugothicUB" panose="020B0900000000000000" pitchFamily="34" charset="-128"/>
              <a:ea typeface="HGPSoeiKakugothicUB" panose="020B0900000000000000" pitchFamily="34" charset="-128"/>
              <a:cs typeface="+mn-cs"/>
            </a:endParaRPr>
          </a:p>
          <a:p>
            <a:pPr marL="1219170" marR="0" lvl="2" indent="0" algn="l" defTabSz="609585" rtl="0" eaLnBrk="1" fontAlgn="auto" latinLnBrk="0" hangingPunct="1">
              <a:lnSpc>
                <a:spcPct val="150000"/>
              </a:lnSpc>
              <a:spcBef>
                <a:spcPts val="0"/>
              </a:spcBef>
              <a:spcAft>
                <a:spcPts val="0"/>
              </a:spcAft>
              <a:buClrTx/>
              <a:buSzTx/>
              <a:buFontTx/>
              <a:buNone/>
              <a:tabLst/>
              <a:defRPr/>
            </a:pPr>
            <a:r>
              <a:rPr kumimoji="1" lang="ja-JP" altLang="en-US" sz="3200" b="0" i="1" u="none" strike="noStrike" kern="1200" cap="none" spc="0" normalizeH="0" baseline="0" noProof="0">
                <a:ln>
                  <a:noFill/>
                </a:ln>
                <a:solidFill>
                  <a:srgbClr val="FFFFFF"/>
                </a:solidFill>
                <a:effectLst/>
                <a:uLnTx/>
                <a:uFillTx/>
                <a:latin typeface="HGPSoeiKakugothicUB" panose="020B0900000000000000" pitchFamily="34" charset="-128"/>
                <a:ea typeface="HGPSoeiKakugothicUB" panose="020B0900000000000000" pitchFamily="34" charset="-128"/>
                <a:cs typeface="+mn-cs"/>
              </a:rPr>
              <a:t>私はロータリーが</a:t>
            </a:r>
            <a:endParaRPr kumimoji="1" lang="en-US" altLang="ja-JP" sz="3200" b="0" i="1" u="none" strike="noStrike" kern="1200" cap="none" spc="0" normalizeH="0" baseline="0" noProof="0" dirty="0">
              <a:ln>
                <a:noFill/>
              </a:ln>
              <a:solidFill>
                <a:srgbClr val="FFFFFF"/>
              </a:solidFill>
              <a:effectLst/>
              <a:uLnTx/>
              <a:uFillTx/>
              <a:latin typeface="HGPSoeiKakugothicUB" panose="020B0900000000000000" pitchFamily="34" charset="-128"/>
              <a:ea typeface="HGPSoeiKakugothicUB" panose="020B0900000000000000" pitchFamily="34" charset="-128"/>
              <a:cs typeface="+mn-cs"/>
            </a:endParaRPr>
          </a:p>
          <a:p>
            <a:pPr marL="1219170" marR="0" lvl="2" indent="0" algn="l" defTabSz="609585" rtl="0" eaLnBrk="1" fontAlgn="auto" latinLnBrk="0" hangingPunct="1">
              <a:lnSpc>
                <a:spcPct val="150000"/>
              </a:lnSpc>
              <a:spcBef>
                <a:spcPts val="0"/>
              </a:spcBef>
              <a:spcAft>
                <a:spcPts val="0"/>
              </a:spcAft>
              <a:buClrTx/>
              <a:buSzTx/>
              <a:buFontTx/>
              <a:buNone/>
              <a:tabLst/>
              <a:defRPr/>
            </a:pPr>
            <a:r>
              <a:rPr kumimoji="1" lang="ja-JP" altLang="en-US" sz="3200" b="0" i="1" u="none" strike="noStrike" kern="1200" cap="none" spc="0" normalizeH="0" baseline="0" noProof="0">
                <a:ln>
                  <a:noFill/>
                </a:ln>
                <a:solidFill>
                  <a:srgbClr val="FFFFFF"/>
                </a:solidFill>
                <a:effectLst/>
                <a:uLnTx/>
                <a:uFillTx/>
                <a:latin typeface="HGPSoeiKakugothicUB" panose="020B0900000000000000" pitchFamily="34" charset="-128"/>
                <a:ea typeface="HGPSoeiKakugothicUB" panose="020B0900000000000000" pitchFamily="34" charset="-128"/>
                <a:cs typeface="+mn-cs"/>
              </a:rPr>
              <a:t>何処に行こうとしているのかわかる。</a:t>
            </a:r>
            <a:endParaRPr kumimoji="1" lang="en-US" altLang="ja-JP" sz="3200" b="0" i="1" u="none" strike="noStrike" kern="1200" cap="none" spc="0" normalizeH="0" baseline="0" noProof="0" dirty="0">
              <a:ln>
                <a:noFill/>
              </a:ln>
              <a:solidFill>
                <a:srgbClr val="FFFFFF"/>
              </a:solidFill>
              <a:effectLst/>
              <a:uLnTx/>
              <a:uFillTx/>
              <a:latin typeface="HGPSoeiKakugothicUB" panose="020B0900000000000000" pitchFamily="34" charset="-128"/>
              <a:ea typeface="HGPSoeiKakugothicUB" panose="020B0900000000000000" pitchFamily="34" charset="-128"/>
              <a:cs typeface="+mn-cs"/>
            </a:endParaRPr>
          </a:p>
          <a:p>
            <a:pPr marL="1219170" marR="0" lvl="2" indent="0" algn="l" defTabSz="609585" rtl="0" eaLnBrk="1" fontAlgn="auto" latinLnBrk="0" hangingPunct="1">
              <a:lnSpc>
                <a:spcPct val="150000"/>
              </a:lnSpc>
              <a:spcBef>
                <a:spcPts val="0"/>
              </a:spcBef>
              <a:spcAft>
                <a:spcPts val="0"/>
              </a:spcAft>
              <a:buClrTx/>
              <a:buSzTx/>
              <a:buFontTx/>
              <a:buNone/>
              <a:tabLst/>
              <a:defRPr/>
            </a:pPr>
            <a:r>
              <a:rPr kumimoji="1" lang="ja-JP" altLang="en-US" sz="3200" b="0" i="1" u="none" strike="noStrike" kern="1200" cap="none" spc="0" normalizeH="0" baseline="0" noProof="0">
                <a:ln>
                  <a:noFill/>
                </a:ln>
                <a:solidFill>
                  <a:srgbClr val="FFFFFF"/>
                </a:solidFill>
                <a:effectLst/>
                <a:uLnTx/>
                <a:uFillTx/>
                <a:latin typeface="HGPSoeiKakugothicUB" panose="020B0900000000000000" pitchFamily="34" charset="-128"/>
                <a:ea typeface="HGPSoeiKakugothicUB" panose="020B0900000000000000" pitchFamily="34" charset="-128"/>
                <a:cs typeface="+mn-cs"/>
              </a:rPr>
              <a:t>昼食をしに行こうとしているのだ。</a:t>
            </a:r>
            <a:endParaRPr kumimoji="1" lang="en-US" altLang="ja-JP" sz="3200" b="0" i="1" u="none" strike="noStrike" kern="1200" cap="none" spc="0" normalizeH="0" baseline="0" noProof="0" dirty="0">
              <a:ln>
                <a:noFill/>
              </a:ln>
              <a:solidFill>
                <a:srgbClr val="FFFFFF"/>
              </a:solidFill>
              <a:effectLst/>
              <a:uLnTx/>
              <a:uFillTx/>
              <a:latin typeface="HGPSoeiKakugothicUB" panose="020B0900000000000000" pitchFamily="34" charset="-128"/>
              <a:ea typeface="HGPSoeiKakugothicUB" panose="020B0900000000000000" pitchFamily="34" charset="-128"/>
              <a:cs typeface="+mn-cs"/>
            </a:endParaRPr>
          </a:p>
          <a:p>
            <a:pPr marL="1219170" marR="0" lvl="2" indent="0" algn="l" defTabSz="609585" rtl="0" eaLnBrk="1" fontAlgn="auto" latinLnBrk="0" hangingPunct="1">
              <a:lnSpc>
                <a:spcPct val="150000"/>
              </a:lnSpc>
              <a:spcBef>
                <a:spcPts val="0"/>
              </a:spcBef>
              <a:spcAft>
                <a:spcPts val="0"/>
              </a:spcAft>
              <a:buClrTx/>
              <a:buSzTx/>
              <a:buFontTx/>
              <a:buNone/>
              <a:tabLst/>
              <a:defRPr/>
            </a:pPr>
            <a:r>
              <a:rPr kumimoji="1" lang="ja-JP" altLang="en-US" sz="3200" b="0" i="1" u="none" strike="noStrike" kern="1200" cap="none" spc="0" normalizeH="0" baseline="0" noProof="0">
                <a:ln>
                  <a:noFill/>
                </a:ln>
                <a:solidFill>
                  <a:srgbClr val="FFFFFF"/>
                </a:solidFill>
                <a:effectLst/>
                <a:uLnTx/>
                <a:uFillTx/>
                <a:latin typeface="HGPSoeiKakugothicUB" panose="020B0900000000000000" pitchFamily="34" charset="-128"/>
                <a:ea typeface="HGPSoeiKakugothicUB" panose="020B0900000000000000" pitchFamily="34" charset="-128"/>
                <a:cs typeface="+mn-cs"/>
              </a:rPr>
              <a:t>いつもこの国で</a:t>
            </a:r>
            <a:endParaRPr kumimoji="1" lang="en-US" altLang="ja-JP" sz="3200" b="0" i="1" u="none" strike="noStrike" kern="1200" cap="none" spc="0" normalizeH="0" baseline="0" noProof="0" dirty="0">
              <a:ln>
                <a:noFill/>
              </a:ln>
              <a:solidFill>
                <a:srgbClr val="FFFFFF"/>
              </a:solidFill>
              <a:effectLst/>
              <a:uLnTx/>
              <a:uFillTx/>
              <a:latin typeface="HGPSoeiKakugothicUB" panose="020B0900000000000000" pitchFamily="34" charset="-128"/>
              <a:ea typeface="HGPSoeiKakugothicUB" panose="020B0900000000000000" pitchFamily="34" charset="-128"/>
              <a:cs typeface="+mn-cs"/>
            </a:endParaRPr>
          </a:p>
          <a:p>
            <a:pPr marL="1219170" marR="0" lvl="2" indent="0" algn="l" defTabSz="609585" rtl="0" eaLnBrk="1" fontAlgn="auto" latinLnBrk="0" hangingPunct="1">
              <a:lnSpc>
                <a:spcPct val="150000"/>
              </a:lnSpc>
              <a:spcBef>
                <a:spcPts val="0"/>
              </a:spcBef>
              <a:spcAft>
                <a:spcPts val="0"/>
              </a:spcAft>
              <a:buClrTx/>
              <a:buSzTx/>
              <a:buFontTx/>
              <a:buNone/>
              <a:tabLst/>
              <a:defRPr/>
            </a:pPr>
            <a:r>
              <a:rPr kumimoji="1" lang="ja-JP" altLang="en-US" sz="3200" b="0" i="1" u="none" strike="noStrike" kern="1200" cap="none" spc="0" normalizeH="0" baseline="0" noProof="0">
                <a:ln>
                  <a:noFill/>
                </a:ln>
                <a:solidFill>
                  <a:srgbClr val="FFFFFF"/>
                </a:solidFill>
                <a:effectLst/>
                <a:uLnTx/>
                <a:uFillTx/>
                <a:latin typeface="HGPSoeiKakugothicUB" panose="020B0900000000000000" pitchFamily="34" charset="-128"/>
                <a:ea typeface="HGPSoeiKakugothicUB" panose="020B0900000000000000" pitchFamily="34" charset="-128"/>
                <a:cs typeface="+mn-cs"/>
              </a:rPr>
              <a:t>やっているのはそれぐらいだからだ。」 </a:t>
            </a:r>
          </a:p>
        </p:txBody>
      </p:sp>
      <p:sp>
        <p:nvSpPr>
          <p:cNvPr id="6" name="テキスト ボックス 5">
            <a:extLst>
              <a:ext uri="{FF2B5EF4-FFF2-40B4-BE49-F238E27FC236}">
                <a16:creationId xmlns:a16="http://schemas.microsoft.com/office/drawing/2014/main" id="{684A2E28-BD84-4C6B-89A2-5CAD79CFDBBA}"/>
              </a:ext>
            </a:extLst>
          </p:cNvPr>
          <p:cNvSpPr txBox="1"/>
          <p:nvPr/>
        </p:nvSpPr>
        <p:spPr>
          <a:xfrm>
            <a:off x="5196417" y="5962652"/>
            <a:ext cx="6968067" cy="584775"/>
          </a:xfrm>
          <a:prstGeom prst="rect">
            <a:avLst/>
          </a:prstGeom>
          <a:noFill/>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a:t>
            </a:r>
            <a:r>
              <a:rPr kumimoji="1" lang="ja-JP" altLang="en-US" sz="1600" b="0" i="0" u="none" strike="noStrike" kern="1200" cap="none" spc="0" normalizeH="0" baseline="0" noProof="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ポール・ハリス 偉大なる奉仕の先覚者</a:t>
            </a:r>
            <a:r>
              <a:rPr kumimoji="1" lang="en-US" altLang="ja-JP" sz="1600" b="0" i="0" u="none" strike="noStrike" kern="1200" cap="none" spc="0" normalizeH="0" baseline="0" noProof="0" dirty="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』166</a:t>
            </a:r>
            <a:r>
              <a:rPr kumimoji="1" lang="ja-JP" altLang="en-US" sz="1600" b="0" i="0" u="none" strike="noStrike" kern="1200" cap="none" spc="0" normalizeH="0" baseline="0" noProof="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ページ　原題</a:t>
            </a:r>
            <a:r>
              <a:rPr kumimoji="1" lang="en-US" altLang="ja-JP" sz="1600" b="0" i="0" u="none" strike="noStrike" kern="1200" cap="none" spc="0" normalizeH="0" baseline="0" noProof="0" dirty="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a:t>
            </a:r>
            <a:r>
              <a:rPr kumimoji="1" lang="en" altLang="ja-JP" sz="1600" b="0" i="0" u="none" strike="noStrike" kern="1200" cap="none" spc="0" normalizeH="0" baseline="0" noProof="0" dirty="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THE FIRST ROTARIAN </a:t>
            </a:r>
            <a:r>
              <a:rPr kumimoji="1" lang="ja-JP" altLang="en-US" sz="1600" b="0" i="0" u="none" strike="noStrike" kern="1200" cap="none" spc="0" normalizeH="0" baseline="0" noProof="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ジェームズ </a:t>
            </a:r>
            <a:r>
              <a:rPr kumimoji="1" lang="en" altLang="ja-JP" sz="1600" b="0" i="0" u="none" strike="noStrike" kern="1200" cap="none" spc="0" normalizeH="0" baseline="0" noProof="0" dirty="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P.</a:t>
            </a:r>
            <a:r>
              <a:rPr kumimoji="1" lang="ja-JP" altLang="en-US" sz="1600" b="0" i="0" u="none" strike="noStrike" kern="1200" cap="none" spc="0" normalizeH="0" baseline="0" noProof="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ウォルシュ 著 是恒 正 訳 </a:t>
            </a:r>
            <a:r>
              <a:rPr kumimoji="1" lang="en-US" altLang="ja-JP" sz="1600" b="0" i="0" u="none" strike="noStrike" kern="1200" cap="none" spc="0" normalizeH="0" baseline="0" noProof="0" dirty="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rPr>
              <a:t>1980) </a:t>
            </a:r>
            <a:endParaRPr kumimoji="1" lang="ja-JP" altLang="en-US" sz="1600" b="0" i="0" u="none" strike="noStrike" kern="1200" cap="none" spc="0" normalizeH="0" baseline="0" noProof="0">
              <a:ln>
                <a:noFill/>
              </a:ln>
              <a:solidFill>
                <a:srgbClr val="4472C4">
                  <a:lumMod val="75000"/>
                </a:srgbClr>
              </a:solidFill>
              <a:effectLst/>
              <a:uLnTx/>
              <a:uFillTx/>
              <a:latin typeface="HGPSoeiKakugothicUB" panose="020B0900000000000000" pitchFamily="34" charset="-128"/>
              <a:ea typeface="HGPSoeiKakugothicUB" panose="020B0900000000000000" pitchFamily="34" charset="-128"/>
              <a:cs typeface="+mn-cs"/>
            </a:endParaRPr>
          </a:p>
        </p:txBody>
      </p:sp>
      <p:pic>
        <p:nvPicPr>
          <p:cNvPr id="19464" name="図 6" descr="footer_logo[2].png">
            <a:extLst>
              <a:ext uri="{FF2B5EF4-FFF2-40B4-BE49-F238E27FC236}">
                <a16:creationId xmlns:a16="http://schemas.microsoft.com/office/drawing/2014/main" id="{249C7943-244F-49C6-8C22-E243ECF3D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図 7" descr="ロゴ が含まれている画像&#10;&#10;自動的に生成された説明">
            <a:extLst>
              <a:ext uri="{FF2B5EF4-FFF2-40B4-BE49-F238E27FC236}">
                <a16:creationId xmlns:a16="http://schemas.microsoft.com/office/drawing/2014/main" id="{739E337D-4F3A-4ADC-BF31-69D4688CB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54E2BFB5-62B9-426D-9D20-12EEEB46F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4534" y="-186267"/>
            <a:ext cx="4944533" cy="496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67224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pic>
        <p:nvPicPr>
          <p:cNvPr id="57346" name="図 4">
            <a:extLst>
              <a:ext uri="{FF2B5EF4-FFF2-40B4-BE49-F238E27FC236}">
                <a16:creationId xmlns:a16="http://schemas.microsoft.com/office/drawing/2014/main" id="{4E885FE4-A5A0-4B72-8656-CA9DBE351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9" y="-14818"/>
            <a:ext cx="12204700" cy="685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タイトル 1">
            <a:extLst>
              <a:ext uri="{FF2B5EF4-FFF2-40B4-BE49-F238E27FC236}">
                <a16:creationId xmlns:a16="http://schemas.microsoft.com/office/drawing/2014/main" id="{DCE92B50-1BF4-4E91-BD67-B41B355E3A53}"/>
              </a:ext>
            </a:extLst>
          </p:cNvPr>
          <p:cNvGrpSpPr>
            <a:grpSpLocks noGrp="1"/>
          </p:cNvGrpSpPr>
          <p:nvPr/>
        </p:nvGrpSpPr>
        <p:grpSpPr bwMode="auto">
          <a:xfrm>
            <a:off x="3725334" y="304800"/>
            <a:ext cx="8297333" cy="6079067"/>
            <a:chOff x="1760" y="144"/>
            <a:chExt cx="3920" cy="2872"/>
          </a:xfrm>
        </p:grpSpPr>
        <p:pic>
          <p:nvPicPr>
            <p:cNvPr id="57347" name="タイトル 1">
              <a:extLst>
                <a:ext uri="{FF2B5EF4-FFF2-40B4-BE49-F238E27FC236}">
                  <a16:creationId xmlns:a16="http://schemas.microsoft.com/office/drawing/2014/main" id="{6D225535-A092-4E84-939F-25E8A52F764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 y="144"/>
              <a:ext cx="3920" cy="2872"/>
            </a:xfrm>
            <a:prstGeom prst="rect">
              <a:avLst/>
            </a:prstGeom>
            <a:noFill/>
            <a:extLst>
              <a:ext uri="{909E8E84-426E-40DD-AFC4-6F175D3DCCD1}">
                <a14:hiddenFill xmlns:a14="http://schemas.microsoft.com/office/drawing/2010/main">
                  <a:solidFill>
                    <a:srgbClr val="FFFFFF"/>
                  </a:solidFill>
                </a14:hiddenFill>
              </a:ext>
            </a:extLst>
          </p:spPr>
        </p:pic>
        <p:sp>
          <p:nvSpPr>
            <p:cNvPr id="57348" name="Text Box 4">
              <a:extLst>
                <a:ext uri="{FF2B5EF4-FFF2-40B4-BE49-F238E27FC236}">
                  <a16:creationId xmlns:a16="http://schemas.microsoft.com/office/drawing/2014/main" id="{EE448747-B355-4D02-8236-5050DE7FA2BB}"/>
                </a:ext>
              </a:extLst>
            </p:cNvPr>
            <p:cNvSpPr txBox="1">
              <a:spLocks noChangeArrowheads="1"/>
            </p:cNvSpPr>
            <p:nvPr/>
          </p:nvSpPr>
          <p:spPr bwMode="auto">
            <a:xfrm>
              <a:off x="1767" y="151"/>
              <a:ext cx="3916" cy="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base" latinLnBrk="0" hangingPunct="1">
                <a:lnSpc>
                  <a:spcPct val="150000"/>
                </a:lnSpc>
                <a:spcBef>
                  <a:spcPct val="0"/>
                </a:spcBef>
                <a:spcAft>
                  <a:spcPct val="0"/>
                </a:spcAft>
                <a:buClrTx/>
                <a:buSzTx/>
                <a:buFontTx/>
                <a:buNone/>
                <a:tabLst/>
                <a:defRPr/>
              </a:pPr>
              <a:r>
                <a:rPr kumimoji="1" lang="ja-JP" altLang="en-US" sz="42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素晴らしい例会をする為の</a:t>
              </a:r>
              <a:br>
                <a:rPr kumimoji="1" lang="en-US" altLang="ja-JP" sz="42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br>
              <a:r>
                <a:rPr kumimoji="1" lang="ja-JP" altLang="en-US" sz="42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副会長</a:t>
              </a:r>
              <a:br>
                <a:rPr kumimoji="1" lang="en-US" altLang="ja-JP" sz="42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br>
              <a:r>
                <a:rPr kumimoji="1" lang="ja-JP" altLang="en-US" sz="42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プログラム委員長、</a:t>
              </a:r>
              <a:br>
                <a:rPr kumimoji="1" lang="en-US" altLang="ja-JP" sz="42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br>
              <a:r>
                <a:rPr kumimoji="1" lang="ja-JP" altLang="en-US" sz="42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幹事</a:t>
              </a:r>
              <a:br>
                <a:rPr kumimoji="1" lang="en-US" altLang="ja-JP" sz="42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br>
              <a:r>
                <a:rPr kumimoji="1" lang="en-US" altLang="ja-JP" sz="42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SAA</a:t>
              </a:r>
              <a:br>
                <a:rPr kumimoji="1" lang="en-US" altLang="ja-JP" sz="42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br>
              <a:r>
                <a:rPr kumimoji="1" lang="ja-JP" altLang="en-US" sz="4267" b="1" i="0" u="none" strike="noStrike" kern="1200" cap="none" spc="0" normalizeH="0" baseline="0" noProof="0">
                  <a:ln>
                    <a:noFill/>
                  </a:ln>
                  <a:solidFill>
                    <a:srgbClr val="000000"/>
                  </a:solidFill>
                  <a:effectLst/>
                  <a:uLnTx/>
                  <a:uFillTx/>
                  <a:latin typeface="Meiryo" panose="020B0604030504040204" pitchFamily="50" charset="-128"/>
                  <a:ea typeface="Meiryo" panose="020B0604030504040204" pitchFamily="50" charset="-128"/>
                  <a:cs typeface="+mn-cs"/>
                </a:rPr>
                <a:t>の役割の重要性</a:t>
              </a:r>
            </a:p>
          </p:txBody>
        </p:sp>
      </p:grpSp>
      <p:pic>
        <p:nvPicPr>
          <p:cNvPr id="57350" name="図 6" descr="footer_logo[2].png">
            <a:extLst>
              <a:ext uri="{FF2B5EF4-FFF2-40B4-BE49-F238E27FC236}">
                <a16:creationId xmlns:a16="http://schemas.microsoft.com/office/drawing/2014/main" id="{A9B6CD46-2CBD-4249-833C-DD4CD0EA9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図 7" descr="ロゴ が含まれている画像&#10;&#10;自動的に生成された説明">
            <a:extLst>
              <a:ext uri="{FF2B5EF4-FFF2-40B4-BE49-F238E27FC236}">
                <a16:creationId xmlns:a16="http://schemas.microsoft.com/office/drawing/2014/main" id="{8479DAA3-8103-43E4-9C93-51F849417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スライド番号プレースホルダー 1">
            <a:extLst>
              <a:ext uri="{FF2B5EF4-FFF2-40B4-BE49-F238E27FC236}">
                <a16:creationId xmlns:a16="http://schemas.microsoft.com/office/drawing/2014/main" id="{1182D531-6603-4078-8783-FB641D46284C}"/>
              </a:ext>
            </a:extLst>
          </p:cNvPr>
          <p:cNvSpPr txBox="1">
            <a:spLocks noChangeArrowheads="1"/>
          </p:cNvSpPr>
          <p:nvPr/>
        </p:nvSpPr>
        <p:spPr bwMode="auto">
          <a:xfrm>
            <a:off x="10553700" y="6385984"/>
            <a:ext cx="1532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00000"/>
              </a:lnSpc>
              <a:spcBef>
                <a:spcPct val="0"/>
              </a:spcBef>
              <a:spcAft>
                <a:spcPts val="800"/>
              </a:spcAft>
              <a:buClrTx/>
              <a:buSzTx/>
              <a:buFontTx/>
              <a:buNone/>
              <a:tabLst/>
              <a:defRPr/>
            </a:pPr>
            <a:fld id="{AF515A72-1D3E-45B8-82E4-73AF48D0654A}" type="slidenum">
              <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r" defTabSz="609585" rtl="0" eaLnBrk="1" fontAlgn="base" latinLnBrk="0" hangingPunct="1">
                <a:lnSpc>
                  <a:spcPct val="100000"/>
                </a:lnSpc>
                <a:spcBef>
                  <a:spcPct val="0"/>
                </a:spcBef>
                <a:spcAft>
                  <a:spcPts val="800"/>
                </a:spcAft>
                <a:buClrTx/>
                <a:buSzTx/>
                <a:buFontTx/>
                <a:buNone/>
                <a:tabLst/>
                <a:defRPr/>
              </a:pPr>
              <a:t>40</a:t>
            </a:fld>
            <a:endPar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00534992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58370" name="テキスト ボックス 1">
            <a:extLst>
              <a:ext uri="{FF2B5EF4-FFF2-40B4-BE49-F238E27FC236}">
                <a16:creationId xmlns:a16="http://schemas.microsoft.com/office/drawing/2014/main" id="{A84906FF-E145-4E46-8632-92BC68681B0D}"/>
              </a:ext>
            </a:extLst>
          </p:cNvPr>
          <p:cNvSpPr txBox="1">
            <a:spLocks noChangeArrowheads="1"/>
          </p:cNvSpPr>
          <p:nvPr/>
        </p:nvSpPr>
        <p:spPr bwMode="auto">
          <a:xfrm>
            <a:off x="3403600" y="5389034"/>
            <a:ext cx="46503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44546A"/>
                </a:solidFill>
                <a:effectLst/>
                <a:uLnTx/>
                <a:uFillTx/>
                <a:latin typeface="HGPSoeiKakugothicUB" panose="020B0900000000000000" pitchFamily="50" charset="-128"/>
                <a:ea typeface="HGPSoeiKakugothicUB" panose="020B0900000000000000" pitchFamily="50" charset="-128"/>
                <a:cs typeface="+mn-cs"/>
              </a:rPr>
              <a:t>ご静聴ありがとうございました</a:t>
            </a:r>
          </a:p>
        </p:txBody>
      </p:sp>
      <p:pic>
        <p:nvPicPr>
          <p:cNvPr id="58371" name="図 5" descr="footer_logo[2].png">
            <a:extLst>
              <a:ext uri="{FF2B5EF4-FFF2-40B4-BE49-F238E27FC236}">
                <a16:creationId xmlns:a16="http://schemas.microsoft.com/office/drawing/2014/main" id="{1CA55BA5-FB7E-40BC-901A-F195FEF56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418" y="1297518"/>
            <a:ext cx="3323167" cy="125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図 4" descr="ロゴ が含まれている画像&#10;&#10;自動的に生成された説明">
            <a:extLst>
              <a:ext uri="{FF2B5EF4-FFF2-40B4-BE49-F238E27FC236}">
                <a16:creationId xmlns:a16="http://schemas.microsoft.com/office/drawing/2014/main" id="{7AB420B3-42DE-4152-80BC-A16E933CC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033" y="2789767"/>
            <a:ext cx="3107267" cy="140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89433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DDA12F-4848-4A20-97D1-DF019F80DEC8}"/>
              </a:ext>
            </a:extLst>
          </p:cNvPr>
          <p:cNvSpPr>
            <a:spLocks noGrp="1"/>
          </p:cNvSpPr>
          <p:nvPr>
            <p:ph type="ctrTitle"/>
          </p:nvPr>
        </p:nvSpPr>
        <p:spPr>
          <a:xfrm>
            <a:off x="520700" y="2010833"/>
            <a:ext cx="7315200" cy="1837267"/>
          </a:xfrm>
        </p:spPr>
        <p:txBody>
          <a:bodyP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algn="ctr" eaLnBrk="1" fontAlgn="auto" hangingPunct="1">
              <a:spcAft>
                <a:spcPts val="0"/>
              </a:spcAft>
              <a:defRPr/>
            </a:pPr>
            <a:r>
              <a:rPr lang="ja-JP" altLang="en-US" sz="4800" dirty="0">
                <a:solidFill>
                  <a:schemeClr val="bg1"/>
                </a:solidFill>
                <a:latin typeface="HGPSoeiKakugothicUB" panose="020B0900000000000000" pitchFamily="34" charset="-128"/>
                <a:ea typeface="HGPSoeiKakugothicUB" panose="020B0900000000000000" pitchFamily="34" charset="-128"/>
              </a:rPr>
              <a:t>ロータリーの使命</a:t>
            </a:r>
          </a:p>
        </p:txBody>
      </p:sp>
      <p:pic>
        <p:nvPicPr>
          <p:cNvPr id="20482" name="図 6" descr="footer_logo[2].png">
            <a:extLst>
              <a:ext uri="{FF2B5EF4-FFF2-40B4-BE49-F238E27FC236}">
                <a16:creationId xmlns:a16="http://schemas.microsoft.com/office/drawing/2014/main" id="{97989165-5B70-4355-BA33-4ADAAA155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4" y="6223000"/>
            <a:ext cx="1397000"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図 7" descr="ロゴ が含まれている画像&#10;&#10;自動的に生成された説明">
            <a:extLst>
              <a:ext uri="{FF2B5EF4-FFF2-40B4-BE49-F238E27FC236}">
                <a16:creationId xmlns:a16="http://schemas.microsoft.com/office/drawing/2014/main" id="{0665D912-6EBF-494C-ACD7-CCCF998B5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418" y="6225118"/>
            <a:ext cx="1189567"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スライド番号プレースホルダー 1">
            <a:extLst>
              <a:ext uri="{FF2B5EF4-FFF2-40B4-BE49-F238E27FC236}">
                <a16:creationId xmlns:a16="http://schemas.microsoft.com/office/drawing/2014/main" id="{5D044B54-565B-4161-9704-F936CB59CE45}"/>
              </a:ext>
            </a:extLst>
          </p:cNvPr>
          <p:cNvSpPr txBox="1">
            <a:spLocks noChangeArrowheads="1"/>
          </p:cNvSpPr>
          <p:nvPr/>
        </p:nvSpPr>
        <p:spPr bwMode="auto">
          <a:xfrm>
            <a:off x="10553700" y="6385984"/>
            <a:ext cx="1532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r" defTabSz="609585" rtl="0" eaLnBrk="1" fontAlgn="base" latinLnBrk="0" hangingPunct="1">
              <a:lnSpc>
                <a:spcPct val="100000"/>
              </a:lnSpc>
              <a:spcBef>
                <a:spcPct val="0"/>
              </a:spcBef>
              <a:spcAft>
                <a:spcPts val="800"/>
              </a:spcAft>
              <a:buClrTx/>
              <a:buSzTx/>
              <a:buFontTx/>
              <a:buNone/>
              <a:tabLst/>
              <a:defRPr/>
            </a:pPr>
            <a:fld id="{42C89FA8-D314-4B23-AFC7-A234C3CECC2C}" type="slidenum">
              <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r" defTabSz="609585" rtl="0" eaLnBrk="1" fontAlgn="base" latinLnBrk="0" hangingPunct="1">
                <a:lnSpc>
                  <a:spcPct val="100000"/>
                </a:lnSpc>
                <a:spcBef>
                  <a:spcPct val="0"/>
                </a:spcBef>
                <a:spcAft>
                  <a:spcPts val="800"/>
                </a:spcAft>
                <a:buClrTx/>
                <a:buSzTx/>
                <a:buFontTx/>
                <a:buNone/>
                <a:tabLst/>
                <a:defRPr/>
              </a:pPr>
              <a:t>5</a:t>
            </a:fld>
            <a:endParaRPr kumimoji="0"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pic>
        <p:nvPicPr>
          <p:cNvPr id="20485" name="図 4" descr="男性の写真のコラージュ&#10;&#10;低い精度で自動的に生成された説明">
            <a:extLst>
              <a:ext uri="{FF2B5EF4-FFF2-40B4-BE49-F238E27FC236}">
                <a16:creationId xmlns:a16="http://schemas.microsoft.com/office/drawing/2014/main" id="{F8062736-CCC4-4128-B420-4C31C6A1C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8518" y="778934"/>
            <a:ext cx="2897716" cy="579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86574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21506" name="スライド番号プレースホルダー 1">
            <a:extLst>
              <a:ext uri="{FF2B5EF4-FFF2-40B4-BE49-F238E27FC236}">
                <a16:creationId xmlns:a16="http://schemas.microsoft.com/office/drawing/2014/main" id="{8D3E973A-E8D3-4597-8A83-943CFB47BA4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966960AD-A85C-41D9-9239-F768C94ED724}"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6</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21507" name="テキスト ボックス 3">
            <a:extLst>
              <a:ext uri="{FF2B5EF4-FFF2-40B4-BE49-F238E27FC236}">
                <a16:creationId xmlns:a16="http://schemas.microsoft.com/office/drawing/2014/main" id="{11F0E54A-AEFD-4A70-A89B-55869D6BD1B1}"/>
              </a:ext>
            </a:extLst>
          </p:cNvPr>
          <p:cNvSpPr txBox="1">
            <a:spLocks noChangeArrowheads="1"/>
          </p:cNvSpPr>
          <p:nvPr/>
        </p:nvSpPr>
        <p:spPr bwMode="auto">
          <a:xfrm>
            <a:off x="8614834" y="791634"/>
            <a:ext cx="289771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2010</a:t>
            </a:r>
            <a:r>
              <a:rPr kumimoji="1" lang="ja-JP" altLang="en-US" sz="1867"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年</a:t>
            </a:r>
            <a:r>
              <a:rPr kumimoji="1" lang="en-US" altLang="ja-JP" sz="1867"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11</a:t>
            </a:r>
            <a:r>
              <a:rPr kumimoji="1" lang="ja-JP" altLang="en-US" sz="1867"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月理事会決定 </a:t>
            </a:r>
            <a:endParaRPr kumimoji="1" lang="ja-JP" altLang="en-US" sz="1600"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endParaRPr>
          </a:p>
        </p:txBody>
      </p:sp>
      <p:sp>
        <p:nvSpPr>
          <p:cNvPr id="21508" name="テキスト ボックス 6">
            <a:extLst>
              <a:ext uri="{FF2B5EF4-FFF2-40B4-BE49-F238E27FC236}">
                <a16:creationId xmlns:a16="http://schemas.microsoft.com/office/drawing/2014/main" id="{6BAD517A-CA1A-448F-A727-D0556B40B5EC}"/>
              </a:ext>
            </a:extLst>
          </p:cNvPr>
          <p:cNvSpPr txBox="1">
            <a:spLocks noChangeArrowheads="1"/>
          </p:cNvSpPr>
          <p:nvPr/>
        </p:nvSpPr>
        <p:spPr bwMode="auto">
          <a:xfrm>
            <a:off x="3340100" y="427568"/>
            <a:ext cx="4988984"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5333" b="0" i="0" u="none" strike="noStrike" kern="1200" cap="none" spc="0" normalizeH="0" baseline="0" noProof="0">
                <a:ln>
                  <a:noFill/>
                </a:ln>
                <a:solidFill>
                  <a:srgbClr val="FF0000"/>
                </a:solidFill>
                <a:effectLst/>
                <a:uLnTx/>
                <a:uFillTx/>
                <a:latin typeface="HGPSoeiKakugothicUB" panose="020B0900000000000000" pitchFamily="50" charset="-128"/>
                <a:ea typeface="HGPSoeiKakugothicUB" panose="020B0900000000000000" pitchFamily="50" charset="-128"/>
                <a:cs typeface="ヒラギノ角ゴ Std W8" pitchFamily="34" charset="-128"/>
              </a:rPr>
              <a:t>ロータリーの使命</a:t>
            </a:r>
          </a:p>
        </p:txBody>
      </p:sp>
      <p:sp>
        <p:nvSpPr>
          <p:cNvPr id="21509" name="テキスト ボックス 8">
            <a:extLst>
              <a:ext uri="{FF2B5EF4-FFF2-40B4-BE49-F238E27FC236}">
                <a16:creationId xmlns:a16="http://schemas.microsoft.com/office/drawing/2014/main" id="{CA93D683-A13E-42F1-8FDD-D7791483F349}"/>
              </a:ext>
            </a:extLst>
          </p:cNvPr>
          <p:cNvSpPr txBox="1">
            <a:spLocks noChangeArrowheads="1"/>
          </p:cNvSpPr>
          <p:nvPr/>
        </p:nvSpPr>
        <p:spPr bwMode="auto">
          <a:xfrm>
            <a:off x="990600" y="1763185"/>
            <a:ext cx="10210800" cy="430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1" fontAlgn="base" latinLnBrk="0" hangingPunct="1">
              <a:lnSpc>
                <a:spcPct val="200000"/>
              </a:lnSpc>
              <a:spcBef>
                <a:spcPct val="0"/>
              </a:spcBef>
              <a:spcAft>
                <a:spcPct val="0"/>
              </a:spcAft>
              <a:buClrTx/>
              <a:buSzTx/>
              <a:buFontTx/>
              <a:buNone/>
              <a:tabLst/>
              <a:defRPr/>
            </a:pPr>
            <a:r>
              <a:rPr kumimoji="1" lang="ja-JP" altLang="en-US" sz="5333" b="1" i="0" u="none" strike="noStrike" kern="1200" cap="none" spc="0" normalizeH="0" baseline="3000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ロータリーの使命は</a:t>
            </a:r>
            <a:endParaRPr kumimoji="1" lang="en-US" altLang="ja-JP" sz="5333" b="1" i="0" u="none" strike="noStrike" kern="1200" cap="none" spc="0" normalizeH="0" baseline="3000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endParaRPr>
          </a:p>
          <a:p>
            <a:pPr marL="0" marR="0" lvl="0" indent="0" algn="ctr" defTabSz="609585" rtl="0" eaLnBrk="1" fontAlgn="base" latinLnBrk="0" hangingPunct="1">
              <a:lnSpc>
                <a:spcPct val="200000"/>
              </a:lnSpc>
              <a:spcBef>
                <a:spcPct val="0"/>
              </a:spcBef>
              <a:spcAft>
                <a:spcPct val="0"/>
              </a:spcAft>
              <a:buClrTx/>
              <a:buSzTx/>
              <a:buFontTx/>
              <a:buNone/>
              <a:tabLst/>
              <a:defRPr/>
            </a:pPr>
            <a:r>
              <a:rPr kumimoji="1" lang="ja-JP" altLang="en-US" sz="5333" b="1" i="0" u="none" strike="noStrike" kern="1200" cap="none" spc="0" normalizeH="0" baseline="3000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職業人と地域社会のリーダーのネットワークを通じて、</a:t>
            </a:r>
            <a:endParaRPr kumimoji="1" lang="en-US" altLang="ja-JP" sz="5333" b="1" i="0" u="none" strike="noStrike" kern="1200" cap="none" spc="0" normalizeH="0" baseline="3000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endParaRPr>
          </a:p>
          <a:p>
            <a:pPr marL="0" marR="0" lvl="0" indent="0" algn="ctr" defTabSz="609585" rtl="0" eaLnBrk="1" fontAlgn="base" latinLnBrk="0" hangingPunct="1">
              <a:lnSpc>
                <a:spcPct val="200000"/>
              </a:lnSpc>
              <a:spcBef>
                <a:spcPct val="0"/>
              </a:spcBef>
              <a:spcAft>
                <a:spcPct val="0"/>
              </a:spcAft>
              <a:buClrTx/>
              <a:buSzTx/>
              <a:buFontTx/>
              <a:buNone/>
              <a:tabLst/>
              <a:defRPr/>
            </a:pPr>
            <a:r>
              <a:rPr kumimoji="1" lang="ja-JP" altLang="en-US" sz="5333" b="1" i="0" u="none" strike="noStrike" kern="1200" cap="none" spc="0" normalizeH="0" baseline="3000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人々に奉仕し、高潔さを奨励し、</a:t>
            </a:r>
            <a:endParaRPr kumimoji="1" lang="en-US" altLang="ja-JP" sz="5333" b="1" i="0" u="none" strike="noStrike" kern="1200" cap="none" spc="0" normalizeH="0" baseline="3000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endParaRPr>
          </a:p>
          <a:p>
            <a:pPr marL="0" marR="0" lvl="0" indent="0" algn="ctr" defTabSz="609585" rtl="0" eaLnBrk="1" fontAlgn="base" latinLnBrk="0" hangingPunct="1">
              <a:lnSpc>
                <a:spcPct val="200000"/>
              </a:lnSpc>
              <a:spcBef>
                <a:spcPct val="0"/>
              </a:spcBef>
              <a:spcAft>
                <a:spcPct val="0"/>
              </a:spcAft>
              <a:buClrTx/>
              <a:buSzTx/>
              <a:buFontTx/>
              <a:buNone/>
              <a:tabLst/>
              <a:defRPr/>
            </a:pPr>
            <a:r>
              <a:rPr kumimoji="1" lang="ja-JP" altLang="en-US" sz="5333" b="1" i="0" u="none" strike="noStrike" kern="1200" cap="none" spc="0" normalizeH="0" baseline="3000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世界理解、親善、平和を推進する事です。</a:t>
            </a:r>
            <a:endParaRPr kumimoji="1" lang="en-US" altLang="ja-JP" sz="5333" b="1" i="0" u="none" strike="noStrike" kern="1200" cap="none" spc="0" normalizeH="0" baseline="3000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endParaRPr>
          </a:p>
        </p:txBody>
      </p:sp>
      <p:pic>
        <p:nvPicPr>
          <p:cNvPr id="21510" name="図 5" descr="footer_logo[2].png">
            <a:extLst>
              <a:ext uri="{FF2B5EF4-FFF2-40B4-BE49-F238E27FC236}">
                <a16:creationId xmlns:a16="http://schemas.microsoft.com/office/drawing/2014/main" id="{FD6F1A4A-C229-44FD-B5B0-765B66B01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図 7" descr="ロゴ が含まれている画像&#10;&#10;自動的に生成された説明">
            <a:extLst>
              <a:ext uri="{FF2B5EF4-FFF2-40B4-BE49-F238E27FC236}">
                <a16:creationId xmlns:a16="http://schemas.microsoft.com/office/drawing/2014/main" id="{BD2B0A5B-9CD2-4FBE-9603-D6E987B4A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22180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22530" name="スライド番号プレースホルダー 1">
            <a:extLst>
              <a:ext uri="{FF2B5EF4-FFF2-40B4-BE49-F238E27FC236}">
                <a16:creationId xmlns:a16="http://schemas.microsoft.com/office/drawing/2014/main" id="{554EC05B-DA9A-4C97-911C-D0104D4D265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BCEC7BF8-D4E3-4E92-9582-2B6BD5DB17D3}"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7</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22531" name="テキスト ボックス 2">
            <a:extLst>
              <a:ext uri="{FF2B5EF4-FFF2-40B4-BE49-F238E27FC236}">
                <a16:creationId xmlns:a16="http://schemas.microsoft.com/office/drawing/2014/main" id="{B99EAD55-FA45-4125-8108-8CC5E4303589}"/>
              </a:ext>
            </a:extLst>
          </p:cNvPr>
          <p:cNvSpPr txBox="1">
            <a:spLocks noChangeArrowheads="1"/>
          </p:cNvSpPr>
          <p:nvPr/>
        </p:nvSpPr>
        <p:spPr bwMode="auto">
          <a:xfrm>
            <a:off x="2008717" y="673100"/>
            <a:ext cx="9336616" cy="127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en-US" altLang="ja-JP" sz="37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2016</a:t>
            </a:r>
            <a:r>
              <a:rPr kumimoji="1" lang="ja-JP" altLang="en-US" sz="37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年　規定審議会　採択決議案</a:t>
            </a:r>
            <a:r>
              <a:rPr kumimoji="1" lang="en-US" altLang="ja-JP" sz="37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16−</a:t>
            </a:r>
            <a:r>
              <a:rPr kumimoji="1" lang="ja-JP" altLang="en-US" sz="37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１６０</a:t>
            </a:r>
            <a:endParaRPr kumimoji="1" lang="en-US" altLang="ja-JP" sz="37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endParaRPr kumimoji="1" lang="ja-JP" altLang="en-US" sz="37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endParaRPr>
          </a:p>
        </p:txBody>
      </p:sp>
      <p:sp>
        <p:nvSpPr>
          <p:cNvPr id="22532" name="テキスト ボックス 3">
            <a:extLst>
              <a:ext uri="{FF2B5EF4-FFF2-40B4-BE49-F238E27FC236}">
                <a16:creationId xmlns:a16="http://schemas.microsoft.com/office/drawing/2014/main" id="{2479CB2C-9E40-473E-BD72-326BF81CD1DB}"/>
              </a:ext>
            </a:extLst>
          </p:cNvPr>
          <p:cNvSpPr txBox="1">
            <a:spLocks noChangeArrowheads="1"/>
          </p:cNvSpPr>
          <p:nvPr/>
        </p:nvSpPr>
        <p:spPr bwMode="auto">
          <a:xfrm>
            <a:off x="3668185" y="2654301"/>
            <a:ext cx="4855633"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5333" b="0" i="0" u="none" strike="noStrike" kern="1200" cap="none" spc="0" normalizeH="0" baseline="0" noProof="0">
                <a:ln>
                  <a:noFill/>
                </a:ln>
                <a:solidFill>
                  <a:srgbClr val="C00000"/>
                </a:solidFill>
                <a:effectLst/>
                <a:uLnTx/>
                <a:uFillTx/>
                <a:latin typeface="HGPSoeiKakugothicUB" panose="020B0900000000000000" pitchFamily="50" charset="-128"/>
                <a:ea typeface="HGPSoeiKakugothicUB" panose="020B0900000000000000" pitchFamily="50" charset="-128"/>
                <a:cs typeface="+mn-cs"/>
              </a:rPr>
              <a:t>価値観を行動に</a:t>
            </a:r>
            <a:endParaRPr kumimoji="1" lang="en-US" altLang="ja-JP" sz="5333" b="0" i="0" u="none" strike="noStrike" kern="1200" cap="none" spc="0" normalizeH="0" baseline="0" noProof="0">
              <a:ln>
                <a:noFill/>
              </a:ln>
              <a:solidFill>
                <a:srgbClr val="C00000"/>
              </a:solidFill>
              <a:effectLst/>
              <a:uLnTx/>
              <a:uFillTx/>
              <a:latin typeface="HGPSoeiKakugothicUB" panose="020B0900000000000000" pitchFamily="50" charset="-128"/>
              <a:ea typeface="HGPSoeiKakugothicUB" panose="020B0900000000000000" pitchFamily="50" charset="-128"/>
              <a:cs typeface="+mn-cs"/>
            </a:endParaRPr>
          </a:p>
        </p:txBody>
      </p:sp>
      <p:sp>
        <p:nvSpPr>
          <p:cNvPr id="22533" name="テキスト ボックス 4">
            <a:extLst>
              <a:ext uri="{FF2B5EF4-FFF2-40B4-BE49-F238E27FC236}">
                <a16:creationId xmlns:a16="http://schemas.microsoft.com/office/drawing/2014/main" id="{8B3BF6B9-481F-471D-AC15-88648FFCD2D5}"/>
              </a:ext>
            </a:extLst>
          </p:cNvPr>
          <p:cNvSpPr txBox="1">
            <a:spLocks noChangeArrowheads="1"/>
          </p:cNvSpPr>
          <p:nvPr/>
        </p:nvSpPr>
        <p:spPr bwMode="auto">
          <a:xfrm>
            <a:off x="4305300" y="4563534"/>
            <a:ext cx="35814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37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と定められました</a:t>
            </a:r>
          </a:p>
        </p:txBody>
      </p:sp>
      <p:pic>
        <p:nvPicPr>
          <p:cNvPr id="22534" name="図 5" descr="footer_logo[2].png">
            <a:extLst>
              <a:ext uri="{FF2B5EF4-FFF2-40B4-BE49-F238E27FC236}">
                <a16:creationId xmlns:a16="http://schemas.microsoft.com/office/drawing/2014/main" id="{D5A66AED-9835-4C89-A8E9-D49F2C90A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図 6" descr="ロゴ が含まれている画像&#10;&#10;自動的に生成された説明">
            <a:extLst>
              <a:ext uri="{FF2B5EF4-FFF2-40B4-BE49-F238E27FC236}">
                <a16:creationId xmlns:a16="http://schemas.microsoft.com/office/drawing/2014/main" id="{3E89C0CC-1748-4D1B-A242-49DD2D92E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12433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pic>
        <p:nvPicPr>
          <p:cNvPr id="2" name="正方形/長方形 1">
            <a:extLst>
              <a:ext uri="{FF2B5EF4-FFF2-40B4-BE49-F238E27FC236}">
                <a16:creationId xmlns:a16="http://schemas.microsoft.com/office/drawing/2014/main" id="{89A0EE10-7EF7-4CFF-97B7-AD67E4EF09C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185334"/>
            <a:ext cx="10092267" cy="4893733"/>
          </a:xfrm>
          <a:prstGeom prst="rect">
            <a:avLst/>
          </a:prstGeom>
          <a:noFill/>
          <a:extLst>
            <a:ext uri="{909E8E84-426E-40DD-AFC4-6F175D3DCCD1}">
              <a14:hiddenFill xmlns:a14="http://schemas.microsoft.com/office/drawing/2010/main">
                <a:solidFill>
                  <a:srgbClr val="FFFFFF"/>
                </a:solidFill>
              </a14:hiddenFill>
            </a:ext>
          </a:extLst>
        </p:spPr>
      </p:pic>
      <p:sp>
        <p:nvSpPr>
          <p:cNvPr id="23555" name="テキスト ボックス 3">
            <a:extLst>
              <a:ext uri="{FF2B5EF4-FFF2-40B4-BE49-F238E27FC236}">
                <a16:creationId xmlns:a16="http://schemas.microsoft.com/office/drawing/2014/main" id="{475AFE42-C1BC-4A81-92F1-0725B7DC4E3F}"/>
              </a:ext>
            </a:extLst>
          </p:cNvPr>
          <p:cNvSpPr txBox="1">
            <a:spLocks noChangeArrowheads="1"/>
          </p:cNvSpPr>
          <p:nvPr/>
        </p:nvSpPr>
        <p:spPr bwMode="auto">
          <a:xfrm>
            <a:off x="6284385" y="467785"/>
            <a:ext cx="542078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1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a:t>
            </a:r>
            <a:r>
              <a:rPr kumimoji="1" lang="en-US" altLang="ja-JP" sz="21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2017</a:t>
            </a:r>
            <a:r>
              <a:rPr kumimoji="1" lang="ja-JP" altLang="en-US" sz="21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年</a:t>
            </a:r>
            <a:r>
              <a:rPr kumimoji="1" lang="en-US" altLang="ja-JP" sz="21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6</a:t>
            </a:r>
            <a:r>
              <a:rPr kumimoji="1" lang="ja-JP" altLang="en-US" sz="21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月　</a:t>
            </a:r>
            <a:r>
              <a:rPr kumimoji="1" lang="en-US" altLang="ja-JP" sz="21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RI</a:t>
            </a:r>
            <a:r>
              <a:rPr kumimoji="1" lang="ja-JP" altLang="en-US" sz="2133" b="0" i="0" u="none" strike="noStrike" kern="1200" cap="none" spc="0" normalizeH="0" baseline="0" noProof="0">
                <a:ln>
                  <a:noFill/>
                </a:ln>
                <a:solidFill>
                  <a:srgbClr val="000000"/>
                </a:solidFill>
                <a:effectLst/>
                <a:uLnTx/>
                <a:uFillTx/>
                <a:latin typeface="HGPSoeiKakugothicUB" panose="020B0900000000000000" pitchFamily="50" charset="-128"/>
                <a:ea typeface="HGPSoeiKakugothicUB" panose="020B0900000000000000" pitchFamily="50" charset="-128"/>
                <a:cs typeface="+mn-cs"/>
              </a:rPr>
              <a:t>理事会　採択）</a:t>
            </a:r>
          </a:p>
        </p:txBody>
      </p:sp>
      <p:sp>
        <p:nvSpPr>
          <p:cNvPr id="6" name="タイトル 1">
            <a:extLst>
              <a:ext uri="{FF2B5EF4-FFF2-40B4-BE49-F238E27FC236}">
                <a16:creationId xmlns:a16="http://schemas.microsoft.com/office/drawing/2014/main" id="{9F823173-BB41-4C22-ACA4-A41641739FB1}"/>
              </a:ext>
            </a:extLst>
          </p:cNvPr>
          <p:cNvSpPr txBox="1">
            <a:spLocks/>
          </p:cNvSpPr>
          <p:nvPr/>
        </p:nvSpPr>
        <p:spPr>
          <a:xfrm>
            <a:off x="0" y="0"/>
            <a:ext cx="5486400" cy="745067"/>
          </a:xfrm>
          <a:prstGeom prst="rect">
            <a:avLst/>
          </a:prstGeom>
          <a:solidFill>
            <a:schemeClr val="accent1"/>
          </a:solidFill>
        </p:spPr>
        <p:txBody>
          <a:bodyPr lIns="91440" tIns="45720" rIns="91440" bIns="45720" anchor="ctr">
            <a:norm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609585" rtl="0" eaLnBrk="0" fontAlgn="auto" latinLnBrk="0" hangingPunct="0">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 </a:t>
            </a:r>
            <a:r>
              <a:rPr kumimoji="1" lang="ja-JP" altLang="en-US" sz="3200" b="0" i="0" u="none" strike="noStrike" kern="1200" cap="none" spc="0" normalizeH="0" baseline="0" noProof="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rPr>
              <a:t>ロータリーのビジョン</a:t>
            </a:r>
            <a:endParaRPr kumimoji="1" lang="en-US" altLang="ja-JP" sz="3200" b="0" i="0" u="none" strike="noStrike" kern="1200" cap="none" spc="0" normalizeH="0" baseline="0" noProof="0" dirty="0">
              <a:ln w="17780" cmpd="sng">
                <a:noFill/>
                <a:prstDash val="solid"/>
                <a:miter lim="800000"/>
              </a:ln>
              <a:solidFill>
                <a:srgbClr val="000000"/>
              </a:solidFill>
              <a:effectLst/>
              <a:uLnTx/>
              <a:uFillTx/>
              <a:latin typeface="HGPSoeiKakugothicUB" panose="020B0900000000000000" pitchFamily="34" charset="-128"/>
              <a:ea typeface="HGPSoeiKakugothicUB" panose="020B0900000000000000" pitchFamily="34" charset="-128"/>
              <a:cs typeface="+mn-cs"/>
            </a:endParaRPr>
          </a:p>
        </p:txBody>
      </p:sp>
      <p:pic>
        <p:nvPicPr>
          <p:cNvPr id="23557" name="図 6" descr="footer_logo[2].png">
            <a:extLst>
              <a:ext uri="{FF2B5EF4-FFF2-40B4-BE49-F238E27FC236}">
                <a16:creationId xmlns:a16="http://schemas.microsoft.com/office/drawing/2014/main" id="{01CD0A17-1BD5-49E3-B5DA-2D0C14585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図 8" descr="ロゴ が含まれている画像&#10;&#10;自動的に生成された説明">
            <a:extLst>
              <a:ext uri="{FF2B5EF4-FFF2-40B4-BE49-F238E27FC236}">
                <a16:creationId xmlns:a16="http://schemas.microsoft.com/office/drawing/2014/main" id="{60F478F2-E253-402C-9A1D-E9F63F5C6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スライド番号プレースホルダー 1">
            <a:extLst>
              <a:ext uri="{FF2B5EF4-FFF2-40B4-BE49-F238E27FC236}">
                <a16:creationId xmlns:a16="http://schemas.microsoft.com/office/drawing/2014/main" id="{687E8875-816A-446E-A4E8-8A6D611AC7FD}"/>
              </a:ext>
            </a:extLst>
          </p:cNvPr>
          <p:cNvSpPr>
            <a:spLocks noGrp="1" noChangeArrowheads="1"/>
          </p:cNvSpPr>
          <p:nvPr>
            <p:ph type="sldNum" sz="quarter" idx="12"/>
          </p:nvPr>
        </p:nvSpPr>
        <p:spPr bwMode="auto">
          <a:xfrm>
            <a:off x="10634134" y="6356351"/>
            <a:ext cx="1530351"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90000"/>
              </a:lnSpc>
              <a:spcBef>
                <a:spcPct val="0"/>
              </a:spcBef>
              <a:spcAft>
                <a:spcPts val="800"/>
              </a:spcAft>
              <a:buClrTx/>
              <a:buSzTx/>
              <a:buFontTx/>
              <a:buNone/>
              <a:tabLst/>
              <a:defRPr/>
            </a:pPr>
            <a:fld id="{D068FEA9-696B-4549-88A0-8D0D8D25C4D1}" type="slidenum">
              <a:rPr kumimoji="1"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90000"/>
                </a:lnSpc>
                <a:spcBef>
                  <a:spcPct val="0"/>
                </a:spcBef>
                <a:spcAft>
                  <a:spcPts val="800"/>
                </a:spcAft>
                <a:buClrTx/>
                <a:buSzTx/>
                <a:buFontTx/>
                <a:buNone/>
                <a:tabLst/>
                <a:defRPr/>
              </a:pPr>
              <a:t>8</a:t>
            </a:fld>
            <a:endParaRPr kumimoji="1" lang="en-US" altLang="ja-JP" sz="16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6204589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74001">
              <a:srgbClr val="ABC0E4"/>
            </a:gs>
            <a:gs pos="83000">
              <a:srgbClr val="ABC0E4"/>
            </a:gs>
            <a:gs pos="100000">
              <a:srgbClr val="C7D5ED"/>
            </a:gs>
          </a:gsLst>
          <a:lin ang="5400000" scaled="1"/>
        </a:gradFill>
        <a:effectLst/>
      </p:bgPr>
    </p:bg>
    <p:spTree>
      <p:nvGrpSpPr>
        <p:cNvPr id="1" name=""/>
        <p:cNvGrpSpPr/>
        <p:nvPr/>
      </p:nvGrpSpPr>
      <p:grpSpPr>
        <a:xfrm>
          <a:off x="0" y="0"/>
          <a:ext cx="0" cy="0"/>
          <a:chOff x="0" y="0"/>
          <a:chExt cx="0" cy="0"/>
        </a:xfrm>
      </p:grpSpPr>
      <p:sp>
        <p:nvSpPr>
          <p:cNvPr id="24578" name="テキスト ボックス 3">
            <a:extLst>
              <a:ext uri="{FF2B5EF4-FFF2-40B4-BE49-F238E27FC236}">
                <a16:creationId xmlns:a16="http://schemas.microsoft.com/office/drawing/2014/main" id="{6D0A3BA2-5427-4037-A756-FA9C5F06CB40}"/>
              </a:ext>
            </a:extLst>
          </p:cNvPr>
          <p:cNvSpPr txBox="1">
            <a:spLocks noChangeArrowheads="1"/>
          </p:cNvSpPr>
          <p:nvPr/>
        </p:nvSpPr>
        <p:spPr bwMode="auto">
          <a:xfrm>
            <a:off x="3831167" y="819151"/>
            <a:ext cx="7825317" cy="666977"/>
          </a:xfrm>
          <a:prstGeom prst="rect">
            <a:avLst/>
          </a:prstGeom>
          <a:solidFill>
            <a:srgbClr val="7030A0"/>
          </a:solidFill>
          <a:ln w="317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2007</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hr-HR"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RI</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戦</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略</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計画の使命、ビジョン、</a:t>
            </a:r>
            <a:endPar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endParaRPr>
          </a:p>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中核的価値観、優先事項を決定</a:t>
            </a:r>
          </a:p>
        </p:txBody>
      </p:sp>
      <p:sp>
        <p:nvSpPr>
          <p:cNvPr id="24579" name="テキスト ボックス 8">
            <a:extLst>
              <a:ext uri="{FF2B5EF4-FFF2-40B4-BE49-F238E27FC236}">
                <a16:creationId xmlns:a16="http://schemas.microsoft.com/office/drawing/2014/main" id="{9AA1C024-3D64-4B87-95F6-BCA0B99F8066}"/>
              </a:ext>
            </a:extLst>
          </p:cNvPr>
          <p:cNvSpPr txBox="1">
            <a:spLocks noChangeArrowheads="1"/>
          </p:cNvSpPr>
          <p:nvPr/>
        </p:nvSpPr>
        <p:spPr bwMode="auto">
          <a:xfrm>
            <a:off x="3818467" y="1517652"/>
            <a:ext cx="7825317" cy="379656"/>
          </a:xfrm>
          <a:prstGeom prst="rect">
            <a:avLst/>
          </a:prstGeom>
          <a:solidFill>
            <a:srgbClr val="7030A0"/>
          </a:solidFill>
          <a:ln w="317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2009</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新たな戦略計画を決定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7</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月</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1</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日から</a:t>
            </a:r>
          </a:p>
        </p:txBody>
      </p:sp>
      <p:sp>
        <p:nvSpPr>
          <p:cNvPr id="24580" name="テキスト ボックス 25">
            <a:extLst>
              <a:ext uri="{FF2B5EF4-FFF2-40B4-BE49-F238E27FC236}">
                <a16:creationId xmlns:a16="http://schemas.microsoft.com/office/drawing/2014/main" id="{EDA2092A-68C0-43B9-A816-6A9C120C5BD3}"/>
              </a:ext>
            </a:extLst>
          </p:cNvPr>
          <p:cNvSpPr txBox="1">
            <a:spLocks noChangeArrowheads="1"/>
          </p:cNvSpPr>
          <p:nvPr/>
        </p:nvSpPr>
        <p:spPr bwMode="auto">
          <a:xfrm>
            <a:off x="3824818" y="1932518"/>
            <a:ext cx="7818967" cy="379656"/>
          </a:xfrm>
          <a:prstGeom prst="rect">
            <a:avLst/>
          </a:prstGeom>
          <a:solidFill>
            <a:srgbClr val="7030A0"/>
          </a:solidFill>
          <a:ln w="317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2010</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決議</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23-34</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条</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1</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項を奉仕の哲学と定義</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endPar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endParaRPr>
          </a:p>
        </p:txBody>
      </p:sp>
      <p:sp>
        <p:nvSpPr>
          <p:cNvPr id="24581" name="テキスト ボックス 29">
            <a:extLst>
              <a:ext uri="{FF2B5EF4-FFF2-40B4-BE49-F238E27FC236}">
                <a16:creationId xmlns:a16="http://schemas.microsoft.com/office/drawing/2014/main" id="{C0FCE176-EEF0-4AC0-92E5-84ABAA0B5C79}"/>
              </a:ext>
            </a:extLst>
          </p:cNvPr>
          <p:cNvSpPr txBox="1">
            <a:spLocks noChangeArrowheads="1"/>
          </p:cNvSpPr>
          <p:nvPr/>
        </p:nvSpPr>
        <p:spPr bwMode="auto">
          <a:xfrm>
            <a:off x="3816351" y="3024718"/>
            <a:ext cx="7865533" cy="1272116"/>
          </a:xfrm>
          <a:prstGeom prst="rect">
            <a:avLst/>
          </a:prstGeom>
          <a:solidFill>
            <a:srgbClr val="7030A0"/>
          </a:solidFill>
          <a:ln w="317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2015</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理事会の同意ロータリーは時代に</a:t>
            </a:r>
            <a:endPar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endParaRPr>
          </a:p>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追いついていかなければならない</a:t>
            </a:r>
          </a:p>
          <a:p>
            <a:pPr marL="0" marR="0" lvl="0" indent="0" algn="l" defTabSz="609585" rtl="0" eaLnBrk="1" fontAlgn="ctr" latinLnBrk="0" hangingPunct="1">
              <a:lnSpc>
                <a:spcPct val="100000"/>
              </a:lnSpc>
              <a:spcBef>
                <a:spcPct val="0"/>
              </a:spcBef>
              <a:spcAft>
                <a:spcPct val="0"/>
              </a:spcAft>
              <a:buClrTx/>
              <a:buSzTx/>
              <a:buFontTx/>
              <a:buNone/>
              <a:tabLst/>
              <a:defRPr/>
            </a:pP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ロータリーは時代に適応していかなければならない</a:t>
            </a:r>
          </a:p>
          <a:p>
            <a:pPr marL="0" marR="0" lvl="0" indent="0" algn="l" defTabSz="609585" rtl="0" eaLnBrk="1" fontAlgn="ctr" latinLnBrk="0" hangingPunct="1">
              <a:lnSpc>
                <a:spcPct val="100000"/>
              </a:lnSpc>
              <a:spcBef>
                <a:spcPct val="0"/>
              </a:spcBef>
              <a:spcAft>
                <a:spcPct val="0"/>
              </a:spcAft>
              <a:buClrTx/>
              <a:buSzTx/>
              <a:buFontTx/>
              <a:buNone/>
              <a:tabLst/>
              <a:defRPr/>
            </a:pP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ロータリーは将来</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へ</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の備えができていなければならない</a:t>
            </a:r>
          </a:p>
        </p:txBody>
      </p:sp>
      <p:sp>
        <p:nvSpPr>
          <p:cNvPr id="24582" name="テキスト ボックス 33">
            <a:extLst>
              <a:ext uri="{FF2B5EF4-FFF2-40B4-BE49-F238E27FC236}">
                <a16:creationId xmlns:a16="http://schemas.microsoft.com/office/drawing/2014/main" id="{267A66E7-FF78-4542-8107-86E92C6A33A9}"/>
              </a:ext>
            </a:extLst>
          </p:cNvPr>
          <p:cNvSpPr txBox="1">
            <a:spLocks noChangeArrowheads="1"/>
          </p:cNvSpPr>
          <p:nvPr/>
        </p:nvSpPr>
        <p:spPr bwMode="auto">
          <a:xfrm>
            <a:off x="3788834" y="4686301"/>
            <a:ext cx="7865533" cy="379656"/>
          </a:xfrm>
          <a:prstGeom prst="rect">
            <a:avLst/>
          </a:prstGeom>
          <a:solidFill>
            <a:srgbClr val="7030A0"/>
          </a:solidFill>
          <a:ln w="317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2017</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新しいロータリーのビジョン声明採択</a:t>
            </a:r>
          </a:p>
        </p:txBody>
      </p:sp>
      <p:sp>
        <p:nvSpPr>
          <p:cNvPr id="24583" name="テキスト ボックス 36">
            <a:extLst>
              <a:ext uri="{FF2B5EF4-FFF2-40B4-BE49-F238E27FC236}">
                <a16:creationId xmlns:a16="http://schemas.microsoft.com/office/drawing/2014/main" id="{2116F7BA-97DC-44FC-9C41-FF78381EE1C7}"/>
              </a:ext>
            </a:extLst>
          </p:cNvPr>
          <p:cNvSpPr txBox="1">
            <a:spLocks noChangeArrowheads="1"/>
          </p:cNvSpPr>
          <p:nvPr/>
        </p:nvSpPr>
        <p:spPr bwMode="auto">
          <a:xfrm>
            <a:off x="3795185" y="5092701"/>
            <a:ext cx="7895167" cy="379656"/>
          </a:xfrm>
          <a:prstGeom prst="rect">
            <a:avLst/>
          </a:prstGeom>
          <a:solidFill>
            <a:srgbClr val="7030A0"/>
          </a:solidFill>
          <a:ln w="317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2018</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ロータリーの行動計画承認</a:t>
            </a:r>
          </a:p>
        </p:txBody>
      </p:sp>
      <p:sp>
        <p:nvSpPr>
          <p:cNvPr id="24584" name="テキスト ボックス 24">
            <a:extLst>
              <a:ext uri="{FF2B5EF4-FFF2-40B4-BE49-F238E27FC236}">
                <a16:creationId xmlns:a16="http://schemas.microsoft.com/office/drawing/2014/main" id="{113A58D3-B2B3-4942-BBC0-A70CAA153CBB}"/>
              </a:ext>
            </a:extLst>
          </p:cNvPr>
          <p:cNvSpPr txBox="1">
            <a:spLocks noChangeArrowheads="1"/>
          </p:cNvSpPr>
          <p:nvPr/>
        </p:nvSpPr>
        <p:spPr bwMode="auto">
          <a:xfrm>
            <a:off x="3795184" y="5492751"/>
            <a:ext cx="7882467" cy="666977"/>
          </a:xfrm>
          <a:prstGeom prst="rect">
            <a:avLst/>
          </a:prstGeom>
          <a:solidFill>
            <a:srgbClr val="7030A0"/>
          </a:solidFill>
          <a:ln w="317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2019</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hr-HR"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RI</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理事会と事務局の権限強化</a:t>
            </a:r>
            <a:endPar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endParaRPr>
          </a:p>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財政的持続性と運用有効の向上）事務局長の</a:t>
            </a:r>
            <a:r>
              <a:rPr kumimoji="1" lang="hr-HR"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CEO</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就任</a:t>
            </a:r>
          </a:p>
        </p:txBody>
      </p:sp>
      <p:sp>
        <p:nvSpPr>
          <p:cNvPr id="24585" name="スライド番号プレースホルダー 7">
            <a:extLst>
              <a:ext uri="{FF2B5EF4-FFF2-40B4-BE49-F238E27FC236}">
                <a16:creationId xmlns:a16="http://schemas.microsoft.com/office/drawing/2014/main" id="{84F795C2-3DC0-4A2E-A089-35ECC246BC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812760"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625519"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2438278"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3251037" algn="l" defTabSz="81276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4063797" algn="l" defTabSz="1625519" rtl="0" eaLnBrk="1" latinLnBrk="0" hangingPunct="1">
              <a:defRPr kern="1200">
                <a:solidFill>
                  <a:schemeClr val="tx1"/>
                </a:solidFill>
                <a:latin typeface="Corbel" panose="020B0503020204020204" pitchFamily="34" charset="0"/>
                <a:ea typeface="+mn-ea"/>
                <a:cs typeface="+mn-cs"/>
              </a:defRPr>
            </a:lvl6pPr>
            <a:lvl7pPr marL="4876557" algn="l" defTabSz="1625519" rtl="0" eaLnBrk="1" latinLnBrk="0" hangingPunct="1">
              <a:defRPr kern="1200">
                <a:solidFill>
                  <a:schemeClr val="tx1"/>
                </a:solidFill>
                <a:latin typeface="Corbel" panose="020B0503020204020204" pitchFamily="34" charset="0"/>
                <a:ea typeface="+mn-ea"/>
                <a:cs typeface="+mn-cs"/>
              </a:defRPr>
            </a:lvl7pPr>
            <a:lvl8pPr marL="5689315" algn="l" defTabSz="1625519" rtl="0" eaLnBrk="1" latinLnBrk="0" hangingPunct="1">
              <a:defRPr kern="1200">
                <a:solidFill>
                  <a:schemeClr val="tx1"/>
                </a:solidFill>
                <a:latin typeface="Corbel" panose="020B0503020204020204" pitchFamily="34" charset="0"/>
                <a:ea typeface="+mn-ea"/>
                <a:cs typeface="+mn-cs"/>
              </a:defRPr>
            </a:lvl8pPr>
            <a:lvl9pPr marL="6502075" algn="l" defTabSz="1625519" rtl="0" eaLnBrk="1" latinLnBrk="0" hangingPunct="1">
              <a:defRPr kern="1200">
                <a:solidFill>
                  <a:schemeClr val="tx1"/>
                </a:solidFill>
                <a:latin typeface="Corbel" panose="020B0503020204020204" pitchFamily="34" charset="0"/>
                <a:ea typeface="+mn-ea"/>
                <a:cs typeface="+mn-cs"/>
              </a:defRPr>
            </a:lvl9pPr>
          </a:lstStyle>
          <a:p>
            <a:pPr marL="0" marR="0" lvl="0" indent="0" algn="l" defTabSz="812760" rtl="0" eaLnBrk="0" fontAlgn="base" latinLnBrk="0" hangingPunct="0">
              <a:lnSpc>
                <a:spcPct val="100000"/>
              </a:lnSpc>
              <a:spcBef>
                <a:spcPct val="0"/>
              </a:spcBef>
              <a:spcAft>
                <a:spcPct val="0"/>
              </a:spcAft>
              <a:buClrTx/>
              <a:buSzTx/>
              <a:buFontTx/>
              <a:buNone/>
              <a:tabLst/>
              <a:defRPr/>
            </a:pPr>
            <a:fld id="{11CA9513-EBD0-43CD-8F63-59D3FC3650C7}" type="slidenum">
              <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rPr>
              <a:pPr marL="0" marR="0" lvl="0" indent="0" algn="l" defTabSz="812760" rtl="0" eaLnBrk="0" fontAlgn="base" latinLnBrk="0" hangingPunct="0">
                <a:lnSpc>
                  <a:spcPct val="100000"/>
                </a:lnSpc>
                <a:spcBef>
                  <a:spcPct val="0"/>
                </a:spcBef>
                <a:spcAft>
                  <a:spcPct val="0"/>
                </a:spcAft>
                <a:buClrTx/>
                <a:buSzTx/>
                <a:buFontTx/>
                <a:buNone/>
                <a:tabLst/>
                <a:defRPr/>
              </a:pPr>
              <a:t>9</a:t>
            </a:fld>
            <a:endParaRPr kumimoji="1" lang="en-US" altLang="ja-JP" sz="1200" b="1" i="0" u="none" strike="noStrike" kern="1200" cap="none" spc="0" normalizeH="0" baseline="0" noProof="0">
              <a:ln>
                <a:noFill/>
              </a:ln>
              <a:solidFill>
                <a:srgbClr val="4472C4"/>
              </a:solidFill>
              <a:effectLst/>
              <a:uLnTx/>
              <a:uFillTx/>
              <a:latin typeface="Corbel" panose="020B0503020204020204" pitchFamily="34" charset="0"/>
              <a:ea typeface="ＭＳ Ｐゴシック" panose="020B0600070205080204" pitchFamily="50" charset="-128"/>
              <a:cs typeface="+mn-cs"/>
            </a:endParaRPr>
          </a:p>
        </p:txBody>
      </p:sp>
      <p:sp>
        <p:nvSpPr>
          <p:cNvPr id="24586" name="テキスト ボックス 13">
            <a:extLst>
              <a:ext uri="{FF2B5EF4-FFF2-40B4-BE49-F238E27FC236}">
                <a16:creationId xmlns:a16="http://schemas.microsoft.com/office/drawing/2014/main" id="{392A911F-354E-44B6-80A6-86A8C75C97CC}"/>
              </a:ext>
            </a:extLst>
          </p:cNvPr>
          <p:cNvSpPr txBox="1">
            <a:spLocks noChangeArrowheads="1"/>
          </p:cNvSpPr>
          <p:nvPr/>
        </p:nvSpPr>
        <p:spPr bwMode="auto">
          <a:xfrm>
            <a:off x="139701" y="4165601"/>
            <a:ext cx="32236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RI</a:t>
            </a:r>
            <a:r>
              <a:rPr kumimoji="1" lang="ja-JP" altLang="en-US" sz="3200" b="1" i="0" u="none" strike="noStrike" kern="1200" cap="none" spc="0" normalizeH="0" baseline="0" noProof="0">
                <a:ln>
                  <a:noFill/>
                </a:ln>
                <a:solidFill>
                  <a:srgbClr val="FFFFFF"/>
                </a:solidFill>
                <a:effectLst/>
                <a:uLnTx/>
                <a:uFillTx/>
                <a:latin typeface="Meiryo" panose="020B0604030504040204" pitchFamily="50" charset="-128"/>
                <a:ea typeface="Meiryo" panose="020B0604030504040204" pitchFamily="50" charset="-128"/>
                <a:cs typeface="+mn-cs"/>
              </a:rPr>
              <a:t>の方針の変換</a:t>
            </a:r>
          </a:p>
        </p:txBody>
      </p:sp>
      <p:sp>
        <p:nvSpPr>
          <p:cNvPr id="17" name="タイトル 2">
            <a:extLst>
              <a:ext uri="{FF2B5EF4-FFF2-40B4-BE49-F238E27FC236}">
                <a16:creationId xmlns:a16="http://schemas.microsoft.com/office/drawing/2014/main" id="{DD477387-A637-4954-BAE4-6DAA0793E947}"/>
              </a:ext>
            </a:extLst>
          </p:cNvPr>
          <p:cNvSpPr>
            <a:spLocks noGrp="1"/>
          </p:cNvSpPr>
          <p:nvPr>
            <p:ph type="title"/>
          </p:nvPr>
        </p:nvSpPr>
        <p:spPr>
          <a:xfrm>
            <a:off x="241301" y="1608667"/>
            <a:ext cx="3028951" cy="2051051"/>
          </a:xfrm>
        </p:spPr>
        <p:txBody>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eaLnBrk="1" fontAlgn="auto" hangingPunct="1">
              <a:spcAft>
                <a:spcPts val="0"/>
              </a:spcAft>
              <a:defRPr/>
            </a:pPr>
            <a:r>
              <a:rPr lang="en-US" altLang="ja-JP" sz="4267" b="1" dirty="0">
                <a:solidFill>
                  <a:schemeClr val="bg1"/>
                </a:solidFill>
                <a:latin typeface="Meiryo" panose="020B0604030504040204" pitchFamily="34" charset="-128"/>
                <a:ea typeface="Meiryo" panose="020B0604030504040204" pitchFamily="34" charset="-128"/>
              </a:rPr>
              <a:t>R I </a:t>
            </a:r>
            <a:r>
              <a:rPr lang="ja-JP" altLang="en-US" sz="4267" b="1" dirty="0">
                <a:solidFill>
                  <a:schemeClr val="bg1"/>
                </a:solidFill>
                <a:latin typeface="Meiryo" panose="020B0604030504040204" pitchFamily="34" charset="-128"/>
                <a:ea typeface="Meiryo" panose="020B0604030504040204" pitchFamily="34" charset="-128"/>
              </a:rPr>
              <a:t>の変化</a:t>
            </a:r>
          </a:p>
        </p:txBody>
      </p:sp>
      <p:sp>
        <p:nvSpPr>
          <p:cNvPr id="24588" name="テキスト ボックス 15">
            <a:extLst>
              <a:ext uri="{FF2B5EF4-FFF2-40B4-BE49-F238E27FC236}">
                <a16:creationId xmlns:a16="http://schemas.microsoft.com/office/drawing/2014/main" id="{484E175B-CD84-429A-B07D-ECA047B71984}"/>
              </a:ext>
            </a:extLst>
          </p:cNvPr>
          <p:cNvSpPr txBox="1">
            <a:spLocks noChangeArrowheads="1"/>
          </p:cNvSpPr>
          <p:nvPr/>
        </p:nvSpPr>
        <p:spPr bwMode="auto">
          <a:xfrm>
            <a:off x="3801533" y="4269318"/>
            <a:ext cx="7867651" cy="379656"/>
          </a:xfrm>
          <a:prstGeom prst="rect">
            <a:avLst/>
          </a:prstGeom>
          <a:solidFill>
            <a:srgbClr val="7030A0"/>
          </a:solidFill>
          <a:ln w="317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ctr"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６年　</a:t>
            </a: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価値観を行動に　採択</a:t>
            </a:r>
          </a:p>
        </p:txBody>
      </p:sp>
      <p:sp>
        <p:nvSpPr>
          <p:cNvPr id="24589" name="テキスト ボックス 17">
            <a:extLst>
              <a:ext uri="{FF2B5EF4-FFF2-40B4-BE49-F238E27FC236}">
                <a16:creationId xmlns:a16="http://schemas.microsoft.com/office/drawing/2014/main" id="{BD40FB54-9492-4603-B0D3-8BDAC5F4AB35}"/>
              </a:ext>
            </a:extLst>
          </p:cNvPr>
          <p:cNvSpPr txBox="1">
            <a:spLocks noChangeArrowheads="1"/>
          </p:cNvSpPr>
          <p:nvPr/>
        </p:nvSpPr>
        <p:spPr bwMode="auto">
          <a:xfrm>
            <a:off x="3805767" y="2349501"/>
            <a:ext cx="7867651" cy="666977"/>
          </a:xfrm>
          <a:prstGeom prst="rect">
            <a:avLst/>
          </a:prstGeom>
          <a:solidFill>
            <a:srgbClr val="7030A0"/>
          </a:solidFill>
          <a:ln w="31750">
            <a:solidFill>
              <a:schemeClr val="bg1"/>
            </a:solidFill>
            <a:miter lim="800000"/>
            <a:headEnd/>
            <a:tailEnd/>
          </a:ln>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609585"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3047924" algn="l" defTabSz="1219170" rtl="0" eaLnBrk="1" latinLnBrk="0" hangingPunct="1">
              <a:defRPr kern="1200">
                <a:solidFill>
                  <a:schemeClr val="tx1"/>
                </a:solidFill>
                <a:latin typeface="Corbel" panose="020B0503020204020204" pitchFamily="34" charset="0"/>
                <a:ea typeface="+mn-ea"/>
                <a:cs typeface="+mn-cs"/>
              </a:defRPr>
            </a:lvl6pPr>
            <a:lvl7pPr marL="3657509" algn="l" defTabSz="1219170" rtl="0" eaLnBrk="1" latinLnBrk="0" hangingPunct="1">
              <a:defRPr kern="1200">
                <a:solidFill>
                  <a:schemeClr val="tx1"/>
                </a:solidFill>
                <a:latin typeface="Corbel" panose="020B0503020204020204" pitchFamily="34" charset="0"/>
                <a:ea typeface="+mn-ea"/>
                <a:cs typeface="+mn-cs"/>
              </a:defRPr>
            </a:lvl7pPr>
            <a:lvl8pPr marL="4267093" algn="l" defTabSz="1219170" rtl="0" eaLnBrk="1" latinLnBrk="0" hangingPunct="1">
              <a:defRPr kern="1200">
                <a:solidFill>
                  <a:schemeClr val="tx1"/>
                </a:solidFill>
                <a:latin typeface="Corbel" panose="020B0503020204020204" pitchFamily="34" charset="0"/>
                <a:ea typeface="+mn-ea"/>
                <a:cs typeface="+mn-cs"/>
              </a:defRPr>
            </a:lvl8pPr>
            <a:lvl9pPr marL="4876678" algn="l" defTabSz="1219170" rtl="0" eaLnBrk="1" latinLnBrk="0" hangingPunct="1">
              <a:defRPr kern="1200">
                <a:solidFill>
                  <a:schemeClr val="tx1"/>
                </a:solidFill>
                <a:latin typeface="Corbel" panose="020B0503020204020204" pitchFamily="34" charset="0"/>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en-US"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2014</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年　</a:t>
            </a: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アンケート実施。</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　　　　　　</a:t>
            </a:r>
            <a:r>
              <a:rPr kumimoji="1" lang="ja-JP" altLang="ja-JP" sz="1867" b="0" i="0" u="none" strike="noStrike" kern="1200" cap="none" spc="0" normalizeH="0" baseline="0" noProof="0">
                <a:ln>
                  <a:noFill/>
                </a:ln>
                <a:solidFill>
                  <a:srgbClr val="FFFFFF"/>
                </a:solidFill>
                <a:effectLst/>
                <a:uLnTx/>
                <a:uFillTx/>
                <a:latin typeface="HGMaruGothicMPRO" panose="020F0600000000000000" pitchFamily="50" charset="-128"/>
                <a:ea typeface="HGMaruGothicMPRO" panose="020F0600000000000000" pitchFamily="50" charset="-128"/>
                <a:cs typeface="+mn-cs"/>
              </a:rPr>
              <a:t>ＲＩ戦略計画における方向性が適切であることを承認</a:t>
            </a:r>
          </a:p>
        </p:txBody>
      </p:sp>
      <p:pic>
        <p:nvPicPr>
          <p:cNvPr id="24590" name="図 19" descr="footer_logo[2].png">
            <a:extLst>
              <a:ext uri="{FF2B5EF4-FFF2-40B4-BE49-F238E27FC236}">
                <a16:creationId xmlns:a16="http://schemas.microsoft.com/office/drawing/2014/main" id="{432798BC-3ED6-441C-98A1-A60DF68FF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6193367"/>
            <a:ext cx="1399117" cy="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図 20" descr="ロゴ が含まれている画像&#10;&#10;自動的に生成された説明">
            <a:extLst>
              <a:ext uri="{FF2B5EF4-FFF2-40B4-BE49-F238E27FC236}">
                <a16:creationId xmlns:a16="http://schemas.microsoft.com/office/drawing/2014/main" id="{03A03B3B-ADC1-455A-B6F9-059CF28A0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2" y="6195485"/>
            <a:ext cx="1187449"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356303"/>
      </p:ext>
    </p:extLst>
  </p:cSld>
  <p:clrMapOvr>
    <a:masterClrMapping/>
  </p:clrMapOvr>
  <p:transition spd="med">
    <p:fade/>
  </p:transition>
</p:sld>
</file>

<file path=ppt/theme/theme1.xml><?xml version="1.0" encoding="utf-8"?>
<a:theme xmlns:a="http://schemas.openxmlformats.org/drawingml/2006/main" name="フレーム">
  <a:themeElements>
    <a:clrScheme name="ユーザー定義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フレーム">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フレーム">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3185</Words>
  <Application>Microsoft Office PowerPoint</Application>
  <PresentationFormat>ワイド画面</PresentationFormat>
  <Paragraphs>319</Paragraphs>
  <Slides>41</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41</vt:i4>
      </vt:variant>
    </vt:vector>
  </HeadingPairs>
  <TitlesOfParts>
    <vt:vector size="48" baseType="lpstr">
      <vt:lpstr>HGPSoeiKakugothicUB</vt:lpstr>
      <vt:lpstr>Corbel</vt:lpstr>
      <vt:lpstr>HG丸ｺﾞｼｯｸM-PRO</vt:lpstr>
      <vt:lpstr>Wingdings 2</vt:lpstr>
      <vt:lpstr>メイリオ</vt:lpstr>
      <vt:lpstr>游ゴシック</vt:lpstr>
      <vt:lpstr>フレーム</vt:lpstr>
      <vt:lpstr>クラブ管理運営・SAA の役割</vt:lpstr>
      <vt:lpstr>ジョージ・バーナード・ショー の言葉</vt:lpstr>
      <vt:lpstr>PowerPoint プレゼンテーション</vt:lpstr>
      <vt:lpstr>PowerPoint プレゼンテーション</vt:lpstr>
      <vt:lpstr>ロータリーの使命</vt:lpstr>
      <vt:lpstr>PowerPoint プレゼンテーション</vt:lpstr>
      <vt:lpstr>PowerPoint プレゼンテーション</vt:lpstr>
      <vt:lpstr>PowerPoint プレゼンテーション</vt:lpstr>
      <vt:lpstr>R I の変化</vt:lpstr>
      <vt:lpstr>PowerPoint プレゼンテーション</vt:lpstr>
      <vt:lpstr>PowerPoint プレゼンテーション</vt:lpstr>
      <vt:lpstr>出席規定 及び 例会のルールの変化</vt:lpstr>
      <vt:lpstr>R I の変化</vt:lpstr>
      <vt:lpstr>R I の変化</vt:lpstr>
      <vt:lpstr>例会はどうでも良いのか？</vt:lpstr>
      <vt:lpstr>PowerPoint プレゼンテーション</vt:lpstr>
      <vt:lpstr>日本のロータリーの根幹</vt:lpstr>
      <vt:lpstr>PowerPoint プレゼンテーション</vt:lpstr>
      <vt:lpstr>PowerPoint プレゼンテーション</vt:lpstr>
      <vt:lpstr>PowerPoint プレゼンテーション</vt:lpstr>
      <vt:lpstr>例会はどうでも良いのか？</vt:lpstr>
      <vt:lpstr>PowerPoint プレゼンテーション</vt:lpstr>
      <vt:lpstr>PowerPoint プレゼンテーション</vt:lpstr>
      <vt:lpstr>PowerPoint プレゼンテーション</vt:lpstr>
      <vt:lpstr>PowerPoint プレゼンテーション</vt:lpstr>
      <vt:lpstr>意義ある例会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例会の重要性　 やるならキッチリと</vt:lpstr>
      <vt:lpstr>例会　に関するデータ</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クラブ管理運営・SAA の役割</dc:title>
  <dc:creator>藤井 眞澄</dc:creator>
  <cp:lastModifiedBy>藤井 眞澄</cp:lastModifiedBy>
  <cp:revision>1</cp:revision>
  <dcterms:created xsi:type="dcterms:W3CDTF">2022-10-21T00:25:34Z</dcterms:created>
  <dcterms:modified xsi:type="dcterms:W3CDTF">2022-10-21T00:27:40Z</dcterms:modified>
</cp:coreProperties>
</file>