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3" r:id="rId1"/>
  </p:sldMasterIdLst>
  <p:notesMasterIdLst>
    <p:notesMasterId r:id="rId20"/>
  </p:notesMasterIdLst>
  <p:handoutMasterIdLst>
    <p:handoutMasterId r:id="rId21"/>
  </p:handoutMasterIdLst>
  <p:sldIdLst>
    <p:sldId id="588" r:id="rId2"/>
    <p:sldId id="606" r:id="rId3"/>
    <p:sldId id="589" r:id="rId4"/>
    <p:sldId id="607" r:id="rId5"/>
    <p:sldId id="608" r:id="rId6"/>
    <p:sldId id="611" r:id="rId7"/>
    <p:sldId id="612" r:id="rId8"/>
    <p:sldId id="590" r:id="rId9"/>
    <p:sldId id="604" r:id="rId10"/>
    <p:sldId id="591" r:id="rId11"/>
    <p:sldId id="593" r:id="rId12"/>
    <p:sldId id="594" r:id="rId13"/>
    <p:sldId id="595" r:id="rId14"/>
    <p:sldId id="597" r:id="rId15"/>
    <p:sldId id="600" r:id="rId16"/>
    <p:sldId id="601" r:id="rId17"/>
    <p:sldId id="603" r:id="rId18"/>
    <p:sldId id="609" r:id="rId19"/>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YOKO HIKASA" initials="KH" lastIdx="6" clrIdx="0">
    <p:extLst>
      <p:ext uri="{19B8F6BF-5375-455C-9EA6-DF929625EA0E}">
        <p15:presenceInfo xmlns:p15="http://schemas.microsoft.com/office/powerpoint/2012/main" userId="3a6cfbd6138a9d48" providerId="Windows Live"/>
      </p:ext>
    </p:extLst>
  </p:cmAuthor>
  <p:cmAuthor id="2" name="HIKASA KAYOKO(新)" initials="HK" lastIdx="1" clrIdx="1">
    <p:extLst>
      <p:ext uri="{19B8F6BF-5375-455C-9EA6-DF929625EA0E}">
        <p15:presenceInfo xmlns:p15="http://schemas.microsoft.com/office/powerpoint/2012/main" userId="S-1-5-21-1004336348-1078145449-725345543-26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69BA"/>
    <a:srgbClr val="DCEDF8"/>
    <a:srgbClr val="0033A1"/>
    <a:srgbClr val="FFC000"/>
    <a:srgbClr val="61D2FF"/>
    <a:srgbClr val="F4BAE6"/>
    <a:srgbClr val="F9D8F1"/>
    <a:srgbClr val="FBDBF3"/>
    <a:srgbClr val="FF66FF"/>
    <a:srgbClr val="FFE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62864" autoAdjust="0"/>
  </p:normalViewPr>
  <p:slideViewPr>
    <p:cSldViewPr snapToGrid="0">
      <p:cViewPr varScale="1">
        <p:scale>
          <a:sx n="42" d="100"/>
          <a:sy n="42" d="100"/>
        </p:scale>
        <p:origin x="1464" y="3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75" d="100"/>
          <a:sy n="75" d="100"/>
        </p:scale>
        <p:origin x="2124" y="78"/>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5B02BAA-5B02-4123-A9E9-7CE5FBE6D894}"/>
              </a:ext>
            </a:extLst>
          </p:cNvPr>
          <p:cNvSpPr>
            <a:spLocks noGrp="1"/>
          </p:cNvSpPr>
          <p:nvPr>
            <p:ph type="hdr" sz="quarter"/>
          </p:nvPr>
        </p:nvSpPr>
        <p:spPr>
          <a:xfrm>
            <a:off x="2" y="2"/>
            <a:ext cx="2918830" cy="495029"/>
          </a:xfrm>
          <a:prstGeom prst="rect">
            <a:avLst/>
          </a:prstGeom>
        </p:spPr>
        <p:txBody>
          <a:bodyPr vert="horz" lIns="90645" tIns="45323" rIns="90645" bIns="45323"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E282AD27-779A-43B8-B4C8-E916A23A44AA}"/>
              </a:ext>
            </a:extLst>
          </p:cNvPr>
          <p:cNvSpPr>
            <a:spLocks noGrp="1"/>
          </p:cNvSpPr>
          <p:nvPr>
            <p:ph type="dt" sz="quarter" idx="1"/>
          </p:nvPr>
        </p:nvSpPr>
        <p:spPr>
          <a:xfrm>
            <a:off x="3815375" y="2"/>
            <a:ext cx="2918830" cy="495029"/>
          </a:xfrm>
          <a:prstGeom prst="rect">
            <a:avLst/>
          </a:prstGeom>
        </p:spPr>
        <p:txBody>
          <a:bodyPr vert="horz" lIns="90645" tIns="45323" rIns="90645" bIns="45323" rtlCol="0"/>
          <a:lstStyle>
            <a:lvl1pPr algn="r">
              <a:defRPr sz="1200"/>
            </a:lvl1pPr>
          </a:lstStyle>
          <a:p>
            <a:fld id="{97BE717B-D605-4EDF-B3D5-E1FCF99C0BE4}" type="datetimeFigureOut">
              <a:rPr kumimoji="1" lang="ja-JP" altLang="en-US" smtClean="0"/>
              <a:t>2020/5/4</a:t>
            </a:fld>
            <a:endParaRPr kumimoji="1" lang="ja-JP" altLang="en-US"/>
          </a:p>
        </p:txBody>
      </p:sp>
      <p:sp>
        <p:nvSpPr>
          <p:cNvPr id="4" name="フッター プレースホルダー 3">
            <a:extLst>
              <a:ext uri="{FF2B5EF4-FFF2-40B4-BE49-F238E27FC236}">
                <a16:creationId xmlns:a16="http://schemas.microsoft.com/office/drawing/2014/main" id="{4A277CC8-B363-44ED-8CCF-9BBADC26987E}"/>
              </a:ext>
            </a:extLst>
          </p:cNvPr>
          <p:cNvSpPr>
            <a:spLocks noGrp="1"/>
          </p:cNvSpPr>
          <p:nvPr>
            <p:ph type="ftr" sz="quarter" idx="2"/>
          </p:nvPr>
        </p:nvSpPr>
        <p:spPr>
          <a:xfrm>
            <a:off x="2" y="9371286"/>
            <a:ext cx="2918830" cy="495028"/>
          </a:xfrm>
          <a:prstGeom prst="rect">
            <a:avLst/>
          </a:prstGeom>
        </p:spPr>
        <p:txBody>
          <a:bodyPr vert="horz" lIns="90645" tIns="45323" rIns="90645" bIns="45323"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55F0D597-756D-46D0-AE4B-1669CBE63800}"/>
              </a:ext>
            </a:extLst>
          </p:cNvPr>
          <p:cNvSpPr>
            <a:spLocks noGrp="1"/>
          </p:cNvSpPr>
          <p:nvPr>
            <p:ph type="sldNum" sz="quarter" idx="3"/>
          </p:nvPr>
        </p:nvSpPr>
        <p:spPr>
          <a:xfrm>
            <a:off x="3815375" y="9371286"/>
            <a:ext cx="2918830" cy="495028"/>
          </a:xfrm>
          <a:prstGeom prst="rect">
            <a:avLst/>
          </a:prstGeom>
        </p:spPr>
        <p:txBody>
          <a:bodyPr vert="horz" lIns="90645" tIns="45323" rIns="90645" bIns="45323" rtlCol="0" anchor="b"/>
          <a:lstStyle>
            <a:lvl1pPr algn="r">
              <a:defRPr sz="1200"/>
            </a:lvl1pPr>
          </a:lstStyle>
          <a:p>
            <a:fld id="{68722B40-D1FC-4125-8822-EDDCB4E0D5C8}" type="slidenum">
              <a:rPr kumimoji="1" lang="ja-JP" altLang="en-US" smtClean="0"/>
              <a:t>‹#›</a:t>
            </a:fld>
            <a:endParaRPr kumimoji="1" lang="ja-JP" altLang="en-US"/>
          </a:p>
        </p:txBody>
      </p:sp>
    </p:spTree>
    <p:extLst>
      <p:ext uri="{BB962C8B-B14F-4D97-AF65-F5344CB8AC3E}">
        <p14:creationId xmlns:p14="http://schemas.microsoft.com/office/powerpoint/2010/main" val="17770736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830" cy="495029"/>
          </a:xfrm>
          <a:prstGeom prst="rect">
            <a:avLst/>
          </a:prstGeom>
        </p:spPr>
        <p:txBody>
          <a:bodyPr vert="horz" lIns="90645" tIns="45323" rIns="90645" bIns="4532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5" y="2"/>
            <a:ext cx="2918830" cy="495029"/>
          </a:xfrm>
          <a:prstGeom prst="rect">
            <a:avLst/>
          </a:prstGeom>
        </p:spPr>
        <p:txBody>
          <a:bodyPr vert="horz" lIns="90645" tIns="45323" rIns="90645" bIns="45323" rtlCol="0"/>
          <a:lstStyle>
            <a:lvl1pPr algn="r">
              <a:defRPr sz="1200"/>
            </a:lvl1pPr>
          </a:lstStyle>
          <a:p>
            <a:fld id="{4DD8C244-CAFD-4421-B48D-867E6192D2F3}" type="datetimeFigureOut">
              <a:rPr kumimoji="1" lang="ja-JP" altLang="en-US" smtClean="0"/>
              <a:t>2020/5/4</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645" tIns="45323" rIns="90645" bIns="45323" rtlCol="0" anchor="ctr"/>
          <a:lstStyle/>
          <a:p>
            <a:endParaRPr lang="ja-JP" altLang="en-US"/>
          </a:p>
        </p:txBody>
      </p:sp>
      <p:sp>
        <p:nvSpPr>
          <p:cNvPr id="5" name="ノート プレースホルダー 4"/>
          <p:cNvSpPr>
            <a:spLocks noGrp="1"/>
          </p:cNvSpPr>
          <p:nvPr>
            <p:ph type="body" sz="quarter" idx="3"/>
          </p:nvPr>
        </p:nvSpPr>
        <p:spPr>
          <a:xfrm>
            <a:off x="417942" y="4748164"/>
            <a:ext cx="5899881" cy="4502730"/>
          </a:xfrm>
          <a:prstGeom prst="rect">
            <a:avLst/>
          </a:prstGeom>
        </p:spPr>
        <p:txBody>
          <a:bodyPr vert="horz" lIns="90645" tIns="45323" rIns="90645" bIns="45323"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2" y="9371286"/>
            <a:ext cx="2918830" cy="495028"/>
          </a:xfrm>
          <a:prstGeom prst="rect">
            <a:avLst/>
          </a:prstGeom>
        </p:spPr>
        <p:txBody>
          <a:bodyPr vert="horz" lIns="90645" tIns="45323" rIns="90645" bIns="4532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5" y="9371286"/>
            <a:ext cx="2918830" cy="495028"/>
          </a:xfrm>
          <a:prstGeom prst="rect">
            <a:avLst/>
          </a:prstGeom>
        </p:spPr>
        <p:txBody>
          <a:bodyPr vert="horz" lIns="90645" tIns="45323" rIns="90645" bIns="45323" rtlCol="0" anchor="b"/>
          <a:lstStyle>
            <a:lvl1pPr algn="r">
              <a:defRPr sz="1200"/>
            </a:lvl1pPr>
          </a:lstStyle>
          <a:p>
            <a:fld id="{3641F202-1AE2-4DBE-A9EF-39A84D9613C2}" type="slidenum">
              <a:rPr kumimoji="1" lang="ja-JP" altLang="en-US" smtClean="0"/>
              <a:t>‹#›</a:t>
            </a:fld>
            <a:endParaRPr kumimoji="1" lang="ja-JP" altLang="en-US"/>
          </a:p>
        </p:txBody>
      </p:sp>
    </p:spTree>
    <p:extLst>
      <p:ext uri="{BB962C8B-B14F-4D97-AF65-F5344CB8AC3E}">
        <p14:creationId xmlns:p14="http://schemas.microsoft.com/office/powerpoint/2010/main" val="1633436062"/>
      </p:ext>
    </p:extLst>
  </p:cSld>
  <p:clrMap bg1="lt1" tx1="dk1" bg2="lt2" tx2="dk2" accent1="accent1" accent2="accent2" accent3="accent3" accent4="accent4" accent5="accent5" accent6="accent6" hlink="hlink" folHlink="folHlink"/>
  <p:notesStyle>
    <a:lvl1pPr marL="0" algn="l" defTabSz="914400" rtl="0" eaLnBrk="1" latinLnBrk="0" hangingPunct="1">
      <a:lnSpc>
        <a:spcPct val="150000"/>
      </a:lnSpc>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7200" algn="l" defTabSz="914400" rtl="0" eaLnBrk="1" latinLnBrk="0" hangingPunct="1">
      <a:lnSpc>
        <a:spcPct val="150000"/>
      </a:lnSpc>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914400" algn="l" defTabSz="914400" rtl="0" eaLnBrk="1" latinLnBrk="0" hangingPunct="1">
      <a:lnSpc>
        <a:spcPct val="150000"/>
      </a:lnSpc>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371600" algn="l" defTabSz="914400" rtl="0" eaLnBrk="1" latinLnBrk="0" hangingPunct="1">
      <a:lnSpc>
        <a:spcPct val="150000"/>
      </a:lnSpc>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828800" algn="l" defTabSz="914400" rtl="0" eaLnBrk="1" latinLnBrk="0" hangingPunct="1">
      <a:lnSpc>
        <a:spcPct val="150000"/>
      </a:lnSpc>
      <a:defRPr kumimoji="1" sz="12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942" y="4748164"/>
            <a:ext cx="5899881" cy="4789536"/>
          </a:xfrm>
        </p:spPr>
        <p:txBody>
          <a:bodyPr/>
          <a:lstStyle/>
          <a:p>
            <a:pPr hangingPunct="0"/>
            <a:r>
              <a:rPr lang="ja-JP" altLang="en-US" sz="1400" dirty="0"/>
              <a:t>●</a:t>
            </a:r>
            <a:r>
              <a:rPr lang="ja-JP" altLang="ja-JP" sz="1400" dirty="0"/>
              <a:t>次年度地区代表幹事</a:t>
            </a:r>
            <a:r>
              <a:rPr lang="ja-JP" altLang="en-US" sz="1400" dirty="0"/>
              <a:t>を拝命している茨木ロータリークラブの</a:t>
            </a:r>
            <a:r>
              <a:rPr lang="ja-JP" altLang="ja-JP" sz="1400" dirty="0"/>
              <a:t>吉田です。</a:t>
            </a:r>
            <a:endParaRPr lang="en-US" altLang="ja-JP" sz="1400" dirty="0"/>
          </a:p>
          <a:p>
            <a:pPr hangingPunct="0"/>
            <a:r>
              <a:rPr lang="ja-JP" altLang="en-US" sz="1400" dirty="0"/>
              <a:t>どうぞよろしくお願い申し上げます。</a:t>
            </a:r>
            <a:endParaRPr lang="en-US" altLang="ja-JP" sz="1400" dirty="0"/>
          </a:p>
          <a:p>
            <a:pPr hangingPunct="0"/>
            <a:r>
              <a:rPr lang="ja-JP" altLang="en-US" sz="1400"/>
              <a:t>●簡ガバナーエレクトのお話にもありますが、新型</a:t>
            </a:r>
            <a:r>
              <a:rPr lang="ja-JP" altLang="en-US" sz="1400" dirty="0"/>
              <a:t>コロナウイルスの</a:t>
            </a:r>
            <a:endParaRPr lang="en-US" altLang="ja-JP" sz="1400" dirty="0"/>
          </a:p>
          <a:p>
            <a:pPr hangingPunct="0"/>
            <a:r>
              <a:rPr lang="ja-JP" altLang="en-US" sz="1400" dirty="0"/>
              <a:t>感染拡大を受け、皆様の健康管理や事業の運営に多大な影響が</a:t>
            </a:r>
            <a:endParaRPr lang="en-US" altLang="ja-JP" sz="1400" dirty="0"/>
          </a:p>
          <a:p>
            <a:pPr hangingPunct="0"/>
            <a:r>
              <a:rPr lang="ja-JP" altLang="en-US" sz="1400" dirty="0"/>
              <a:t>出ていることと存じます。たいへん厳しい状況が続いていますが、今こそ</a:t>
            </a:r>
            <a:endParaRPr lang="en-US" altLang="ja-JP" sz="1400" dirty="0"/>
          </a:p>
          <a:p>
            <a:pPr hangingPunct="0"/>
            <a:r>
              <a:rPr lang="ja-JP" altLang="en-US" sz="1400" dirty="0"/>
              <a:t>ロータリー精神を発揮してこの危機を乗越えてまいりましょう。</a:t>
            </a:r>
            <a:endParaRPr lang="en-US" altLang="ja-JP" sz="1400" dirty="0"/>
          </a:p>
          <a:p>
            <a:pPr hangingPunct="0"/>
            <a:endParaRPr lang="en-US" altLang="ja-JP" sz="1400" dirty="0"/>
          </a:p>
          <a:p>
            <a:pPr hangingPunct="0"/>
            <a:r>
              <a:rPr lang="ja-JP" altLang="en-US" sz="1400" dirty="0"/>
              <a:t>●地区の運営にも様々な影響が出ています。四宮年度後半で予定していた</a:t>
            </a:r>
            <a:endParaRPr lang="en-US" altLang="ja-JP" sz="1400" dirty="0"/>
          </a:p>
          <a:p>
            <a:pPr hangingPunct="0"/>
            <a:r>
              <a:rPr lang="ja-JP" altLang="en-US" sz="1400" dirty="0"/>
              <a:t>事業は、ほとんどが延期もしくは中止になりました。多くのクラブで例会が</a:t>
            </a:r>
            <a:endParaRPr lang="en-US" altLang="ja-JP" sz="1400" dirty="0"/>
          </a:p>
          <a:p>
            <a:pPr hangingPunct="0"/>
            <a:r>
              <a:rPr lang="ja-JP" altLang="en-US" sz="1400" dirty="0"/>
              <a:t>開かれない状態が続き、次年度の準備も進まない状況だと伺っています。</a:t>
            </a:r>
            <a:endParaRPr lang="en-US" altLang="ja-JP" sz="1400" dirty="0"/>
          </a:p>
          <a:p>
            <a:pPr hangingPunct="0"/>
            <a:endParaRPr lang="en-US" altLang="ja-JP" sz="1400" dirty="0"/>
          </a:p>
          <a:p>
            <a:pPr hangingPunct="0"/>
            <a:r>
              <a:rPr lang="ja-JP" altLang="en-US" sz="1400" dirty="0"/>
              <a:t>この様な状況では、ロータリアンお一人お一人に直接情報を伝達できる</a:t>
            </a:r>
            <a:endParaRPr lang="en-US" altLang="ja-JP" sz="1400" dirty="0"/>
          </a:p>
          <a:p>
            <a:pPr hangingPunct="0"/>
            <a:r>
              <a:rPr lang="ja-JP" altLang="en-US" sz="1400" dirty="0"/>
              <a:t>インターネットや電子メールを活用するしかありません。地区ホームページや</a:t>
            </a:r>
            <a:endParaRPr lang="en-US" altLang="ja-JP" sz="1400" dirty="0"/>
          </a:p>
          <a:p>
            <a:pPr hangingPunct="0"/>
            <a:r>
              <a:rPr lang="ja-JP" altLang="en-US" sz="1400" dirty="0"/>
              <a:t>マイロータリーから積極的に情報を入手して頂く様お願い申し上げます。</a:t>
            </a:r>
            <a:endParaRPr lang="en-US" altLang="ja-JP" sz="1400" dirty="0"/>
          </a:p>
          <a:p>
            <a:pPr hangingPunct="0"/>
            <a:endParaRPr lang="en-US" altLang="ja-JP" sz="1400" dirty="0"/>
          </a:p>
          <a:p>
            <a:pPr hangingPunct="0"/>
            <a:r>
              <a:rPr lang="ja-JP" altLang="en-US" sz="1400" dirty="0"/>
              <a:t>●また、このビデオ配信で疑問点など何か</a:t>
            </a:r>
            <a:r>
              <a:rPr lang="ja-JP" altLang="ja-JP" sz="1400" dirty="0"/>
              <a:t>ございましたら、</a:t>
            </a:r>
            <a:r>
              <a:rPr lang="ja-JP" altLang="en-US" sz="1400" dirty="0"/>
              <a:t>ご</a:t>
            </a:r>
            <a:r>
              <a:rPr lang="ja-JP" altLang="ja-JP" sz="1400" dirty="0"/>
              <a:t>遠慮なく</a:t>
            </a:r>
            <a:endParaRPr lang="en-US" altLang="ja-JP" sz="1400" dirty="0"/>
          </a:p>
          <a:p>
            <a:pPr hangingPunct="0"/>
            <a:r>
              <a:rPr lang="ja-JP" altLang="en-US" sz="1400" dirty="0"/>
              <a:t>ガバナー事務所までお問い合せ下さい。</a:t>
            </a:r>
            <a:endParaRPr lang="ja-JP" altLang="ja-JP" sz="1400" dirty="0"/>
          </a:p>
        </p:txBody>
      </p:sp>
      <p:sp>
        <p:nvSpPr>
          <p:cNvPr id="4" name="スライド番号プレースホルダー 3"/>
          <p:cNvSpPr>
            <a:spLocks noGrp="1"/>
          </p:cNvSpPr>
          <p:nvPr>
            <p:ph type="sldNum" sz="quarter" idx="10"/>
          </p:nvPr>
        </p:nvSpPr>
        <p:spPr/>
        <p:txBody>
          <a:bodyPr/>
          <a:lstStyle/>
          <a:p>
            <a:pPr defTabSz="906445">
              <a:defRPr/>
            </a:pPr>
            <a:fld id="{3641F202-1AE2-4DBE-A9EF-39A84D9613C2}" type="slidenum">
              <a:rPr lang="ja-JP" altLang="en-US">
                <a:solidFill>
                  <a:prstClr val="black"/>
                </a:solidFill>
                <a:latin typeface="游ゴシック" panose="020F0502020204030204"/>
                <a:ea typeface="ＭＳ Ｐゴシック" panose="020B0600070205080204" pitchFamily="50" charset="-128"/>
              </a:rPr>
              <a:pPr defTabSz="906445">
                <a:defRPr/>
              </a:pPr>
              <a:t>1</a:t>
            </a:fld>
            <a:endParaRPr lang="ja-JP" altLang="en-US">
              <a:solidFill>
                <a:prstClr val="black"/>
              </a:solidFill>
              <a:latin typeface="游ゴシック" panose="020F0502020204030204"/>
              <a:ea typeface="ＭＳ Ｐゴシック" panose="020B0600070205080204" pitchFamily="50" charset="-128"/>
            </a:endParaRPr>
          </a:p>
        </p:txBody>
      </p:sp>
    </p:spTree>
    <p:extLst>
      <p:ext uri="{BB962C8B-B14F-4D97-AF65-F5344CB8AC3E}">
        <p14:creationId xmlns:p14="http://schemas.microsoft.com/office/powerpoint/2010/main" val="1232865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6" cy="5022542"/>
          </a:xfrm>
        </p:spPr>
        <p:txBody>
          <a:bodyPr/>
          <a:lstStyle/>
          <a:p>
            <a:pPr hangingPunct="0"/>
            <a:r>
              <a:rPr lang="ja-JP" altLang="en-US" sz="1400" dirty="0"/>
              <a:t>続きまして、ガバナー補佐訪問について、ご説明させて頂きます。</a:t>
            </a:r>
            <a:endParaRPr lang="en-US" altLang="ja-JP" sz="1400" dirty="0"/>
          </a:p>
          <a:p>
            <a:pPr hangingPunct="0"/>
            <a:endParaRPr lang="en-US" altLang="ja-JP" sz="1400" dirty="0"/>
          </a:p>
          <a:p>
            <a:pPr hangingPunct="0"/>
            <a:r>
              <a:rPr lang="ja-JP" altLang="en-US" sz="1400" dirty="0"/>
              <a:t>①まず、ガバナー公式訪問の２週間前までに、ガバナー補佐が、皆様のクラブを</a:t>
            </a:r>
            <a:endParaRPr lang="en-US" altLang="ja-JP" sz="1400" dirty="0"/>
          </a:p>
          <a:p>
            <a:pPr hangingPunct="0"/>
            <a:r>
              <a:rPr lang="ja-JP" altLang="en-US" sz="1400" dirty="0"/>
              <a:t>訪問致します。訪問時には、クラブ協議会の開催をよろしくお願い致します。</a:t>
            </a:r>
            <a:endParaRPr lang="en-US" altLang="ja-JP" sz="1400" dirty="0"/>
          </a:p>
          <a:p>
            <a:pPr hangingPunct="0"/>
            <a:r>
              <a:rPr lang="ja-JP" altLang="en-US" sz="1400" dirty="0"/>
              <a:t>例会開催が困難な状況下では、ガバナー補佐訪問の可否も含めて、</a:t>
            </a:r>
            <a:endParaRPr lang="en-US" altLang="ja-JP" sz="1400" dirty="0"/>
          </a:p>
          <a:p>
            <a:pPr hangingPunct="0"/>
            <a:r>
              <a:rPr lang="ja-JP" altLang="en-US" sz="1400" dirty="0"/>
              <a:t>ガバナー補佐との連絡を緊密にして対応頂く様、会長幹事の皆様に</a:t>
            </a:r>
            <a:endParaRPr lang="en-US" altLang="ja-JP" sz="1400" dirty="0"/>
          </a:p>
          <a:p>
            <a:pPr hangingPunct="0"/>
            <a:r>
              <a:rPr lang="ja-JP" altLang="en-US" sz="1400" dirty="0"/>
              <a:t>お願致します。</a:t>
            </a:r>
            <a:endParaRPr lang="en-US" altLang="ja-JP" sz="1400" dirty="0"/>
          </a:p>
          <a:p>
            <a:pPr hangingPunct="0"/>
            <a:endParaRPr lang="en-US" altLang="ja-JP" sz="1400" dirty="0"/>
          </a:p>
          <a:p>
            <a:pPr hangingPunct="0"/>
            <a:r>
              <a:rPr lang="ja-JP" altLang="en-US" sz="1400" dirty="0"/>
              <a:t>②次に、ガバナー補佐訪問では、メークアップ料やニコニコボックスは免除して頂くようお願い致します。</a:t>
            </a:r>
            <a:endParaRPr lang="en-US" altLang="ja-JP" sz="1400" dirty="0"/>
          </a:p>
          <a:p>
            <a:pPr hangingPunct="0"/>
            <a:endParaRPr lang="en-US"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10</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30430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5" y="4800316"/>
            <a:ext cx="5900075" cy="4570969"/>
          </a:xfrm>
        </p:spPr>
        <p:txBody>
          <a:bodyPr/>
          <a:lstStyle/>
          <a:p>
            <a:pPr hangingPunct="0"/>
            <a:r>
              <a:rPr lang="ja-JP" altLang="en-US" sz="1400" dirty="0"/>
              <a:t>続きまして、「マイロータリー」と「クラブセントラル」にいてご説明させて頂きます。</a:t>
            </a:r>
            <a:endParaRPr lang="en-US" altLang="ja-JP" sz="1400" dirty="0"/>
          </a:p>
          <a:p>
            <a:pPr hangingPunct="0"/>
            <a:endParaRPr lang="en-US" altLang="ja-JP" sz="1400" dirty="0"/>
          </a:p>
          <a:p>
            <a:pPr hangingPunct="0"/>
            <a:r>
              <a:rPr lang="ja-JP" altLang="en-US" sz="1400" dirty="0"/>
              <a:t>①マイロータリーには、世界的なウイルス感染をうけて、ＲＩより奉仕活動の</a:t>
            </a:r>
            <a:endParaRPr lang="en-US" altLang="ja-JP" sz="1400" dirty="0"/>
          </a:p>
          <a:p>
            <a:pPr hangingPunct="0"/>
            <a:r>
              <a:rPr lang="ja-JP" altLang="en-US" sz="1400" dirty="0"/>
              <a:t>事例など有益な情報が多数掲載されています。是非、ご活用下さい。</a:t>
            </a:r>
            <a:endParaRPr lang="en-US" altLang="ja-JP" sz="1400" dirty="0"/>
          </a:p>
          <a:p>
            <a:pPr hangingPunct="0"/>
            <a:endParaRPr lang="en-US" altLang="ja-JP" sz="1400" dirty="0"/>
          </a:p>
          <a:p>
            <a:pPr hangingPunct="0"/>
            <a:endParaRPr lang="en-US" altLang="ja-JP" sz="1400" dirty="0"/>
          </a:p>
          <a:p>
            <a:pPr hangingPunct="0"/>
            <a:r>
              <a:rPr lang="ja-JP" altLang="en-US" sz="1400" dirty="0"/>
              <a:t>②クラブセントラルは先程も述べましたが、クラブの目標を入力して頂くと同時に、</a:t>
            </a:r>
            <a:endParaRPr lang="en-US" altLang="ja-JP" sz="1400" dirty="0"/>
          </a:p>
          <a:p>
            <a:pPr hangingPunct="0"/>
            <a:r>
              <a:rPr lang="ja-JP" altLang="en-US" sz="1400" dirty="0"/>
              <a:t>目標達成の進捗度を管理する、有効なツールでもあります。</a:t>
            </a:r>
            <a:endParaRPr lang="en-US" altLang="ja-JP" sz="1400" dirty="0"/>
          </a:p>
          <a:p>
            <a:pPr hangingPunct="0"/>
            <a:r>
              <a:rPr lang="ja-JP" altLang="en-US" sz="1400" dirty="0"/>
              <a:t>定期的にデータを入力して、進捗管理に活用して下さい。</a:t>
            </a:r>
            <a:endParaRPr lang="en-US" altLang="ja-JP" sz="1400" dirty="0"/>
          </a:p>
          <a:p>
            <a:pPr hangingPunct="0"/>
            <a:endParaRPr lang="en-US" altLang="ja-JP" sz="1400" dirty="0"/>
          </a:p>
          <a:p>
            <a:pPr hangingPunct="0"/>
            <a:r>
              <a:rPr lang="ja-JP" altLang="en-US" sz="1400" dirty="0"/>
              <a:t>③ロータリーショーケースで他地区のウイルス関連の奉仕事業を確認できます</a:t>
            </a:r>
            <a:endParaRPr lang="en-US" altLang="ja-JP" sz="1400" dirty="0"/>
          </a:p>
          <a:p>
            <a:pPr hangingPunct="0"/>
            <a:r>
              <a:rPr lang="ja-JP" altLang="en-US" sz="1400" dirty="0"/>
              <a:t>その奉仕事業を自クラブの活動のヒントにして下さい。</a:t>
            </a:r>
            <a:endParaRPr lang="en-US" altLang="ja-JP" sz="1400"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11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122472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1638" y="1225550"/>
            <a:ext cx="5937250" cy="3340100"/>
          </a:xfrm>
        </p:spPr>
      </p:sp>
      <p:sp>
        <p:nvSpPr>
          <p:cNvPr id="3" name="ノート プレースホルダー 2"/>
          <p:cNvSpPr>
            <a:spLocks noGrp="1"/>
          </p:cNvSpPr>
          <p:nvPr>
            <p:ph type="body" idx="1"/>
          </p:nvPr>
        </p:nvSpPr>
        <p:spPr>
          <a:xfrm>
            <a:off x="411156" y="4786895"/>
            <a:ext cx="5917538" cy="4363540"/>
          </a:xfrm>
        </p:spPr>
        <p:txBody>
          <a:bodyPr/>
          <a:lstStyle/>
          <a:p>
            <a:pPr hangingPunct="0"/>
            <a:r>
              <a:rPr lang="ja-JP" altLang="en-US" sz="1400" dirty="0"/>
              <a:t>続きまして、ガバナー月信についてご説明致します。</a:t>
            </a:r>
            <a:endParaRPr lang="en-US" altLang="ja-JP" sz="1400" dirty="0"/>
          </a:p>
          <a:p>
            <a:pPr hangingPunct="0"/>
            <a:endParaRPr lang="en-US" altLang="ja-JP" sz="1400" dirty="0"/>
          </a:p>
          <a:p>
            <a:pPr hangingPunct="0"/>
            <a:r>
              <a:rPr lang="ja-JP" altLang="en-US" sz="1400" dirty="0"/>
              <a:t>①まず、ガバナー月信は、四宮年度と同じく、メール配信と致します。</a:t>
            </a:r>
            <a:endParaRPr lang="en-US" altLang="ja-JP" sz="1400" dirty="0"/>
          </a:p>
          <a:p>
            <a:pPr hangingPunct="0"/>
            <a:r>
              <a:rPr lang="ja-JP" altLang="en-US" sz="1400" dirty="0"/>
              <a:t>同時に、地区ウェブサイトにも掲載を致します。</a:t>
            </a:r>
            <a:endParaRPr lang="en-US" altLang="ja-JP" sz="1400" dirty="0"/>
          </a:p>
          <a:p>
            <a:pPr hangingPunct="0"/>
            <a:endParaRPr lang="en-US" altLang="ja-JP" sz="1400" dirty="0"/>
          </a:p>
          <a:p>
            <a:pPr hangingPunct="0"/>
            <a:r>
              <a:rPr lang="ja-JP" altLang="en-US" sz="1400" dirty="0"/>
              <a:t>②次に、ガバナー月信は、ガバナーの思いを伝える重要なツールであると同時に、</a:t>
            </a:r>
            <a:endParaRPr lang="en-US" altLang="ja-JP" sz="1400" dirty="0"/>
          </a:p>
          <a:p>
            <a:pPr hangingPunct="0"/>
            <a:r>
              <a:rPr lang="en-US" altLang="ja-JP" sz="1400" dirty="0"/>
              <a:t>RI</a:t>
            </a:r>
            <a:r>
              <a:rPr lang="ja-JP" altLang="en-US" sz="1400" dirty="0"/>
              <a:t>や他地区、そして地区内の様々な最新情報を入手できるツールです。</a:t>
            </a:r>
            <a:endParaRPr lang="en-US" altLang="ja-JP" sz="1400" dirty="0"/>
          </a:p>
          <a:p>
            <a:pPr hangingPunct="0"/>
            <a:r>
              <a:rPr lang="ja-JP" altLang="en-US" sz="1400" dirty="0"/>
              <a:t>ガバナー月信を皆様のクラブの全会員に、読んで頂けるようにして下さいます様</a:t>
            </a:r>
            <a:endParaRPr lang="en-US" altLang="ja-JP" sz="1400" dirty="0"/>
          </a:p>
          <a:p>
            <a:pPr hangingPunct="0"/>
            <a:r>
              <a:rPr lang="ja-JP" altLang="en-US" sz="1400" dirty="0"/>
              <a:t>お願い致します。</a:t>
            </a:r>
            <a:endParaRPr lang="en-US" altLang="ja-JP" sz="1400" dirty="0"/>
          </a:p>
          <a:p>
            <a:pPr hangingPunct="0"/>
            <a:endParaRPr lang="en-US" altLang="ja-JP" sz="1400" dirty="0"/>
          </a:p>
          <a:p>
            <a:pPr hangingPunct="0"/>
            <a:r>
              <a:rPr lang="ja-JP" altLang="en-US" sz="1400" dirty="0"/>
              <a:t>③次に、ガバナー月信は、７月号と最終号のみ、地区のウェブサイトの</a:t>
            </a:r>
            <a:endParaRPr lang="en-US" altLang="ja-JP" sz="1400" dirty="0"/>
          </a:p>
          <a:p>
            <a:pPr hangingPunct="0"/>
            <a:r>
              <a:rPr lang="ja-JP" altLang="en-US" sz="1400" dirty="0"/>
              <a:t>掲載と同時に、紙ベースの冊子でも発行し、クラブ事務局へ郵送致します。</a:t>
            </a:r>
            <a:endParaRPr lang="en-US" altLang="ja-JP" sz="1400"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12</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42274685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9575" y="1206500"/>
            <a:ext cx="5916613" cy="3328988"/>
          </a:xfrm>
        </p:spPr>
      </p:sp>
      <p:sp>
        <p:nvSpPr>
          <p:cNvPr id="3" name="ノート プレースホルダー 2"/>
          <p:cNvSpPr>
            <a:spLocks noGrp="1"/>
          </p:cNvSpPr>
          <p:nvPr>
            <p:ph type="body" idx="1"/>
          </p:nvPr>
        </p:nvSpPr>
        <p:spPr>
          <a:xfrm>
            <a:off x="446205" y="4748164"/>
            <a:ext cx="5871618" cy="5118150"/>
          </a:xfrm>
        </p:spPr>
        <p:txBody>
          <a:bodyPr/>
          <a:lstStyle/>
          <a:p>
            <a:pPr hangingPunct="0"/>
            <a:r>
              <a:rPr lang="ja-JP" altLang="en-US" sz="1400" dirty="0"/>
              <a:t>地区ホームページついてご説明致します</a:t>
            </a:r>
            <a:endParaRPr lang="en-US" altLang="ja-JP" sz="1400" dirty="0"/>
          </a:p>
          <a:p>
            <a:pPr hangingPunct="0"/>
            <a:endParaRPr lang="en-US" altLang="ja-JP" sz="1400" dirty="0"/>
          </a:p>
          <a:p>
            <a:pPr hangingPunct="0"/>
            <a:r>
              <a:rPr lang="ja-JP" altLang="en-US" sz="1400" dirty="0"/>
              <a:t>①まず、本年度のホームページの中に、次年度のためのページが出来ます。</a:t>
            </a:r>
            <a:endParaRPr lang="en-US" altLang="ja-JP" sz="1400" dirty="0"/>
          </a:p>
          <a:p>
            <a:pPr hangingPunct="0"/>
            <a:r>
              <a:rPr lang="ja-JP" altLang="en-US" sz="1400" dirty="0"/>
              <a:t>次年度の計画を立てる上での参考として下さい。</a:t>
            </a:r>
            <a:endParaRPr lang="en-US" altLang="ja-JP" sz="1400" dirty="0"/>
          </a:p>
          <a:p>
            <a:pPr hangingPunct="0"/>
            <a:endParaRPr lang="en-US" altLang="ja-JP" sz="1400" dirty="0"/>
          </a:p>
          <a:p>
            <a:pPr hangingPunct="0"/>
            <a:r>
              <a:rPr lang="ja-JP" altLang="en-US" sz="1400" dirty="0"/>
              <a:t>次年度の地区のホームページは、四宮年度のホームページを継承しつつ</a:t>
            </a:r>
            <a:endParaRPr lang="en-US" altLang="ja-JP" sz="1400" dirty="0"/>
          </a:p>
          <a:p>
            <a:pPr hangingPunct="0"/>
            <a:r>
              <a:rPr lang="ja-JP" altLang="en-US" sz="1400" dirty="0"/>
              <a:t>リニューアル致します。</a:t>
            </a:r>
            <a:r>
              <a:rPr lang="ja-JP" altLang="en-US" sz="1400" dirty="0">
                <a:solidFill>
                  <a:prstClr val="black"/>
                </a:solidFill>
              </a:rPr>
              <a:t>皆様にとってクラブ運営をする上で有益な情報が</a:t>
            </a:r>
            <a:endParaRPr lang="en-US" altLang="ja-JP" sz="1400" dirty="0">
              <a:solidFill>
                <a:prstClr val="black"/>
              </a:solidFill>
            </a:endParaRPr>
          </a:p>
          <a:p>
            <a:pPr hangingPunct="0"/>
            <a:r>
              <a:rPr lang="ja-JP" altLang="en-US" sz="1400" dirty="0">
                <a:solidFill>
                  <a:prstClr val="black"/>
                </a:solidFill>
              </a:rPr>
              <a:t>たくさん掲載されています。是非、ご活用下さい。</a:t>
            </a:r>
            <a:endParaRPr lang="en-US" altLang="ja-JP" sz="1400" dirty="0">
              <a:solidFill>
                <a:prstClr val="black"/>
              </a:solidFill>
            </a:endParaRPr>
          </a:p>
          <a:p>
            <a:pPr lvl="0" hangingPunct="0"/>
            <a:endParaRPr lang="en-US" altLang="ja-JP" sz="1400" dirty="0">
              <a:solidFill>
                <a:prstClr val="black"/>
              </a:solidFill>
            </a:endParaRPr>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p>
          <a:p>
            <a:pPr hangingPunct="0"/>
            <a:endParaRPr lang="en-US" altLang="ja-JP"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13</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8206699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6" cy="4658008"/>
          </a:xfrm>
        </p:spPr>
        <p:txBody>
          <a:bodyPr/>
          <a:lstStyle/>
          <a:p>
            <a:pPr>
              <a:buClr>
                <a:srgbClr val="0033A1"/>
              </a:buClr>
              <a:defRPr/>
            </a:pPr>
            <a:r>
              <a:rPr lang="ja-JP" altLang="en-US" sz="1400" dirty="0"/>
              <a:t>①まず、ＩＭ会長･幹事会は、ＩＭ内の情報交換と親睦をはかるため、</a:t>
            </a:r>
            <a:endParaRPr lang="en-US" altLang="ja-JP" sz="1400" dirty="0"/>
          </a:p>
          <a:p>
            <a:pPr marL="0" marR="0" lvl="0" indent="0" algn="l" defTabSz="914400" rtl="0" eaLnBrk="1" fontAlgn="auto" latinLnBrk="0" hangingPunct="1">
              <a:lnSpc>
                <a:spcPct val="150000"/>
              </a:lnSpc>
              <a:spcBef>
                <a:spcPts val="0"/>
              </a:spcBef>
              <a:spcAft>
                <a:spcPts val="0"/>
              </a:spcAft>
              <a:buClr>
                <a:srgbClr val="0033A1"/>
              </a:buClr>
              <a:buSzTx/>
              <a:buFontTx/>
              <a:buNone/>
              <a:tabLst/>
              <a:defRPr/>
            </a:pPr>
            <a:r>
              <a:rPr lang="ja-JP" altLang="en-US" sz="1400" dirty="0"/>
              <a:t>ガバナー補佐の助言の下に、積極的に開催をして下さい。但し、</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現状では</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50000"/>
              </a:lnSpc>
              <a:spcBef>
                <a:spcPts val="0"/>
              </a:spcBef>
              <a:spcAft>
                <a:spcPts val="0"/>
              </a:spcAft>
              <a:buClr>
                <a:srgbClr val="0033A1"/>
              </a:buClr>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飲食を伴う懇親会はお控えいただきたく思います。　　　</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a:buClr>
                <a:srgbClr val="0033A1"/>
              </a:buClr>
              <a:defRPr/>
            </a:pPr>
            <a:r>
              <a:rPr lang="ja-JP" altLang="en-US" sz="1400" dirty="0"/>
              <a:t>３密を避けるためにも、テレビ会議での開催もご検討下さい。</a:t>
            </a:r>
            <a:endParaRPr lang="en-US" altLang="ja-JP" sz="1400" dirty="0"/>
          </a:p>
          <a:p>
            <a:pPr>
              <a:buClr>
                <a:srgbClr val="0033A1"/>
              </a:buClr>
              <a:defRPr/>
            </a:pPr>
            <a:endParaRPr lang="en-US" altLang="ja-JP" sz="1400" dirty="0"/>
          </a:p>
          <a:p>
            <a:r>
              <a:rPr lang="ja-JP" altLang="en-US" sz="1400" dirty="0"/>
              <a:t>②次に、ＩＭロータリーデーや、フレッシュロータリアン交流親睦会の開催には</a:t>
            </a:r>
            <a:endParaRPr lang="en-US" altLang="ja-JP" sz="1400" dirty="0"/>
          </a:p>
          <a:p>
            <a:r>
              <a:rPr lang="ja-JP" altLang="en-US" sz="1400" dirty="0"/>
              <a:t>ホストクラブがガバナー補佐と緊密に連絡を取りあって下さい。</a:t>
            </a:r>
            <a:endParaRPr lang="en-US" altLang="ja-JP" sz="1400" dirty="0"/>
          </a:p>
          <a:p>
            <a:r>
              <a:rPr lang="ja-JP" altLang="en-US" dirty="0"/>
              <a:t>ＩＭロータリーデーの開催は来春ですので、その頃にはウイルス騒ぎが</a:t>
            </a:r>
            <a:endParaRPr lang="en-US" altLang="ja-JP" dirty="0"/>
          </a:p>
          <a:p>
            <a:r>
              <a:rPr lang="ja-JP" altLang="en-US" dirty="0"/>
              <a:t>収っていることを願っています。</a:t>
            </a:r>
            <a:endParaRPr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14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833174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5" y="4563623"/>
            <a:ext cx="5900075" cy="5302691"/>
          </a:xfrm>
        </p:spPr>
        <p:txBody>
          <a:bodyPr/>
          <a:lstStyle/>
          <a:p>
            <a:pPr hangingPunct="0"/>
            <a:endParaRPr lang="en-US" altLang="ja-JP" sz="1000" dirty="0"/>
          </a:p>
          <a:p>
            <a:pPr hangingPunct="0"/>
            <a:r>
              <a:rPr lang="ja-JP" altLang="en-US" sz="1400" dirty="0"/>
              <a:t>①まず、この表は、ＩＭに関係する項目をまとめて記載しています</a:t>
            </a:r>
            <a:endParaRPr lang="en-US" altLang="ja-JP" sz="1400" dirty="0"/>
          </a:p>
          <a:p>
            <a:pPr hangingPunct="0"/>
            <a:endParaRPr lang="en-US" altLang="ja-JP" sz="1000" dirty="0">
              <a:solidFill>
                <a:prstClr val="black"/>
              </a:solidFill>
            </a:endParaRPr>
          </a:p>
          <a:p>
            <a:pPr hangingPunct="0"/>
            <a:r>
              <a:rPr lang="ja-JP" altLang="en-US" sz="1400" dirty="0">
                <a:solidFill>
                  <a:prstClr val="black"/>
                </a:solidFill>
              </a:rPr>
              <a:t>②この表の、ＩＭロータリーデーおよびフレッシュロータリアン親睦交流会の日程を</a:t>
            </a:r>
            <a:endParaRPr lang="en-US" altLang="ja-JP" sz="1400" dirty="0">
              <a:solidFill>
                <a:prstClr val="black"/>
              </a:solidFill>
            </a:endParaRPr>
          </a:p>
          <a:p>
            <a:pPr hangingPunct="0"/>
            <a:r>
              <a:rPr lang="ja-JP" altLang="en-US" sz="1400" dirty="0">
                <a:solidFill>
                  <a:prstClr val="black"/>
                </a:solidFill>
              </a:rPr>
              <a:t>ご確認下さい。この二つの事業は同日に開催して頂きます。</a:t>
            </a:r>
            <a:endParaRPr lang="en-US" altLang="ja-JP" sz="1400" dirty="0">
              <a:solidFill>
                <a:prstClr val="black"/>
              </a:solidFill>
            </a:endParaRPr>
          </a:p>
          <a:p>
            <a:pPr hangingPunct="0"/>
            <a:endParaRPr lang="en-US" altLang="ja-JP" sz="1000" dirty="0">
              <a:solidFill>
                <a:prstClr val="black"/>
              </a:solidFill>
            </a:endParaRPr>
          </a:p>
          <a:p>
            <a:pPr hangingPunct="0"/>
            <a:r>
              <a:rPr lang="ja-JP" altLang="en-US" sz="1400" dirty="0">
                <a:solidFill>
                  <a:prstClr val="black"/>
                </a:solidFill>
              </a:rPr>
              <a:t>次に、この二つの事業のホストクラブを記載しています。</a:t>
            </a:r>
            <a:endParaRPr lang="en-US" altLang="ja-JP" sz="1400" dirty="0">
              <a:solidFill>
                <a:prstClr val="black"/>
              </a:solidFill>
            </a:endParaRPr>
          </a:p>
          <a:p>
            <a:pPr hangingPunct="0"/>
            <a:r>
              <a:rPr lang="ja-JP" altLang="en-US" sz="1400" dirty="0">
                <a:solidFill>
                  <a:prstClr val="black"/>
                </a:solidFill>
              </a:rPr>
              <a:t>ホストクラブの皆さんには、宜しくご準備の程、お願い致します。</a:t>
            </a:r>
            <a:endParaRPr lang="en-US" altLang="ja-JP" sz="1400" dirty="0">
              <a:solidFill>
                <a:prstClr val="black"/>
              </a:solidFill>
            </a:endParaRPr>
          </a:p>
          <a:p>
            <a:pPr hangingPunct="0"/>
            <a:endParaRPr lang="en-US" altLang="ja-JP" sz="1000" dirty="0">
              <a:solidFill>
                <a:prstClr val="black"/>
              </a:solidFill>
            </a:endParaRPr>
          </a:p>
          <a:p>
            <a:pPr hangingPunct="0"/>
            <a:r>
              <a:rPr lang="ja-JP" altLang="en-US" sz="1400" dirty="0">
                <a:solidFill>
                  <a:prstClr val="black"/>
                </a:solidFill>
              </a:rPr>
              <a:t>ＩＭロータリーデーは、簡エレクトの　Ｂａｃｋ，ｔｏ　ｔｈｅ　Ｆｕｔｕｅｒのテーマに則り、従来のＩＭ、すなわちインターシティミーティングという性格の行事を</a:t>
            </a:r>
            <a:endParaRPr lang="en-US" altLang="ja-JP" sz="1400" dirty="0">
              <a:solidFill>
                <a:prstClr val="black"/>
              </a:solidFill>
            </a:endParaRPr>
          </a:p>
          <a:p>
            <a:pPr hangingPunct="0"/>
            <a:r>
              <a:rPr lang="ja-JP" altLang="en-US" sz="1400" dirty="0">
                <a:solidFill>
                  <a:prstClr val="black"/>
                </a:solidFill>
              </a:rPr>
              <a:t>推奨いたします。</a:t>
            </a:r>
            <a:endParaRPr lang="en-US" altLang="ja-JP" sz="1400" dirty="0">
              <a:solidFill>
                <a:prstClr val="black"/>
              </a:solidFill>
            </a:endParaRPr>
          </a:p>
          <a:p>
            <a:pPr hangingPunct="0"/>
            <a:endParaRPr lang="en-US" altLang="ja-JP" sz="1000" dirty="0">
              <a:solidFill>
                <a:prstClr val="black"/>
              </a:solidFill>
            </a:endParaRPr>
          </a:p>
          <a:p>
            <a:pPr hangingPunct="0"/>
            <a:r>
              <a:rPr lang="ja-JP" altLang="en-US" sz="1400" dirty="0">
                <a:solidFill>
                  <a:prstClr val="black"/>
                </a:solidFill>
              </a:rPr>
              <a:t>しかし、この数年行われてきた公共イメージ向上のために、ロータリアン以外を巻込んだ事業を計画されても、勿論、構いません。</a:t>
            </a:r>
            <a:endParaRPr lang="en-US" altLang="ja-JP" sz="1400" dirty="0">
              <a:solidFill>
                <a:prstClr val="black"/>
              </a:solidFill>
            </a:endParaRPr>
          </a:p>
          <a:p>
            <a:pPr hangingPunct="0"/>
            <a:r>
              <a:rPr lang="ja-JP" altLang="en-US" sz="1400" dirty="0">
                <a:solidFill>
                  <a:prstClr val="black"/>
                </a:solidFill>
              </a:rPr>
              <a:t>ホストクラブのご意向によって計画して頂ければ結構です。</a:t>
            </a:r>
            <a:endParaRPr lang="en-US" altLang="ja-JP" sz="1400" dirty="0">
              <a:solidFill>
                <a:prstClr val="black"/>
              </a:solidFill>
            </a:endParaRPr>
          </a:p>
          <a:p>
            <a:pPr hangingPunct="0"/>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15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8727063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6" cy="2982320"/>
          </a:xfrm>
        </p:spPr>
        <p:txBody>
          <a:bodyPr/>
          <a:lstStyle/>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r>
              <a:rPr lang="ja-JP" altLang="en-US" sz="1400" dirty="0"/>
              <a:t>続きまして、資料９</a:t>
            </a:r>
            <a:r>
              <a:rPr lang="en-US" altLang="ja-JP" sz="1400" dirty="0"/>
              <a:t>-</a:t>
            </a:r>
            <a:r>
              <a:rPr lang="ja-JP" altLang="en-US" sz="1400" dirty="0"/>
              <a:t>１と９</a:t>
            </a:r>
            <a:r>
              <a:rPr lang="en-US" altLang="ja-JP" sz="1400" dirty="0"/>
              <a:t>-</a:t>
            </a:r>
            <a:r>
              <a:rPr lang="ja-JP" altLang="en-US" sz="1400" dirty="0"/>
              <a:t>２に地区主要行事の予定表がございます。</a:t>
            </a:r>
            <a:endParaRPr lang="en-US" altLang="ja-JP" sz="1400" dirty="0"/>
          </a:p>
          <a:p>
            <a:pPr hangingPunct="0"/>
            <a:endParaRPr lang="en-US" altLang="ja-JP" sz="1400" dirty="0"/>
          </a:p>
          <a:p>
            <a:pPr hangingPunct="0"/>
            <a:r>
              <a:rPr lang="ja-JP" altLang="en-US" sz="1400" dirty="0"/>
              <a:t>新型コロナウイルスの影響で、これからの行事は、どのようになるかわかりませんが、</a:t>
            </a:r>
            <a:endParaRPr lang="en-US" altLang="ja-JP" sz="1400" dirty="0"/>
          </a:p>
          <a:p>
            <a:pPr hangingPunct="0"/>
            <a:r>
              <a:rPr lang="ja-JP" altLang="en-US" sz="1400" dirty="0"/>
              <a:t>現時点での予定表としてご覧頂きたく思います。</a:t>
            </a:r>
            <a:endParaRPr lang="en-US" altLang="ja-JP" sz="1400" dirty="0"/>
          </a:p>
          <a:p>
            <a:pPr hangingPunct="0"/>
            <a:endParaRPr lang="en-US" altLang="ja-JP" sz="1400" dirty="0"/>
          </a:p>
          <a:p>
            <a:pPr hangingPunct="0"/>
            <a:r>
              <a:rPr lang="ja-JP" altLang="en-US" sz="1400" dirty="0"/>
              <a:t>続きまして、資料１０に　ロータリー特別月間をお示しいたします。</a:t>
            </a:r>
            <a:endParaRPr lang="en-US" altLang="ja-JP" sz="1400" dirty="0"/>
          </a:p>
          <a:p>
            <a:pPr hangingPunct="0"/>
            <a:r>
              <a:rPr lang="ja-JP" altLang="en-US" sz="1400" dirty="0"/>
              <a:t>皆様のクラブ運営に活用して下さい。</a:t>
            </a:r>
            <a:endParaRPr lang="en-US" altLang="ja-JP" sz="1400"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16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776939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584095"/>
            <a:ext cx="5900076" cy="5190100"/>
          </a:xfrm>
        </p:spPr>
        <p:txBody>
          <a:bodyPr/>
          <a:lstStyle/>
          <a:p>
            <a:pPr hangingPunct="0"/>
            <a:r>
              <a:rPr lang="ja-JP" altLang="en-US" sz="1400" dirty="0">
                <a:solidFill>
                  <a:prstClr val="black"/>
                </a:solidFill>
              </a:rPr>
              <a:t>続きまして、資料１２のガバナー補佐の選考について説明させていただきます。</a:t>
            </a:r>
            <a:endParaRPr lang="en-US" altLang="ja-JP" sz="1400" dirty="0">
              <a:solidFill>
                <a:prstClr val="black"/>
              </a:solidFill>
            </a:endParaRPr>
          </a:p>
          <a:p>
            <a:pPr hangingPunct="0"/>
            <a:endParaRPr lang="en-US" altLang="ja-JP" sz="1000" dirty="0">
              <a:solidFill>
                <a:prstClr val="black"/>
              </a:solidFill>
            </a:endParaRPr>
          </a:p>
          <a:p>
            <a:pPr hangingPunct="0"/>
            <a:r>
              <a:rPr lang="ja-JP" altLang="en-US" sz="1400" dirty="0">
                <a:solidFill>
                  <a:prstClr val="black"/>
                </a:solidFill>
              </a:rPr>
              <a:t>ガバナー補佐の選考方法は、立候補制となっています。資料</a:t>
            </a:r>
            <a:r>
              <a:rPr lang="en-US" altLang="ja-JP" sz="1400" dirty="0">
                <a:solidFill>
                  <a:prstClr val="black"/>
                </a:solidFill>
              </a:rPr>
              <a:t>12</a:t>
            </a:r>
            <a:r>
              <a:rPr lang="ja-JP" altLang="en-US" sz="1400" dirty="0">
                <a:solidFill>
                  <a:prstClr val="black"/>
                </a:solidFill>
              </a:rPr>
              <a:t>の手順に沿って、</a:t>
            </a:r>
            <a:endParaRPr lang="en-US" altLang="ja-JP" sz="1400" dirty="0">
              <a:solidFill>
                <a:prstClr val="black"/>
              </a:solidFill>
            </a:endParaRPr>
          </a:p>
          <a:p>
            <a:pPr hangingPunct="0"/>
            <a:r>
              <a:rPr lang="ja-JP" altLang="en-US" sz="1400" dirty="0">
                <a:solidFill>
                  <a:prstClr val="black"/>
                </a:solidFill>
              </a:rPr>
              <a:t>ガバナー補佐としてふさわしい方に立候補して頂き、各クラブより推薦書を提出して</a:t>
            </a:r>
            <a:endParaRPr lang="en-US" altLang="ja-JP" sz="1400" dirty="0">
              <a:solidFill>
                <a:prstClr val="black"/>
              </a:solidFill>
            </a:endParaRPr>
          </a:p>
          <a:p>
            <a:pPr hangingPunct="0"/>
            <a:r>
              <a:rPr lang="ja-JP" altLang="en-US" sz="1400" dirty="0">
                <a:solidFill>
                  <a:prstClr val="black"/>
                </a:solidFill>
              </a:rPr>
              <a:t>頂く様、宜しくお願いします。</a:t>
            </a:r>
            <a:endParaRPr lang="en-US" altLang="ja-JP" sz="1400" dirty="0">
              <a:solidFill>
                <a:prstClr val="black"/>
              </a:solidFill>
            </a:endParaRPr>
          </a:p>
          <a:p>
            <a:pPr hangingPunct="0"/>
            <a:endParaRPr lang="en-US" altLang="ja-JP" sz="1000" dirty="0">
              <a:solidFill>
                <a:prstClr val="black"/>
              </a:solidFill>
            </a:endParaRPr>
          </a:p>
          <a:p>
            <a:pPr lvl="0" hangingPunct="0"/>
            <a:r>
              <a:rPr lang="ja-JP" altLang="en-US" sz="1400" dirty="0">
                <a:solidFill>
                  <a:prstClr val="black"/>
                </a:solidFill>
              </a:rPr>
              <a:t>最後になりますが、　地区組織図についてご説明させていただきます。</a:t>
            </a:r>
            <a:endParaRPr lang="en-US" altLang="ja-JP" sz="1400" dirty="0">
              <a:solidFill>
                <a:prstClr val="black"/>
              </a:solidFill>
            </a:endParaRPr>
          </a:p>
          <a:p>
            <a:pPr lvl="0" hangingPunct="0"/>
            <a:r>
              <a:rPr lang="ja-JP" altLang="en-US" sz="1400" dirty="0">
                <a:solidFill>
                  <a:prstClr val="black"/>
                </a:solidFill>
              </a:rPr>
              <a:t>地区組織図をＡ３の用紙で別に添付しておりますので、ご覧下さい</a:t>
            </a:r>
            <a:endParaRPr lang="en-US" altLang="ja-JP" sz="1400" dirty="0">
              <a:solidFill>
                <a:prstClr val="black"/>
              </a:solidFill>
            </a:endParaRPr>
          </a:p>
          <a:p>
            <a:pPr lvl="0" hangingPunct="0"/>
            <a:endParaRPr lang="en-US" altLang="ja-JP" sz="1000" dirty="0">
              <a:solidFill>
                <a:prstClr val="black"/>
              </a:solidFill>
            </a:endParaRPr>
          </a:p>
          <a:p>
            <a:pPr hangingPunct="0"/>
            <a:endParaRPr lang="en-US" altLang="ja-JP" sz="1000" dirty="0">
              <a:solidFill>
                <a:prstClr val="black"/>
              </a:solidFill>
            </a:endParaRPr>
          </a:p>
          <a:p>
            <a:pPr hangingPunct="0"/>
            <a:r>
              <a:rPr lang="ja-JP" altLang="en-US" sz="1400" dirty="0">
                <a:solidFill>
                  <a:prstClr val="black"/>
                </a:solidFill>
              </a:rPr>
              <a:t>以上をもちまして、私のご説明を終らせて頂きます。</a:t>
            </a:r>
            <a:endParaRPr lang="en-US" altLang="ja-JP" sz="1400" dirty="0">
              <a:solidFill>
                <a:prstClr val="black"/>
              </a:solidFill>
            </a:endParaRPr>
          </a:p>
          <a:p>
            <a:pPr hangingPunct="0"/>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17</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8717069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a:t>
            </a:r>
            <a:endParaRPr kumimoji="1" lang="en-US" altLang="ja-JP" dirty="0"/>
          </a:p>
          <a:p>
            <a:endParaRPr kumimoji="1" lang="en-US" altLang="ja-JP" dirty="0"/>
          </a:p>
          <a:p>
            <a:r>
              <a:rPr kumimoji="1" lang="ja-JP" altLang="en-US" dirty="0"/>
              <a:t>ご清聴ありがとうございました。</a:t>
            </a:r>
          </a:p>
        </p:txBody>
      </p:sp>
      <p:sp>
        <p:nvSpPr>
          <p:cNvPr id="4" name="スライド番号プレースホルダー 3"/>
          <p:cNvSpPr>
            <a:spLocks noGrp="1"/>
          </p:cNvSpPr>
          <p:nvPr>
            <p:ph type="sldNum" sz="quarter" idx="5"/>
          </p:nvPr>
        </p:nvSpPr>
        <p:spPr/>
        <p:txBody>
          <a:bodyPr/>
          <a:lstStyle/>
          <a:p>
            <a:fld id="{3641F202-1AE2-4DBE-A9EF-39A84D9613C2}" type="slidenum">
              <a:rPr lang="ja-JP" altLang="en-US" smtClean="0">
                <a:solidFill>
                  <a:prstClr val="black"/>
                </a:solidFill>
                <a:ea typeface="ＭＳ Ｐゴシック" panose="020B0600070205080204" pitchFamily="50" charset="-128"/>
              </a:rPr>
              <a:pPr/>
              <a:t>18</a:t>
            </a:fld>
            <a:endParaRPr lang="ja-JP" altLang="en-US">
              <a:solidFill>
                <a:prstClr val="black"/>
              </a:solidFill>
              <a:ea typeface="ＭＳ Ｐゴシック" panose="020B0600070205080204" pitchFamily="50" charset="-128"/>
            </a:endParaRPr>
          </a:p>
        </p:txBody>
      </p:sp>
    </p:spTree>
    <p:extLst>
      <p:ext uri="{BB962C8B-B14F-4D97-AF65-F5344CB8AC3E}">
        <p14:creationId xmlns:p14="http://schemas.microsoft.com/office/powerpoint/2010/main" val="2802069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5" cy="5022542"/>
          </a:xfrm>
        </p:spPr>
        <p:txBody>
          <a:bodyPr/>
          <a:lstStyle/>
          <a:p>
            <a:pPr hangingPunct="0"/>
            <a:r>
              <a:rPr lang="ja-JP" altLang="en-US" dirty="0"/>
              <a:t>●次年度の地区事業については、可能な限り予定通り実施するように</a:t>
            </a:r>
            <a:endParaRPr lang="en-US" altLang="ja-JP" dirty="0"/>
          </a:p>
          <a:p>
            <a:pPr hangingPunct="0"/>
            <a:r>
              <a:rPr lang="ja-JP" altLang="en-US" dirty="0"/>
              <a:t>努力致します。</a:t>
            </a:r>
            <a:endParaRPr lang="en-US" altLang="ja-JP" dirty="0"/>
          </a:p>
          <a:p>
            <a:pPr hangingPunct="0"/>
            <a:endParaRPr lang="en-US" altLang="ja-JP" dirty="0"/>
          </a:p>
          <a:p>
            <a:pPr hangingPunct="0"/>
            <a:r>
              <a:rPr lang="ja-JP" altLang="en-US"/>
              <a:t>準備も予定通り進めます</a:t>
            </a:r>
            <a:r>
              <a:rPr lang="ja-JP" altLang="en-US" dirty="0"/>
              <a:t>が、ウイルス感染の被害状況を</a:t>
            </a:r>
            <a:endParaRPr lang="en-US" altLang="ja-JP" dirty="0"/>
          </a:p>
          <a:p>
            <a:pPr hangingPunct="0"/>
            <a:r>
              <a:rPr lang="ja-JP" altLang="en-US" dirty="0"/>
              <a:t>見極めながら、実施するかどうか判断して参ります。</a:t>
            </a:r>
            <a:endParaRPr lang="en-US" altLang="ja-JP" dirty="0"/>
          </a:p>
          <a:p>
            <a:pPr hangingPunct="0"/>
            <a:endParaRPr lang="en-US" altLang="ja-JP" dirty="0"/>
          </a:p>
          <a:p>
            <a:pPr hangingPunct="0"/>
            <a:r>
              <a:rPr lang="ja-JP" altLang="en-US" dirty="0"/>
              <a:t>●判断の目安は概ね１ヶ月前としますが、事業によっては、もっと早い判断が</a:t>
            </a:r>
            <a:endParaRPr lang="en-US" altLang="ja-JP" dirty="0"/>
          </a:p>
          <a:p>
            <a:pPr hangingPunct="0"/>
            <a:r>
              <a:rPr lang="ja-JP" altLang="en-US" dirty="0"/>
              <a:t>求められるものもありますので、柔軟に対応致します。</a:t>
            </a:r>
            <a:endParaRPr lang="en-US" altLang="ja-JP" dirty="0"/>
          </a:p>
          <a:p>
            <a:pPr hangingPunct="0"/>
            <a:endParaRPr lang="en-US" altLang="ja-JP" dirty="0"/>
          </a:p>
          <a:p>
            <a:pPr hangingPunct="0"/>
            <a:endParaRPr lang="ja-JP"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2</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2976452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5" cy="5022542"/>
          </a:xfrm>
        </p:spPr>
        <p:txBody>
          <a:bodyPr/>
          <a:lstStyle/>
          <a:p>
            <a:pPr hangingPunct="0"/>
            <a:r>
              <a:rPr lang="ja-JP" altLang="en-US" dirty="0"/>
              <a:t>●ガバナー事務所員のテレワークは、四宮年度を引継いで実施します。</a:t>
            </a:r>
            <a:endParaRPr lang="en-US" altLang="ja-JP" dirty="0"/>
          </a:p>
          <a:p>
            <a:pPr hangingPunct="0"/>
            <a:r>
              <a:rPr lang="ja-JP" altLang="en-US" dirty="0"/>
              <a:t>テレワークで、各クラブの事務局にはご迷惑かけることがあるかもしれませんが</a:t>
            </a:r>
            <a:endParaRPr lang="en-US" altLang="ja-JP" dirty="0"/>
          </a:p>
          <a:p>
            <a:pPr hangingPunct="0"/>
            <a:r>
              <a:rPr lang="ja-JP" altLang="en-US" dirty="0"/>
              <a:t>四宮年度で整備して頂いたテレワークの設備を最大限に活用して、最小限の</a:t>
            </a:r>
            <a:endParaRPr lang="en-US" altLang="ja-JP" dirty="0"/>
          </a:p>
          <a:p>
            <a:pPr hangingPunct="0"/>
            <a:r>
              <a:rPr lang="ja-JP" altLang="en-US" dirty="0"/>
              <a:t>影響で済むように努力します。</a:t>
            </a:r>
            <a:endParaRPr lang="en-US" altLang="ja-JP" dirty="0"/>
          </a:p>
          <a:p>
            <a:pPr hangingPunct="0"/>
            <a:endParaRPr lang="ja-JP"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3</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75898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5" cy="5022542"/>
          </a:xfrm>
        </p:spPr>
        <p:txBody>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●テレワークで事務所員が居ませんので、ガバナー事務所を使用</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する場合は、開錠施錠の必要があり、また、３密になりやすいことから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通常会議での利用は出来るだけ控えて頂きたく思います。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●テレビ会議などでご利用の場合は、１週間前までの申込みを徹底願います。</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●大会議室は１０名、小会議室は４名が定員です。定員を守り</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離れて座り、換気に注意して三密に対応して下さい。</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hangingPunct="0"/>
            <a:r>
              <a:rPr lang="ja-JP" altLang="en-US" dirty="0"/>
              <a:t>●大会議室にはテレビ会議用に、機材を準備しています。テレビ会議の</a:t>
            </a:r>
            <a:endParaRPr lang="en-US" altLang="ja-JP" dirty="0"/>
          </a:p>
          <a:p>
            <a:pPr hangingPunct="0"/>
            <a:r>
              <a:rPr lang="ja-JP" altLang="en-US" dirty="0"/>
              <a:t>基地局としてご利用下さい。</a:t>
            </a:r>
            <a:endParaRPr lang="en-US" altLang="ja-JP" dirty="0"/>
          </a:p>
          <a:p>
            <a:pPr hangingPunct="0"/>
            <a:endParaRPr lang="ja-JP"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4</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058532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5" cy="5022542"/>
          </a:xfrm>
        </p:spPr>
        <p:txBody>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1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このシートは必要か？</a:t>
            </a:r>
            <a:endParaRPr lang="en-US" altLang="ja-JP" sz="1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●コロナウイルス感染の影響で、クラブの活動が</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大きく制約を受けています。クラブ支援のために、</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地区委員会からの様々な情報が、従来に増して</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望まれています。</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●地区員会は、ウイルス感染防止のため、テレビ会議</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による開催をお願いします。</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●テレビ会議はＺＯＯＭシステムを推奨します。</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ＺＯＯＭシステムはセキュリティ面の指摘がありましたが</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改善が進んでいます。しかし、安全に配慮して、パソコン画面に</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表示したデータを参加者で共有する画面共有の機能を使う場合</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住所氏名ほか、個人情報を表示しない様、配慮して下さい。</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特に青少年関係の委員会ではご配慮ください。</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●会議には</a:t>
            </a:r>
            <a:r>
              <a:rPr lang="en-US" altLang="ja-JP" dirty="0"/>
              <a:t>,</a:t>
            </a:r>
            <a:r>
              <a:rPr lang="ja-JP" altLang="en-US" dirty="0"/>
              <a:t>毎回異なるＩＤとパスワードを設定し</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参加者にこれを入力してもらって下さい。また、参加者に</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dirty="0"/>
              <a:t>参加承認を与えて参加する様にして下さい</a:t>
            </a:r>
            <a:endParaRPr lang="en-US" altLang="ja-JP" dirty="0"/>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lang="en-US"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5</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1476750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5" cy="5022542"/>
          </a:xfrm>
        </p:spPr>
        <p:txBody>
          <a:bodyPr/>
          <a:lstStyle/>
          <a:p>
            <a:pPr lvl="0" hangingPunct="0"/>
            <a:r>
              <a:rPr lang="ja-JP" altLang="en-US" sz="1400" dirty="0">
                <a:solidFill>
                  <a:prstClr val="black"/>
                </a:solidFill>
              </a:rPr>
              <a:t>次にガバナー公式訪問についてご説明をさせて頂きます。</a:t>
            </a:r>
            <a:endParaRPr lang="en-US" altLang="ja-JP" sz="1400" dirty="0">
              <a:solidFill>
                <a:prstClr val="black"/>
              </a:solidFill>
            </a:endParaRPr>
          </a:p>
          <a:p>
            <a:pPr hangingPunct="0"/>
            <a:r>
              <a:rPr lang="ja-JP" altLang="en-US" sz="1400" dirty="0"/>
              <a:t>●ガバナー公式訪問については、既に会長エレクトビデオセミナーでも</a:t>
            </a:r>
            <a:endParaRPr lang="en-US" altLang="ja-JP" sz="1400" dirty="0"/>
          </a:p>
          <a:p>
            <a:pPr hangingPunct="0"/>
            <a:r>
              <a:rPr lang="ja-JP" altLang="en-US" sz="1400" dirty="0"/>
              <a:t>お伝えしており、繰返しの部分もありますが、状況が変化していますので、</a:t>
            </a:r>
            <a:endParaRPr lang="en-US" altLang="ja-JP" sz="1400" dirty="0"/>
          </a:p>
          <a:p>
            <a:pPr hangingPunct="0"/>
            <a:r>
              <a:rPr lang="ja-JP" altLang="en-US" sz="1400" dirty="0"/>
              <a:t>再度、お伝えさせて頂きます。</a:t>
            </a:r>
            <a:endParaRPr lang="en-US" altLang="ja-JP" sz="1400" dirty="0"/>
          </a:p>
          <a:p>
            <a:pPr hangingPunct="0"/>
            <a:endParaRPr lang="en-US" altLang="ja-JP" sz="1400" dirty="0"/>
          </a:p>
          <a:p>
            <a:pPr hangingPunct="0"/>
            <a:r>
              <a:rPr lang="ja-JP" altLang="en-US" sz="1400" dirty="0"/>
              <a:t>●地区事業と同じくガバナー公式訪問もできるだけ予定通り実施したく</a:t>
            </a:r>
            <a:endParaRPr lang="en-US" altLang="ja-JP" sz="1400" dirty="0"/>
          </a:p>
          <a:p>
            <a:pPr hangingPunct="0"/>
            <a:r>
              <a:rPr lang="ja-JP" altLang="en-US" sz="1400" dirty="0"/>
              <a:t>思います。しかし、現在のウイルス感染の状況から、各クラブとご相談の上、</a:t>
            </a:r>
            <a:endParaRPr lang="en-US" altLang="ja-JP" sz="1400" dirty="0"/>
          </a:p>
          <a:p>
            <a:pPr hangingPunct="0"/>
            <a:r>
              <a:rPr lang="ja-JP" altLang="en-US" sz="1400" dirty="0"/>
              <a:t>個別に対応させていただきたく思います</a:t>
            </a:r>
            <a:endParaRPr lang="en-US" altLang="ja-JP" sz="1400" dirty="0"/>
          </a:p>
          <a:p>
            <a:pPr hangingPunct="0"/>
            <a:endParaRPr lang="en-US" altLang="ja-JP" sz="1400" dirty="0"/>
          </a:p>
          <a:p>
            <a:pPr hangingPunct="0"/>
            <a:r>
              <a:rPr lang="ja-JP" altLang="en-US" sz="1400" dirty="0"/>
              <a:t>①まず、ウイルス対応を考えない一般的なガバナー公式訪問での説明を</a:t>
            </a:r>
            <a:endParaRPr lang="en-US" altLang="ja-JP" sz="1400" dirty="0"/>
          </a:p>
          <a:p>
            <a:pPr hangingPunct="0"/>
            <a:r>
              <a:rPr lang="ja-JP" altLang="en-US" sz="1400" dirty="0"/>
              <a:t>させて頂きながら、ウイルス対応の部分を補足して説明させて頂きます。</a:t>
            </a:r>
            <a:endParaRPr lang="en-US" altLang="ja-JP" sz="1400" dirty="0"/>
          </a:p>
          <a:p>
            <a:pPr hangingPunct="0"/>
            <a:r>
              <a:rPr lang="ja-JP" altLang="en-US" sz="1400" dirty="0"/>
              <a:t>公式訪問当日は例会の開始１時間前に、ガバナーとの懇談会の開催を</a:t>
            </a:r>
            <a:endParaRPr lang="en-US" altLang="ja-JP" sz="1400" dirty="0"/>
          </a:p>
          <a:p>
            <a:pPr hangingPunct="0"/>
            <a:r>
              <a:rPr lang="ja-JP" altLang="en-US" sz="1400" dirty="0"/>
              <a:t>お願い致します。</a:t>
            </a:r>
            <a:endParaRPr lang="en-US" altLang="ja-JP" sz="1400" dirty="0"/>
          </a:p>
          <a:p>
            <a:pPr hangingPunct="0"/>
            <a:endParaRPr lang="en-US" altLang="ja-JP" sz="1400" dirty="0"/>
          </a:p>
          <a:p>
            <a:pPr hangingPunct="0"/>
            <a:endParaRPr lang="en-US" altLang="ja-JP" sz="1400" dirty="0"/>
          </a:p>
          <a:p>
            <a:pPr hangingPunct="0"/>
            <a:endParaRPr lang="ja-JP"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6</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299852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5" cy="5022542"/>
          </a:xfrm>
        </p:spPr>
        <p:txBody>
          <a:bodyPr/>
          <a:lstStyle/>
          <a:p>
            <a:pPr hangingPunct="0"/>
            <a:endParaRPr lang="en-US" altLang="ja-JP" sz="1400" dirty="0"/>
          </a:p>
          <a:p>
            <a:pPr hangingPunct="0"/>
            <a:r>
              <a:rPr lang="ja-JP" altLang="en-US" sz="1400" dirty="0"/>
              <a:t>懇談会に出席頂くのは、クラブ会長、幹事をはじめ、理事、役員の皆様です。</a:t>
            </a:r>
            <a:endParaRPr lang="en-US" altLang="ja-JP" sz="1400" dirty="0"/>
          </a:p>
          <a:p>
            <a:pPr hangingPunct="0"/>
            <a:r>
              <a:rPr lang="ja-JP" altLang="en-US" sz="1400" dirty="0"/>
              <a:t>ガバナーと親しく お話しができれば、と思いますので、宜しくお願い致します。</a:t>
            </a:r>
            <a:endParaRPr lang="en-US" altLang="ja-JP" sz="1400" dirty="0"/>
          </a:p>
          <a:p>
            <a:pPr hangingPunct="0"/>
            <a:endParaRPr lang="en-US" altLang="ja-JP" sz="1400" dirty="0"/>
          </a:p>
          <a:p>
            <a:pPr hangingPunct="0"/>
            <a:r>
              <a:rPr lang="ja-JP" altLang="en-US" sz="1400" dirty="0"/>
              <a:t>②次に例会の食事に特別な配慮は不要です</a:t>
            </a:r>
            <a:endParaRPr lang="en-US" altLang="ja-JP" sz="1400" dirty="0"/>
          </a:p>
          <a:p>
            <a:pPr hangingPunct="0"/>
            <a:r>
              <a:rPr lang="ja-JP" altLang="en-US" sz="1400" dirty="0"/>
              <a:t>ウイルス対策のために食事を摂らないルールを決められたクラブは</a:t>
            </a:r>
            <a:endParaRPr lang="en-US" altLang="ja-JP" sz="1400" dirty="0"/>
          </a:p>
          <a:p>
            <a:pPr hangingPunct="0"/>
            <a:r>
              <a:rPr lang="ja-JP" altLang="en-US" sz="1400" dirty="0"/>
              <a:t>そのルール通りでお願いします</a:t>
            </a:r>
            <a:endParaRPr lang="en-US" altLang="ja-JP" sz="1400" dirty="0"/>
          </a:p>
          <a:p>
            <a:pPr hangingPunct="0"/>
            <a:r>
              <a:rPr lang="ja-JP" altLang="en-US" sz="1400" dirty="0"/>
              <a:t>メークアップ料やニコニコ箱は免除していただくようお願いいたします</a:t>
            </a:r>
            <a:endParaRPr lang="en-US" altLang="ja-JP" sz="1400"/>
          </a:p>
          <a:p>
            <a:pPr hangingPunct="0"/>
            <a:endParaRPr lang="en-US" altLang="ja-JP" sz="1400" dirty="0"/>
          </a:p>
          <a:p>
            <a:pPr hangingPunct="0"/>
            <a:endParaRPr lang="en-US" altLang="ja-JP" sz="1400" dirty="0"/>
          </a:p>
          <a:p>
            <a:pPr hangingPunct="0"/>
            <a:endParaRPr lang="ja-JP" altLang="ja-JP" dirty="0"/>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7</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74079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6" cy="4798730"/>
          </a:xfrm>
        </p:spPr>
        <p:txBody>
          <a:bodyPr/>
          <a:lstStyle/>
          <a:p>
            <a:pPr hangingPunct="0"/>
            <a:r>
              <a:rPr lang="ja-JP" altLang="en-US" sz="1400" dirty="0"/>
              <a:t>③次にガバナーの卓話ですが、基本的にはノートパソコン、プロジェクター、</a:t>
            </a:r>
            <a:endParaRPr lang="en-US" altLang="ja-JP" sz="1400" dirty="0"/>
          </a:p>
          <a:p>
            <a:pPr hangingPunct="0"/>
            <a:r>
              <a:rPr lang="ja-JP" altLang="en-US" sz="1400" dirty="0"/>
              <a:t>スクリーンを使ってお話をさせて頂きます。できれば、音声ケーブルで</a:t>
            </a:r>
            <a:endParaRPr lang="en-US" altLang="ja-JP" sz="1400" dirty="0"/>
          </a:p>
          <a:p>
            <a:pPr hangingPunct="0"/>
            <a:r>
              <a:rPr lang="ja-JP" altLang="en-US" sz="1400" dirty="0"/>
              <a:t>スピーカーとパソコンをつないで、音声を出したく思いますので、ご準備を</a:t>
            </a:r>
            <a:endParaRPr lang="en-US" altLang="ja-JP" sz="1400" dirty="0"/>
          </a:p>
          <a:p>
            <a:pPr hangingPunct="0"/>
            <a:r>
              <a:rPr lang="ja-JP" altLang="en-US" sz="1400" dirty="0"/>
              <a:t>宜しくお願い致します。</a:t>
            </a:r>
            <a:endParaRPr lang="en-US" altLang="ja-JP" sz="1400" dirty="0"/>
          </a:p>
          <a:p>
            <a:pPr hangingPunct="0"/>
            <a:endParaRPr lang="en-US" altLang="ja-JP" sz="1400" dirty="0"/>
          </a:p>
          <a:p>
            <a:pPr hangingPunct="0"/>
            <a:r>
              <a:rPr lang="ja-JP" altLang="en-US" sz="1400" dirty="0"/>
              <a:t>勿論、会場の都合で、それらの機器の使用が難しい場合は、紙の資料を</a:t>
            </a:r>
            <a:endParaRPr lang="en-US" altLang="ja-JP" sz="1400" dirty="0"/>
          </a:p>
          <a:p>
            <a:pPr hangingPunct="0"/>
            <a:r>
              <a:rPr lang="ja-JP" altLang="en-US" sz="1400" dirty="0"/>
              <a:t>ご用意致しますので、遠慮なくお申し出下さい。</a:t>
            </a:r>
            <a:endParaRPr lang="en-US" altLang="ja-JP" sz="1400" dirty="0"/>
          </a:p>
          <a:p>
            <a:pPr hangingPunct="0"/>
            <a:endParaRPr lang="en-US" altLang="ja-JP" sz="1400" dirty="0"/>
          </a:p>
          <a:p>
            <a:pPr hangingPunct="0"/>
            <a:r>
              <a:rPr lang="ja-JP" altLang="en-US" sz="1400" dirty="0"/>
              <a:t>また、会報用の卓話原稿は、例会後、速やかにクラブ事務局にお届します</a:t>
            </a:r>
            <a:endParaRPr lang="en-US" altLang="ja-JP" sz="1400" dirty="0"/>
          </a:p>
          <a:p>
            <a:pPr hangingPunct="0"/>
            <a:endParaRPr lang="en-US" altLang="ja-JP" sz="1400" dirty="0"/>
          </a:p>
          <a:p>
            <a:pPr hangingPunct="0"/>
            <a:r>
              <a:rPr lang="ja-JP" altLang="en-US" sz="1400" dirty="0"/>
              <a:t>④次に、ノートパソコン操作のため、地区幹事が１、２名同行致します。</a:t>
            </a:r>
            <a:endParaRPr lang="en-US" altLang="ja-JP" sz="1400" dirty="0"/>
          </a:p>
          <a:p>
            <a:pPr hangingPunct="0"/>
            <a:r>
              <a:rPr lang="ja-JP" altLang="en-US" sz="1400" dirty="0"/>
              <a:t>なお、同行者は事前にクラブ事務局にお知らせを致します。</a:t>
            </a:r>
            <a:endParaRPr lang="en-US" altLang="ja-JP" sz="1400"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latin typeface="游ゴシック" panose="020F0502020204030204"/>
                <a:ea typeface="游ゴシック" panose="020B0400000000000000" pitchFamily="50" charset="-128"/>
              </a:rPr>
              <a:pPr defTabSz="906445">
                <a:defRPr/>
              </a:pPr>
              <a:t>8</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3419387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417844" y="4713278"/>
            <a:ext cx="5900076" cy="4798730"/>
          </a:xfrm>
        </p:spPr>
        <p:txBody>
          <a:bodyPr/>
          <a:lstStyle/>
          <a:p>
            <a:pPr hangingPunct="0"/>
            <a:r>
              <a:rPr lang="ja-JP" altLang="en-US" dirty="0">
                <a:latin typeface="Meiryo UI" panose="020B0604030504040204" pitchFamily="50" charset="-128"/>
                <a:ea typeface="Meiryo UI" panose="020B0604030504040204" pitchFamily="50" charset="-128"/>
                <a:cs typeface="Meiryo UI" panose="020B0604030504040204" pitchFamily="50" charset="-128"/>
              </a:rPr>
              <a:t>●ウイルス感染防止のため、例会が開催されない場合、テレビ会議による</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r>
              <a:rPr lang="ja-JP" altLang="en-US" dirty="0">
                <a:latin typeface="Meiryo UI" panose="020B0604030504040204" pitchFamily="50" charset="-128"/>
                <a:ea typeface="Meiryo UI" panose="020B0604030504040204" pitchFamily="50" charset="-128"/>
                <a:cs typeface="Meiryo UI" panose="020B0604030504040204" pitchFamily="50" charset="-128"/>
              </a:rPr>
              <a:t>ガバナー公式訪問もご検討いただければと思います。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r>
              <a:rPr lang="ja-JP" altLang="en-US" dirty="0">
                <a:latin typeface="Meiryo UI" panose="020B0604030504040204" pitchFamily="50" charset="-128"/>
                <a:ea typeface="Meiryo UI" panose="020B0604030504040204" pitchFamily="50" charset="-128"/>
                <a:cs typeface="Meiryo UI" panose="020B0604030504040204" pitchFamily="50" charset="-128"/>
              </a:rPr>
              <a:t>●テレビ会議では、ズームシステムを推奨致します。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r>
              <a:rPr lang="ja-JP" altLang="en-US" dirty="0">
                <a:latin typeface="Meiryo UI" panose="020B0604030504040204" pitchFamily="50" charset="-128"/>
                <a:ea typeface="Meiryo UI" panose="020B0604030504040204" pitchFamily="50" charset="-128"/>
                <a:cs typeface="Meiryo UI" panose="020B0604030504040204" pitchFamily="50" charset="-128"/>
              </a:rPr>
              <a:t>●セキュリティ面を考慮したズームシステムの活用方法について</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r>
              <a:rPr lang="ja-JP" altLang="en-US" dirty="0">
                <a:latin typeface="Meiryo UI" panose="020B0604030504040204" pitchFamily="50" charset="-128"/>
                <a:ea typeface="Meiryo UI" panose="020B0604030504040204" pitchFamily="50" charset="-128"/>
                <a:cs typeface="Meiryo UI" panose="020B0604030504040204" pitchFamily="50" charset="-128"/>
              </a:rPr>
              <a:t>後日、ご案内を差上げます。</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hangingPunct="0"/>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3"/>
          <p:cNvSpPr>
            <a:spLocks noGrp="1"/>
          </p:cNvSpPr>
          <p:nvPr>
            <p:ph type="sldNum" sz="quarter" idx="5"/>
          </p:nvPr>
        </p:nvSpPr>
        <p:spPr/>
        <p:txBody>
          <a:bodyPr/>
          <a:lstStyle/>
          <a:p>
            <a:pPr defTabSz="906445">
              <a:defRPr/>
            </a:pPr>
            <a:fld id="{3641F202-1AE2-4DBE-A9EF-39A84D9613C2}" type="slidenum">
              <a:rPr lang="ja-JP" altLang="en-US">
                <a:solidFill>
                  <a:prstClr val="black"/>
                </a:solidFill>
              </a:rPr>
              <a:pPr defTabSz="906445">
                <a:defRPr/>
              </a:pPr>
              <a:t>9</a:t>
            </a:fld>
            <a:endParaRPr lang="ja-JP" altLang="en-US">
              <a:solidFill>
                <a:prstClr val="black"/>
              </a:solidFill>
            </a:endParaRPr>
          </a:p>
        </p:txBody>
      </p:sp>
    </p:spTree>
    <p:extLst>
      <p:ext uri="{BB962C8B-B14F-4D97-AF65-F5344CB8AC3E}">
        <p14:creationId xmlns:p14="http://schemas.microsoft.com/office/powerpoint/2010/main" val="1993848684"/>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3.svg"/><Relationship Id="rId3" Type="http://schemas.openxmlformats.org/officeDocument/2006/relationships/image" Target="../media/image3.svg"/><Relationship Id="rId7" Type="http://schemas.openxmlformats.org/officeDocument/2006/relationships/image" Target="../media/image7.svg"/><Relationship Id="rId12"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sv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B7109789-C63F-40DB-BBF9-F602C5546629}"/>
              </a:ext>
            </a:extLst>
          </p:cNvPr>
          <p:cNvSpPr/>
          <p:nvPr userDrawn="1"/>
        </p:nvSpPr>
        <p:spPr>
          <a:xfrm>
            <a:off x="0" y="-13062"/>
            <a:ext cx="12204000" cy="6857999"/>
          </a:xfrm>
          <a:prstGeom prst="rect">
            <a:avLst/>
          </a:prstGeom>
          <a:solidFill>
            <a:srgbClr val="E4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グラフィックス 25">
            <a:extLst>
              <a:ext uri="{FF2B5EF4-FFF2-40B4-BE49-F238E27FC236}">
                <a16:creationId xmlns:a16="http://schemas.microsoft.com/office/drawing/2014/main" id="{D1AFD0EF-FF38-4898-B116-D3BBA2195B4E}"/>
              </a:ext>
            </a:extLst>
          </p:cNvPr>
          <p:cNvSpPr/>
          <p:nvPr userDrawn="1"/>
        </p:nvSpPr>
        <p:spPr>
          <a:xfrm>
            <a:off x="6531290" y="-13062"/>
            <a:ext cx="6324907" cy="6324907"/>
          </a:xfrm>
          <a:custGeom>
            <a:avLst/>
            <a:gdLst>
              <a:gd name="connsiteX0" fmla="*/ 2235384 w 2247900"/>
              <a:gd name="connsiteY0" fmla="*/ 1425770 h 2247900"/>
              <a:gd name="connsiteX1" fmla="*/ 2148706 w 2247900"/>
              <a:gd name="connsiteY1" fmla="*/ 1367667 h 2247900"/>
              <a:gd name="connsiteX2" fmla="*/ 2080126 w 2247900"/>
              <a:gd name="connsiteY2" fmla="*/ 1375287 h 2247900"/>
              <a:gd name="connsiteX3" fmla="*/ 1761991 w 2247900"/>
              <a:gd name="connsiteY3" fmla="*/ 1246700 h 2247900"/>
              <a:gd name="connsiteX4" fmla="*/ 1931536 w 2247900"/>
              <a:gd name="connsiteY4" fmla="*/ 972380 h 2247900"/>
              <a:gd name="connsiteX5" fmla="*/ 1996306 w 2247900"/>
              <a:gd name="connsiteY5" fmla="*/ 917135 h 2247900"/>
              <a:gd name="connsiteX6" fmla="*/ 2003926 w 2247900"/>
              <a:gd name="connsiteY6" fmla="*/ 832362 h 2247900"/>
              <a:gd name="connsiteX7" fmla="*/ 1879149 w 2247900"/>
              <a:gd name="connsiteY7" fmla="*/ 777117 h 2247900"/>
              <a:gd name="connsiteX8" fmla="*/ 1808664 w 2247900"/>
              <a:gd name="connsiteY8" fmla="*/ 850460 h 2247900"/>
              <a:gd name="connsiteX9" fmla="*/ 1709604 w 2247900"/>
              <a:gd name="connsiteY9" fmla="*/ 1159070 h 2247900"/>
              <a:gd name="connsiteX10" fmla="*/ 1712461 w 2247900"/>
              <a:gd name="connsiteY10" fmla="*/ 1189550 h 2247900"/>
              <a:gd name="connsiteX11" fmla="*/ 1496244 w 2247900"/>
              <a:gd name="connsiteY11" fmla="*/ 942852 h 2247900"/>
              <a:gd name="connsiteX12" fmla="*/ 1467669 w 2247900"/>
              <a:gd name="connsiteY12" fmla="*/ 923802 h 2247900"/>
              <a:gd name="connsiteX13" fmla="*/ 1364799 w 2247900"/>
              <a:gd name="connsiteY13" fmla="*/ 811407 h 2247900"/>
              <a:gd name="connsiteX14" fmla="*/ 1398136 w 2247900"/>
              <a:gd name="connsiteY14" fmla="*/ 738065 h 2247900"/>
              <a:gd name="connsiteX15" fmla="*/ 1299076 w 2247900"/>
              <a:gd name="connsiteY15" fmla="*/ 639005 h 2247900"/>
              <a:gd name="connsiteX16" fmla="*/ 1200016 w 2247900"/>
              <a:gd name="connsiteY16" fmla="*/ 738065 h 2247900"/>
              <a:gd name="connsiteX17" fmla="*/ 1200016 w 2247900"/>
              <a:gd name="connsiteY17" fmla="*/ 740922 h 2247900"/>
              <a:gd name="connsiteX18" fmla="*/ 1130484 w 2247900"/>
              <a:gd name="connsiteY18" fmla="*/ 734255 h 2247900"/>
              <a:gd name="connsiteX19" fmla="*/ 1110481 w 2247900"/>
              <a:gd name="connsiteY19" fmla="*/ 735207 h 2247900"/>
              <a:gd name="connsiteX20" fmla="*/ 1317174 w 2247900"/>
              <a:gd name="connsiteY20" fmla="*/ 551375 h 2247900"/>
              <a:gd name="connsiteX21" fmla="*/ 1512436 w 2247900"/>
              <a:gd name="connsiteY21" fmla="*/ 807597 h 2247900"/>
              <a:gd name="connsiteX22" fmla="*/ 1541011 w 2247900"/>
              <a:gd name="connsiteY22" fmla="*/ 887607 h 2247900"/>
              <a:gd name="connsiteX23" fmla="*/ 1617211 w 2247900"/>
              <a:gd name="connsiteY23" fmla="*/ 924755 h 2247900"/>
              <a:gd name="connsiteX24" fmla="*/ 1714366 w 2247900"/>
              <a:gd name="connsiteY24" fmla="*/ 827600 h 2247900"/>
              <a:gd name="connsiteX25" fmla="*/ 1670551 w 2247900"/>
              <a:gd name="connsiteY25" fmla="*/ 735207 h 2247900"/>
              <a:gd name="connsiteX26" fmla="*/ 1418139 w 2247900"/>
              <a:gd name="connsiteY26" fmla="*/ 531372 h 2247900"/>
              <a:gd name="connsiteX27" fmla="*/ 1262881 w 2247900"/>
              <a:gd name="connsiteY27" fmla="*/ 515180 h 2247900"/>
              <a:gd name="connsiteX28" fmla="*/ 1328604 w 2247900"/>
              <a:gd name="connsiteY28" fmla="*/ 479937 h 2247900"/>
              <a:gd name="connsiteX29" fmla="*/ 1521961 w 2247900"/>
              <a:gd name="connsiteY29" fmla="*/ 157992 h 2247900"/>
              <a:gd name="connsiteX30" fmla="*/ 1528629 w 2247900"/>
              <a:gd name="connsiteY30" fmla="*/ 65600 h 2247900"/>
              <a:gd name="connsiteX31" fmla="*/ 1410519 w 2247900"/>
              <a:gd name="connsiteY31" fmla="*/ 13212 h 2247900"/>
              <a:gd name="connsiteX32" fmla="*/ 1352416 w 2247900"/>
              <a:gd name="connsiteY32" fmla="*/ 99890 h 2247900"/>
              <a:gd name="connsiteX33" fmla="*/ 1360036 w 2247900"/>
              <a:gd name="connsiteY33" fmla="*/ 168470 h 2247900"/>
              <a:gd name="connsiteX34" fmla="*/ 1231449 w 2247900"/>
              <a:gd name="connsiteY34" fmla="*/ 486605 h 2247900"/>
              <a:gd name="connsiteX35" fmla="*/ 957129 w 2247900"/>
              <a:gd name="connsiteY35" fmla="*/ 317060 h 2247900"/>
              <a:gd name="connsiteX36" fmla="*/ 901884 w 2247900"/>
              <a:gd name="connsiteY36" fmla="*/ 252290 h 2247900"/>
              <a:gd name="connsiteX37" fmla="*/ 817111 w 2247900"/>
              <a:gd name="connsiteY37" fmla="*/ 246575 h 2247900"/>
              <a:gd name="connsiteX38" fmla="*/ 761866 w 2247900"/>
              <a:gd name="connsiteY38" fmla="*/ 371352 h 2247900"/>
              <a:gd name="connsiteX39" fmla="*/ 835209 w 2247900"/>
              <a:gd name="connsiteY39" fmla="*/ 441837 h 2247900"/>
              <a:gd name="connsiteX40" fmla="*/ 1143819 w 2247900"/>
              <a:gd name="connsiteY40" fmla="*/ 540897 h 2247900"/>
              <a:gd name="connsiteX41" fmla="*/ 1174299 w 2247900"/>
              <a:gd name="connsiteY41" fmla="*/ 538040 h 2247900"/>
              <a:gd name="connsiteX42" fmla="*/ 927601 w 2247900"/>
              <a:gd name="connsiteY42" fmla="*/ 754257 h 2247900"/>
              <a:gd name="connsiteX43" fmla="*/ 893311 w 2247900"/>
              <a:gd name="connsiteY43" fmla="*/ 814265 h 2247900"/>
              <a:gd name="connsiteX44" fmla="*/ 817111 w 2247900"/>
              <a:gd name="connsiteY44" fmla="*/ 889512 h 2247900"/>
              <a:gd name="connsiteX45" fmla="*/ 738054 w 2247900"/>
              <a:gd name="connsiteY45" fmla="*/ 849507 h 2247900"/>
              <a:gd name="connsiteX46" fmla="*/ 638994 w 2247900"/>
              <a:gd name="connsiteY46" fmla="*/ 948567 h 2247900"/>
              <a:gd name="connsiteX47" fmla="*/ 738054 w 2247900"/>
              <a:gd name="connsiteY47" fmla="*/ 1047627 h 2247900"/>
              <a:gd name="connsiteX48" fmla="*/ 744721 w 2247900"/>
              <a:gd name="connsiteY48" fmla="*/ 1047627 h 2247900"/>
              <a:gd name="connsiteX49" fmla="*/ 736149 w 2247900"/>
              <a:gd name="connsiteY49" fmla="*/ 1129542 h 2247900"/>
              <a:gd name="connsiteX50" fmla="*/ 736149 w 2247900"/>
              <a:gd name="connsiteY50" fmla="*/ 1137162 h 2247900"/>
              <a:gd name="connsiteX51" fmla="*/ 551364 w 2247900"/>
              <a:gd name="connsiteY51" fmla="*/ 929517 h 2247900"/>
              <a:gd name="connsiteX52" fmla="*/ 807586 w 2247900"/>
              <a:gd name="connsiteY52" fmla="*/ 734255 h 2247900"/>
              <a:gd name="connsiteX53" fmla="*/ 887596 w 2247900"/>
              <a:gd name="connsiteY53" fmla="*/ 705680 h 2247900"/>
              <a:gd name="connsiteX54" fmla="*/ 924744 w 2247900"/>
              <a:gd name="connsiteY54" fmla="*/ 629480 h 2247900"/>
              <a:gd name="connsiteX55" fmla="*/ 827589 w 2247900"/>
              <a:gd name="connsiteY55" fmla="*/ 532325 h 2247900"/>
              <a:gd name="connsiteX56" fmla="*/ 735196 w 2247900"/>
              <a:gd name="connsiteY56" fmla="*/ 576140 h 2247900"/>
              <a:gd name="connsiteX57" fmla="*/ 532314 w 2247900"/>
              <a:gd name="connsiteY57" fmla="*/ 829505 h 2247900"/>
              <a:gd name="connsiteX58" fmla="*/ 516121 w 2247900"/>
              <a:gd name="connsiteY58" fmla="*/ 984762 h 2247900"/>
              <a:gd name="connsiteX59" fmla="*/ 480879 w 2247900"/>
              <a:gd name="connsiteY59" fmla="*/ 919040 h 2247900"/>
              <a:gd name="connsiteX60" fmla="*/ 158934 w 2247900"/>
              <a:gd name="connsiteY60" fmla="*/ 725682 h 2247900"/>
              <a:gd name="connsiteX61" fmla="*/ 66541 w 2247900"/>
              <a:gd name="connsiteY61" fmla="*/ 719015 h 2247900"/>
              <a:gd name="connsiteX62" fmla="*/ 13201 w 2247900"/>
              <a:gd name="connsiteY62" fmla="*/ 837125 h 2247900"/>
              <a:gd name="connsiteX63" fmla="*/ 99879 w 2247900"/>
              <a:gd name="connsiteY63" fmla="*/ 895227 h 2247900"/>
              <a:gd name="connsiteX64" fmla="*/ 168459 w 2247900"/>
              <a:gd name="connsiteY64" fmla="*/ 887607 h 2247900"/>
              <a:gd name="connsiteX65" fmla="*/ 486594 w 2247900"/>
              <a:gd name="connsiteY65" fmla="*/ 1016195 h 2247900"/>
              <a:gd name="connsiteX66" fmla="*/ 317049 w 2247900"/>
              <a:gd name="connsiteY66" fmla="*/ 1290515 h 2247900"/>
              <a:gd name="connsiteX67" fmla="*/ 252279 w 2247900"/>
              <a:gd name="connsiteY67" fmla="*/ 1345760 h 2247900"/>
              <a:gd name="connsiteX68" fmla="*/ 244659 w 2247900"/>
              <a:gd name="connsiteY68" fmla="*/ 1430532 h 2247900"/>
              <a:gd name="connsiteX69" fmla="*/ 369436 w 2247900"/>
              <a:gd name="connsiteY69" fmla="*/ 1485777 h 2247900"/>
              <a:gd name="connsiteX70" fmla="*/ 439921 w 2247900"/>
              <a:gd name="connsiteY70" fmla="*/ 1412435 h 2247900"/>
              <a:gd name="connsiteX71" fmla="*/ 538981 w 2247900"/>
              <a:gd name="connsiteY71" fmla="*/ 1103825 h 2247900"/>
              <a:gd name="connsiteX72" fmla="*/ 536124 w 2247900"/>
              <a:gd name="connsiteY72" fmla="*/ 1073345 h 2247900"/>
              <a:gd name="connsiteX73" fmla="*/ 752341 w 2247900"/>
              <a:gd name="connsiteY73" fmla="*/ 1320042 h 2247900"/>
              <a:gd name="connsiteX74" fmla="*/ 801871 w 2247900"/>
              <a:gd name="connsiteY74" fmla="*/ 1350522 h 2247900"/>
              <a:gd name="connsiteX75" fmla="*/ 897121 w 2247900"/>
              <a:gd name="connsiteY75" fmla="*/ 1449582 h 2247900"/>
              <a:gd name="connsiteX76" fmla="*/ 871404 w 2247900"/>
              <a:gd name="connsiteY76" fmla="*/ 1515305 h 2247900"/>
              <a:gd name="connsiteX77" fmla="*/ 970464 w 2247900"/>
              <a:gd name="connsiteY77" fmla="*/ 1614365 h 2247900"/>
              <a:gd name="connsiteX78" fmla="*/ 1068571 w 2247900"/>
              <a:gd name="connsiteY78" fmla="*/ 1521020 h 2247900"/>
              <a:gd name="connsiteX79" fmla="*/ 1127626 w 2247900"/>
              <a:gd name="connsiteY79" fmla="*/ 1525782 h 2247900"/>
              <a:gd name="connsiteX80" fmla="*/ 1155249 w 2247900"/>
              <a:gd name="connsiteY80" fmla="*/ 1524830 h 2247900"/>
              <a:gd name="connsiteX81" fmla="*/ 951414 w 2247900"/>
              <a:gd name="connsiteY81" fmla="*/ 1702947 h 2247900"/>
              <a:gd name="connsiteX82" fmla="*/ 756151 w 2247900"/>
              <a:gd name="connsiteY82" fmla="*/ 1446725 h 2247900"/>
              <a:gd name="connsiteX83" fmla="*/ 727576 w 2247900"/>
              <a:gd name="connsiteY83" fmla="*/ 1366715 h 2247900"/>
              <a:gd name="connsiteX84" fmla="*/ 651376 w 2247900"/>
              <a:gd name="connsiteY84" fmla="*/ 1329567 h 2247900"/>
              <a:gd name="connsiteX85" fmla="*/ 554221 w 2247900"/>
              <a:gd name="connsiteY85" fmla="*/ 1426722 h 2247900"/>
              <a:gd name="connsiteX86" fmla="*/ 598036 w 2247900"/>
              <a:gd name="connsiteY86" fmla="*/ 1519115 h 2247900"/>
              <a:gd name="connsiteX87" fmla="*/ 850449 w 2247900"/>
              <a:gd name="connsiteY87" fmla="*/ 1722950 h 2247900"/>
              <a:gd name="connsiteX88" fmla="*/ 1005706 w 2247900"/>
              <a:gd name="connsiteY88" fmla="*/ 1739142 h 2247900"/>
              <a:gd name="connsiteX89" fmla="*/ 939984 w 2247900"/>
              <a:gd name="connsiteY89" fmla="*/ 1774385 h 2247900"/>
              <a:gd name="connsiteX90" fmla="*/ 746626 w 2247900"/>
              <a:gd name="connsiteY90" fmla="*/ 2096330 h 2247900"/>
              <a:gd name="connsiteX91" fmla="*/ 739959 w 2247900"/>
              <a:gd name="connsiteY91" fmla="*/ 2188722 h 2247900"/>
              <a:gd name="connsiteX92" fmla="*/ 858069 w 2247900"/>
              <a:gd name="connsiteY92" fmla="*/ 2241110 h 2247900"/>
              <a:gd name="connsiteX93" fmla="*/ 916171 w 2247900"/>
              <a:gd name="connsiteY93" fmla="*/ 2154432 h 2247900"/>
              <a:gd name="connsiteX94" fmla="*/ 908551 w 2247900"/>
              <a:gd name="connsiteY94" fmla="*/ 2085852 h 2247900"/>
              <a:gd name="connsiteX95" fmla="*/ 1037139 w 2247900"/>
              <a:gd name="connsiteY95" fmla="*/ 1767717 h 2247900"/>
              <a:gd name="connsiteX96" fmla="*/ 1311459 w 2247900"/>
              <a:gd name="connsiteY96" fmla="*/ 1937262 h 2247900"/>
              <a:gd name="connsiteX97" fmla="*/ 1366704 w 2247900"/>
              <a:gd name="connsiteY97" fmla="*/ 2002032 h 2247900"/>
              <a:gd name="connsiteX98" fmla="*/ 1451476 w 2247900"/>
              <a:gd name="connsiteY98" fmla="*/ 2009652 h 2247900"/>
              <a:gd name="connsiteX99" fmla="*/ 1506721 w 2247900"/>
              <a:gd name="connsiteY99" fmla="*/ 1884875 h 2247900"/>
              <a:gd name="connsiteX100" fmla="*/ 1433379 w 2247900"/>
              <a:gd name="connsiteY100" fmla="*/ 1814390 h 2247900"/>
              <a:gd name="connsiteX101" fmla="*/ 1124769 w 2247900"/>
              <a:gd name="connsiteY101" fmla="*/ 1715330 h 2247900"/>
              <a:gd name="connsiteX102" fmla="*/ 1094289 w 2247900"/>
              <a:gd name="connsiteY102" fmla="*/ 1718187 h 2247900"/>
              <a:gd name="connsiteX103" fmla="*/ 1340986 w 2247900"/>
              <a:gd name="connsiteY103" fmla="*/ 1501970 h 2247900"/>
              <a:gd name="connsiteX104" fmla="*/ 1376229 w 2247900"/>
              <a:gd name="connsiteY104" fmla="*/ 1439105 h 2247900"/>
              <a:gd name="connsiteX105" fmla="*/ 1434331 w 2247900"/>
              <a:gd name="connsiteY105" fmla="*/ 1381002 h 2247900"/>
              <a:gd name="connsiteX106" fmla="*/ 1510531 w 2247900"/>
              <a:gd name="connsiteY106" fmla="*/ 1416245 h 2247900"/>
              <a:gd name="connsiteX107" fmla="*/ 1609591 w 2247900"/>
              <a:gd name="connsiteY107" fmla="*/ 1317185 h 2247900"/>
              <a:gd name="connsiteX108" fmla="*/ 1513389 w 2247900"/>
              <a:gd name="connsiteY108" fmla="*/ 1218125 h 2247900"/>
              <a:gd name="connsiteX109" fmla="*/ 1522914 w 2247900"/>
              <a:gd name="connsiteY109" fmla="*/ 1133352 h 2247900"/>
              <a:gd name="connsiteX110" fmla="*/ 1697221 w 2247900"/>
              <a:gd name="connsiteY110" fmla="*/ 1335282 h 2247900"/>
              <a:gd name="connsiteX111" fmla="*/ 1440999 w 2247900"/>
              <a:gd name="connsiteY111" fmla="*/ 1530545 h 2247900"/>
              <a:gd name="connsiteX112" fmla="*/ 1360989 w 2247900"/>
              <a:gd name="connsiteY112" fmla="*/ 1559120 h 2247900"/>
              <a:gd name="connsiteX113" fmla="*/ 1323841 w 2247900"/>
              <a:gd name="connsiteY113" fmla="*/ 1635320 h 2247900"/>
              <a:gd name="connsiteX114" fmla="*/ 1420996 w 2247900"/>
              <a:gd name="connsiteY114" fmla="*/ 1732475 h 2247900"/>
              <a:gd name="connsiteX115" fmla="*/ 1513389 w 2247900"/>
              <a:gd name="connsiteY115" fmla="*/ 1688660 h 2247900"/>
              <a:gd name="connsiteX116" fmla="*/ 1717224 w 2247900"/>
              <a:gd name="connsiteY116" fmla="*/ 1436247 h 2247900"/>
              <a:gd name="connsiteX117" fmla="*/ 1733416 w 2247900"/>
              <a:gd name="connsiteY117" fmla="*/ 1280990 h 2247900"/>
              <a:gd name="connsiteX118" fmla="*/ 1768659 w 2247900"/>
              <a:gd name="connsiteY118" fmla="*/ 1346712 h 2247900"/>
              <a:gd name="connsiteX119" fmla="*/ 2090604 w 2247900"/>
              <a:gd name="connsiteY119" fmla="*/ 1540070 h 2247900"/>
              <a:gd name="connsiteX120" fmla="*/ 2182996 w 2247900"/>
              <a:gd name="connsiteY120" fmla="*/ 1546737 h 2247900"/>
              <a:gd name="connsiteX121" fmla="*/ 2235384 w 2247900"/>
              <a:gd name="connsiteY121" fmla="*/ 1425770 h 2247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2247900" h="2247900">
                <a:moveTo>
                  <a:pt x="2235384" y="1425770"/>
                </a:moveTo>
                <a:cubicBezTo>
                  <a:pt x="2221096" y="1389575"/>
                  <a:pt x="2185854" y="1366715"/>
                  <a:pt x="2148706" y="1367667"/>
                </a:cubicBezTo>
                <a:cubicBezTo>
                  <a:pt x="2125846" y="1371477"/>
                  <a:pt x="2102986" y="1374335"/>
                  <a:pt x="2080126" y="1375287"/>
                </a:cubicBezTo>
                <a:cubicBezTo>
                  <a:pt x="1940109" y="1383860"/>
                  <a:pt x="1835334" y="1338140"/>
                  <a:pt x="1761991" y="1246700"/>
                </a:cubicBezTo>
                <a:cubicBezTo>
                  <a:pt x="1768659" y="1145735"/>
                  <a:pt x="1819141" y="1060010"/>
                  <a:pt x="1931536" y="972380"/>
                </a:cubicBezTo>
                <a:cubicBezTo>
                  <a:pt x="1952491" y="955235"/>
                  <a:pt x="1982019" y="940947"/>
                  <a:pt x="1996306" y="917135"/>
                </a:cubicBezTo>
                <a:cubicBezTo>
                  <a:pt x="2010594" y="892370"/>
                  <a:pt x="2014404" y="861890"/>
                  <a:pt x="2003926" y="832362"/>
                </a:cubicBezTo>
                <a:cubicBezTo>
                  <a:pt x="1984876" y="782832"/>
                  <a:pt x="1928679" y="757115"/>
                  <a:pt x="1879149" y="777117"/>
                </a:cubicBezTo>
                <a:cubicBezTo>
                  <a:pt x="1844859" y="790452"/>
                  <a:pt x="1827714" y="821885"/>
                  <a:pt x="1808664" y="850460"/>
                </a:cubicBezTo>
                <a:cubicBezTo>
                  <a:pt x="1736274" y="961902"/>
                  <a:pt x="1705794" y="1066677"/>
                  <a:pt x="1709604" y="1159070"/>
                </a:cubicBezTo>
                <a:cubicBezTo>
                  <a:pt x="1709604" y="1169547"/>
                  <a:pt x="1710556" y="1180025"/>
                  <a:pt x="1712461" y="1189550"/>
                </a:cubicBezTo>
                <a:cubicBezTo>
                  <a:pt x="1676266" y="1097157"/>
                  <a:pt x="1601971" y="1011432"/>
                  <a:pt x="1496244" y="942852"/>
                </a:cubicBezTo>
                <a:cubicBezTo>
                  <a:pt x="1486719" y="937137"/>
                  <a:pt x="1477194" y="930470"/>
                  <a:pt x="1467669" y="923802"/>
                </a:cubicBezTo>
                <a:cubicBezTo>
                  <a:pt x="1440999" y="879987"/>
                  <a:pt x="1405756" y="841887"/>
                  <a:pt x="1364799" y="811407"/>
                </a:cubicBezTo>
                <a:cubicBezTo>
                  <a:pt x="1384801" y="793310"/>
                  <a:pt x="1398136" y="767592"/>
                  <a:pt x="1398136" y="738065"/>
                </a:cubicBezTo>
                <a:cubicBezTo>
                  <a:pt x="1398136" y="683772"/>
                  <a:pt x="1354321" y="639005"/>
                  <a:pt x="1299076" y="639005"/>
                </a:cubicBezTo>
                <a:cubicBezTo>
                  <a:pt x="1244784" y="639005"/>
                  <a:pt x="1200016" y="682820"/>
                  <a:pt x="1200016" y="738065"/>
                </a:cubicBezTo>
                <a:cubicBezTo>
                  <a:pt x="1200016" y="739017"/>
                  <a:pt x="1200016" y="739970"/>
                  <a:pt x="1200016" y="740922"/>
                </a:cubicBezTo>
                <a:cubicBezTo>
                  <a:pt x="1177156" y="737112"/>
                  <a:pt x="1154296" y="734255"/>
                  <a:pt x="1130484" y="734255"/>
                </a:cubicBezTo>
                <a:cubicBezTo>
                  <a:pt x="1123816" y="734255"/>
                  <a:pt x="1117149" y="734255"/>
                  <a:pt x="1110481" y="735207"/>
                </a:cubicBezTo>
                <a:cubicBezTo>
                  <a:pt x="1156201" y="640910"/>
                  <a:pt x="1226686" y="580902"/>
                  <a:pt x="1317174" y="551375"/>
                </a:cubicBezTo>
                <a:cubicBezTo>
                  <a:pt x="1409566" y="594237"/>
                  <a:pt x="1471479" y="671390"/>
                  <a:pt x="1512436" y="807597"/>
                </a:cubicBezTo>
                <a:cubicBezTo>
                  <a:pt x="1520056" y="833315"/>
                  <a:pt x="1523866" y="865700"/>
                  <a:pt x="1541011" y="887607"/>
                </a:cubicBezTo>
                <a:cubicBezTo>
                  <a:pt x="1559109" y="910467"/>
                  <a:pt x="1586731" y="924755"/>
                  <a:pt x="1617211" y="924755"/>
                </a:cubicBezTo>
                <a:cubicBezTo>
                  <a:pt x="1670551" y="924755"/>
                  <a:pt x="1714366" y="880940"/>
                  <a:pt x="1714366" y="827600"/>
                </a:cubicBezTo>
                <a:cubicBezTo>
                  <a:pt x="1714366" y="791405"/>
                  <a:pt x="1690554" y="763782"/>
                  <a:pt x="1670551" y="735207"/>
                </a:cubicBezTo>
                <a:cubicBezTo>
                  <a:pt x="1592446" y="627575"/>
                  <a:pt x="1505769" y="561852"/>
                  <a:pt x="1418139" y="531372"/>
                </a:cubicBezTo>
                <a:cubicBezTo>
                  <a:pt x="1365751" y="513275"/>
                  <a:pt x="1314316" y="508512"/>
                  <a:pt x="1262881" y="515180"/>
                </a:cubicBezTo>
                <a:cubicBezTo>
                  <a:pt x="1285741" y="505655"/>
                  <a:pt x="1308601" y="494225"/>
                  <a:pt x="1328604" y="479937"/>
                </a:cubicBezTo>
                <a:cubicBezTo>
                  <a:pt x="1422901" y="415167"/>
                  <a:pt x="1490529" y="302772"/>
                  <a:pt x="1521961" y="157992"/>
                </a:cubicBezTo>
                <a:cubicBezTo>
                  <a:pt x="1527676" y="129417"/>
                  <a:pt x="1539106" y="94175"/>
                  <a:pt x="1528629" y="65600"/>
                </a:cubicBezTo>
                <a:cubicBezTo>
                  <a:pt x="1510531" y="18927"/>
                  <a:pt x="1458144" y="-4885"/>
                  <a:pt x="1410519" y="13212"/>
                </a:cubicBezTo>
                <a:cubicBezTo>
                  <a:pt x="1374324" y="27500"/>
                  <a:pt x="1351464" y="62742"/>
                  <a:pt x="1352416" y="99890"/>
                </a:cubicBezTo>
                <a:cubicBezTo>
                  <a:pt x="1356226" y="122750"/>
                  <a:pt x="1359084" y="145610"/>
                  <a:pt x="1360036" y="168470"/>
                </a:cubicBezTo>
                <a:cubicBezTo>
                  <a:pt x="1368609" y="308487"/>
                  <a:pt x="1322889" y="413262"/>
                  <a:pt x="1231449" y="486605"/>
                </a:cubicBezTo>
                <a:cubicBezTo>
                  <a:pt x="1130484" y="479937"/>
                  <a:pt x="1044759" y="429455"/>
                  <a:pt x="957129" y="317060"/>
                </a:cubicBezTo>
                <a:cubicBezTo>
                  <a:pt x="939984" y="296105"/>
                  <a:pt x="925696" y="266577"/>
                  <a:pt x="901884" y="252290"/>
                </a:cubicBezTo>
                <a:cubicBezTo>
                  <a:pt x="876166" y="238955"/>
                  <a:pt x="845686" y="236097"/>
                  <a:pt x="817111" y="246575"/>
                </a:cubicBezTo>
                <a:cubicBezTo>
                  <a:pt x="767581" y="265625"/>
                  <a:pt x="741864" y="321822"/>
                  <a:pt x="761866" y="371352"/>
                </a:cubicBezTo>
                <a:cubicBezTo>
                  <a:pt x="775201" y="405642"/>
                  <a:pt x="806634" y="422787"/>
                  <a:pt x="835209" y="441837"/>
                </a:cubicBezTo>
                <a:cubicBezTo>
                  <a:pt x="946651" y="514227"/>
                  <a:pt x="1051426" y="544707"/>
                  <a:pt x="1143819" y="540897"/>
                </a:cubicBezTo>
                <a:cubicBezTo>
                  <a:pt x="1154296" y="540897"/>
                  <a:pt x="1164774" y="539945"/>
                  <a:pt x="1174299" y="538040"/>
                </a:cubicBezTo>
                <a:cubicBezTo>
                  <a:pt x="1081906" y="574235"/>
                  <a:pt x="996181" y="648530"/>
                  <a:pt x="927601" y="754257"/>
                </a:cubicBezTo>
                <a:cubicBezTo>
                  <a:pt x="916171" y="772355"/>
                  <a:pt x="900931" y="792357"/>
                  <a:pt x="893311" y="814265"/>
                </a:cubicBezTo>
                <a:cubicBezTo>
                  <a:pt x="864736" y="836172"/>
                  <a:pt x="839019" y="860937"/>
                  <a:pt x="817111" y="889512"/>
                </a:cubicBezTo>
                <a:cubicBezTo>
                  <a:pt x="799014" y="864747"/>
                  <a:pt x="770439" y="849507"/>
                  <a:pt x="738054" y="849507"/>
                </a:cubicBezTo>
                <a:cubicBezTo>
                  <a:pt x="683761" y="849507"/>
                  <a:pt x="638994" y="893322"/>
                  <a:pt x="638994" y="948567"/>
                </a:cubicBezTo>
                <a:cubicBezTo>
                  <a:pt x="638994" y="1002860"/>
                  <a:pt x="682809" y="1047627"/>
                  <a:pt x="738054" y="1047627"/>
                </a:cubicBezTo>
                <a:cubicBezTo>
                  <a:pt x="739959" y="1047627"/>
                  <a:pt x="742816" y="1047627"/>
                  <a:pt x="744721" y="1047627"/>
                </a:cubicBezTo>
                <a:cubicBezTo>
                  <a:pt x="739006" y="1074297"/>
                  <a:pt x="736149" y="1101920"/>
                  <a:pt x="736149" y="1129542"/>
                </a:cubicBezTo>
                <a:cubicBezTo>
                  <a:pt x="736149" y="1132400"/>
                  <a:pt x="736149" y="1135257"/>
                  <a:pt x="736149" y="1137162"/>
                </a:cubicBezTo>
                <a:cubicBezTo>
                  <a:pt x="640899" y="1091442"/>
                  <a:pt x="580891" y="1020957"/>
                  <a:pt x="551364" y="929517"/>
                </a:cubicBezTo>
                <a:cubicBezTo>
                  <a:pt x="594226" y="837125"/>
                  <a:pt x="671379" y="775212"/>
                  <a:pt x="807586" y="734255"/>
                </a:cubicBezTo>
                <a:cubicBezTo>
                  <a:pt x="833304" y="726635"/>
                  <a:pt x="865689" y="722825"/>
                  <a:pt x="887596" y="705680"/>
                </a:cubicBezTo>
                <a:cubicBezTo>
                  <a:pt x="910456" y="687582"/>
                  <a:pt x="924744" y="659960"/>
                  <a:pt x="924744" y="629480"/>
                </a:cubicBezTo>
                <a:cubicBezTo>
                  <a:pt x="924744" y="576140"/>
                  <a:pt x="880929" y="532325"/>
                  <a:pt x="827589" y="532325"/>
                </a:cubicBezTo>
                <a:cubicBezTo>
                  <a:pt x="791394" y="532325"/>
                  <a:pt x="763771" y="556137"/>
                  <a:pt x="735196" y="576140"/>
                </a:cubicBezTo>
                <a:cubicBezTo>
                  <a:pt x="628516" y="655197"/>
                  <a:pt x="562794" y="741875"/>
                  <a:pt x="532314" y="829505"/>
                </a:cubicBezTo>
                <a:cubicBezTo>
                  <a:pt x="514216" y="881892"/>
                  <a:pt x="509454" y="933327"/>
                  <a:pt x="516121" y="984762"/>
                </a:cubicBezTo>
                <a:cubicBezTo>
                  <a:pt x="506596" y="961902"/>
                  <a:pt x="495166" y="939042"/>
                  <a:pt x="480879" y="919040"/>
                </a:cubicBezTo>
                <a:cubicBezTo>
                  <a:pt x="416109" y="824742"/>
                  <a:pt x="303714" y="757115"/>
                  <a:pt x="158934" y="725682"/>
                </a:cubicBezTo>
                <a:cubicBezTo>
                  <a:pt x="130359" y="719967"/>
                  <a:pt x="95116" y="708537"/>
                  <a:pt x="66541" y="719015"/>
                </a:cubicBezTo>
                <a:cubicBezTo>
                  <a:pt x="18916" y="737112"/>
                  <a:pt x="-4896" y="790452"/>
                  <a:pt x="13201" y="837125"/>
                </a:cubicBezTo>
                <a:cubicBezTo>
                  <a:pt x="27489" y="873320"/>
                  <a:pt x="62731" y="896180"/>
                  <a:pt x="99879" y="895227"/>
                </a:cubicBezTo>
                <a:cubicBezTo>
                  <a:pt x="122739" y="891417"/>
                  <a:pt x="145599" y="888560"/>
                  <a:pt x="168459" y="887607"/>
                </a:cubicBezTo>
                <a:cubicBezTo>
                  <a:pt x="308476" y="879035"/>
                  <a:pt x="413251" y="924755"/>
                  <a:pt x="486594" y="1016195"/>
                </a:cubicBezTo>
                <a:cubicBezTo>
                  <a:pt x="479926" y="1117160"/>
                  <a:pt x="429444" y="1202885"/>
                  <a:pt x="317049" y="1290515"/>
                </a:cubicBezTo>
                <a:cubicBezTo>
                  <a:pt x="296094" y="1307660"/>
                  <a:pt x="266566" y="1321947"/>
                  <a:pt x="252279" y="1345760"/>
                </a:cubicBezTo>
                <a:cubicBezTo>
                  <a:pt x="237991" y="1370525"/>
                  <a:pt x="234181" y="1401005"/>
                  <a:pt x="244659" y="1430532"/>
                </a:cubicBezTo>
                <a:cubicBezTo>
                  <a:pt x="263709" y="1480062"/>
                  <a:pt x="319906" y="1505780"/>
                  <a:pt x="369436" y="1485777"/>
                </a:cubicBezTo>
                <a:cubicBezTo>
                  <a:pt x="403726" y="1472442"/>
                  <a:pt x="420871" y="1441010"/>
                  <a:pt x="439921" y="1412435"/>
                </a:cubicBezTo>
                <a:cubicBezTo>
                  <a:pt x="512311" y="1300992"/>
                  <a:pt x="542791" y="1196217"/>
                  <a:pt x="538981" y="1103825"/>
                </a:cubicBezTo>
                <a:cubicBezTo>
                  <a:pt x="538981" y="1093347"/>
                  <a:pt x="538029" y="1082870"/>
                  <a:pt x="536124" y="1073345"/>
                </a:cubicBezTo>
                <a:cubicBezTo>
                  <a:pt x="572319" y="1165737"/>
                  <a:pt x="646614" y="1251462"/>
                  <a:pt x="752341" y="1320042"/>
                </a:cubicBezTo>
                <a:cubicBezTo>
                  <a:pt x="767581" y="1329567"/>
                  <a:pt x="783774" y="1341950"/>
                  <a:pt x="801871" y="1350522"/>
                </a:cubicBezTo>
                <a:cubicBezTo>
                  <a:pt x="827589" y="1388622"/>
                  <a:pt x="859974" y="1421960"/>
                  <a:pt x="897121" y="1449582"/>
                </a:cubicBezTo>
                <a:cubicBezTo>
                  <a:pt x="881881" y="1466727"/>
                  <a:pt x="871404" y="1490540"/>
                  <a:pt x="871404" y="1515305"/>
                </a:cubicBezTo>
                <a:cubicBezTo>
                  <a:pt x="871404" y="1569597"/>
                  <a:pt x="915219" y="1614365"/>
                  <a:pt x="970464" y="1614365"/>
                </a:cubicBezTo>
                <a:cubicBezTo>
                  <a:pt x="1023804" y="1614365"/>
                  <a:pt x="1066666" y="1572455"/>
                  <a:pt x="1068571" y="1521020"/>
                </a:cubicBezTo>
                <a:cubicBezTo>
                  <a:pt x="1087621" y="1523877"/>
                  <a:pt x="1107624" y="1525782"/>
                  <a:pt x="1127626" y="1525782"/>
                </a:cubicBezTo>
                <a:cubicBezTo>
                  <a:pt x="1137151" y="1525782"/>
                  <a:pt x="1145724" y="1525782"/>
                  <a:pt x="1155249" y="1524830"/>
                </a:cubicBezTo>
                <a:cubicBezTo>
                  <a:pt x="1109529" y="1616270"/>
                  <a:pt x="1039996" y="1674372"/>
                  <a:pt x="951414" y="1702947"/>
                </a:cubicBezTo>
                <a:cubicBezTo>
                  <a:pt x="859021" y="1660085"/>
                  <a:pt x="797109" y="1582932"/>
                  <a:pt x="756151" y="1446725"/>
                </a:cubicBezTo>
                <a:cubicBezTo>
                  <a:pt x="748531" y="1421007"/>
                  <a:pt x="744721" y="1388622"/>
                  <a:pt x="727576" y="1366715"/>
                </a:cubicBezTo>
                <a:cubicBezTo>
                  <a:pt x="709479" y="1343855"/>
                  <a:pt x="681856" y="1329567"/>
                  <a:pt x="651376" y="1329567"/>
                </a:cubicBezTo>
                <a:cubicBezTo>
                  <a:pt x="598036" y="1329567"/>
                  <a:pt x="554221" y="1373382"/>
                  <a:pt x="554221" y="1426722"/>
                </a:cubicBezTo>
                <a:cubicBezTo>
                  <a:pt x="554221" y="1462917"/>
                  <a:pt x="578034" y="1490540"/>
                  <a:pt x="598036" y="1519115"/>
                </a:cubicBezTo>
                <a:cubicBezTo>
                  <a:pt x="676141" y="1626747"/>
                  <a:pt x="762819" y="1692470"/>
                  <a:pt x="850449" y="1722950"/>
                </a:cubicBezTo>
                <a:cubicBezTo>
                  <a:pt x="902836" y="1741047"/>
                  <a:pt x="954271" y="1745810"/>
                  <a:pt x="1005706" y="1739142"/>
                </a:cubicBezTo>
                <a:cubicBezTo>
                  <a:pt x="982846" y="1748667"/>
                  <a:pt x="959986" y="1760097"/>
                  <a:pt x="939984" y="1774385"/>
                </a:cubicBezTo>
                <a:cubicBezTo>
                  <a:pt x="845686" y="1839155"/>
                  <a:pt x="778059" y="1951550"/>
                  <a:pt x="746626" y="2096330"/>
                </a:cubicBezTo>
                <a:cubicBezTo>
                  <a:pt x="740911" y="2124905"/>
                  <a:pt x="729481" y="2160147"/>
                  <a:pt x="739959" y="2188722"/>
                </a:cubicBezTo>
                <a:cubicBezTo>
                  <a:pt x="758056" y="2235395"/>
                  <a:pt x="810444" y="2259207"/>
                  <a:pt x="858069" y="2241110"/>
                </a:cubicBezTo>
                <a:cubicBezTo>
                  <a:pt x="894264" y="2226822"/>
                  <a:pt x="917124" y="2191580"/>
                  <a:pt x="916171" y="2154432"/>
                </a:cubicBezTo>
                <a:cubicBezTo>
                  <a:pt x="912361" y="2131572"/>
                  <a:pt x="909504" y="2108712"/>
                  <a:pt x="908551" y="2085852"/>
                </a:cubicBezTo>
                <a:cubicBezTo>
                  <a:pt x="899979" y="1945835"/>
                  <a:pt x="945699" y="1841060"/>
                  <a:pt x="1037139" y="1767717"/>
                </a:cubicBezTo>
                <a:cubicBezTo>
                  <a:pt x="1138104" y="1774385"/>
                  <a:pt x="1223829" y="1824867"/>
                  <a:pt x="1311459" y="1937262"/>
                </a:cubicBezTo>
                <a:cubicBezTo>
                  <a:pt x="1328604" y="1958217"/>
                  <a:pt x="1342891" y="1987745"/>
                  <a:pt x="1366704" y="2002032"/>
                </a:cubicBezTo>
                <a:cubicBezTo>
                  <a:pt x="1391469" y="2016320"/>
                  <a:pt x="1421949" y="2020130"/>
                  <a:pt x="1451476" y="2009652"/>
                </a:cubicBezTo>
                <a:cubicBezTo>
                  <a:pt x="1501006" y="1990602"/>
                  <a:pt x="1526724" y="1934405"/>
                  <a:pt x="1506721" y="1884875"/>
                </a:cubicBezTo>
                <a:cubicBezTo>
                  <a:pt x="1493386" y="1850585"/>
                  <a:pt x="1461954" y="1833440"/>
                  <a:pt x="1433379" y="1814390"/>
                </a:cubicBezTo>
                <a:cubicBezTo>
                  <a:pt x="1321936" y="1742000"/>
                  <a:pt x="1217161" y="1711520"/>
                  <a:pt x="1124769" y="1715330"/>
                </a:cubicBezTo>
                <a:cubicBezTo>
                  <a:pt x="1114291" y="1715330"/>
                  <a:pt x="1103814" y="1716282"/>
                  <a:pt x="1094289" y="1718187"/>
                </a:cubicBezTo>
                <a:cubicBezTo>
                  <a:pt x="1186681" y="1681992"/>
                  <a:pt x="1272406" y="1607697"/>
                  <a:pt x="1340986" y="1501970"/>
                </a:cubicBezTo>
                <a:cubicBezTo>
                  <a:pt x="1353369" y="1482920"/>
                  <a:pt x="1369561" y="1461965"/>
                  <a:pt x="1376229" y="1439105"/>
                </a:cubicBezTo>
                <a:cubicBezTo>
                  <a:pt x="1397184" y="1421960"/>
                  <a:pt x="1417186" y="1402910"/>
                  <a:pt x="1434331" y="1381002"/>
                </a:cubicBezTo>
                <a:cubicBezTo>
                  <a:pt x="1452429" y="1402910"/>
                  <a:pt x="1480051" y="1416245"/>
                  <a:pt x="1510531" y="1416245"/>
                </a:cubicBezTo>
                <a:cubicBezTo>
                  <a:pt x="1564824" y="1416245"/>
                  <a:pt x="1609591" y="1372430"/>
                  <a:pt x="1609591" y="1317185"/>
                </a:cubicBezTo>
                <a:cubicBezTo>
                  <a:pt x="1609591" y="1263845"/>
                  <a:pt x="1566729" y="1220030"/>
                  <a:pt x="1513389" y="1218125"/>
                </a:cubicBezTo>
                <a:cubicBezTo>
                  <a:pt x="1519104" y="1190502"/>
                  <a:pt x="1522914" y="1162880"/>
                  <a:pt x="1522914" y="1133352"/>
                </a:cubicBezTo>
                <a:cubicBezTo>
                  <a:pt x="1611496" y="1179072"/>
                  <a:pt x="1668646" y="1247652"/>
                  <a:pt x="1697221" y="1335282"/>
                </a:cubicBezTo>
                <a:cubicBezTo>
                  <a:pt x="1654359" y="1427675"/>
                  <a:pt x="1577206" y="1489587"/>
                  <a:pt x="1440999" y="1530545"/>
                </a:cubicBezTo>
                <a:cubicBezTo>
                  <a:pt x="1415281" y="1538165"/>
                  <a:pt x="1382896" y="1541975"/>
                  <a:pt x="1360989" y="1559120"/>
                </a:cubicBezTo>
                <a:cubicBezTo>
                  <a:pt x="1338129" y="1577217"/>
                  <a:pt x="1323841" y="1604840"/>
                  <a:pt x="1323841" y="1635320"/>
                </a:cubicBezTo>
                <a:cubicBezTo>
                  <a:pt x="1323841" y="1688660"/>
                  <a:pt x="1367656" y="1732475"/>
                  <a:pt x="1420996" y="1732475"/>
                </a:cubicBezTo>
                <a:cubicBezTo>
                  <a:pt x="1457191" y="1732475"/>
                  <a:pt x="1484814" y="1708662"/>
                  <a:pt x="1513389" y="1688660"/>
                </a:cubicBezTo>
                <a:cubicBezTo>
                  <a:pt x="1621021" y="1610555"/>
                  <a:pt x="1686744" y="1523877"/>
                  <a:pt x="1717224" y="1436247"/>
                </a:cubicBezTo>
                <a:cubicBezTo>
                  <a:pt x="1735321" y="1383860"/>
                  <a:pt x="1740084" y="1332425"/>
                  <a:pt x="1733416" y="1280990"/>
                </a:cubicBezTo>
                <a:cubicBezTo>
                  <a:pt x="1742941" y="1303850"/>
                  <a:pt x="1754371" y="1326710"/>
                  <a:pt x="1768659" y="1346712"/>
                </a:cubicBezTo>
                <a:cubicBezTo>
                  <a:pt x="1833429" y="1441010"/>
                  <a:pt x="1945824" y="1508637"/>
                  <a:pt x="2090604" y="1540070"/>
                </a:cubicBezTo>
                <a:cubicBezTo>
                  <a:pt x="2119179" y="1545785"/>
                  <a:pt x="2154421" y="1557215"/>
                  <a:pt x="2182996" y="1546737"/>
                </a:cubicBezTo>
                <a:cubicBezTo>
                  <a:pt x="2230621" y="1525782"/>
                  <a:pt x="2253481" y="1472442"/>
                  <a:pt x="2235384" y="1425770"/>
                </a:cubicBezTo>
                <a:close/>
              </a:path>
            </a:pathLst>
          </a:custGeom>
          <a:solidFill>
            <a:srgbClr val="90ABDC">
              <a:alpha val="20000"/>
            </a:srgbClr>
          </a:solidFill>
          <a:ln w="9525" cap="flat">
            <a:noFill/>
            <a:prstDash val="solid"/>
            <a:miter/>
          </a:ln>
        </p:spPr>
        <p:txBody>
          <a:bodyPr rtlCol="0" anchor="ctr"/>
          <a:lstStyle/>
          <a:p>
            <a:endParaRPr lang="ja-JP" altLang="en-US">
              <a:solidFill>
                <a:prstClr val="black"/>
              </a:solidFill>
            </a:endParaRPr>
          </a:p>
        </p:txBody>
      </p:sp>
      <p:sp>
        <p:nvSpPr>
          <p:cNvPr id="8" name="フリーフォーム: 図形 7">
            <a:extLst>
              <a:ext uri="{FF2B5EF4-FFF2-40B4-BE49-F238E27FC236}">
                <a16:creationId xmlns:a16="http://schemas.microsoft.com/office/drawing/2014/main" id="{5E850638-BC3D-4037-9D92-49184F85112D}"/>
              </a:ext>
            </a:extLst>
          </p:cNvPr>
          <p:cNvSpPr/>
          <p:nvPr userDrawn="1"/>
        </p:nvSpPr>
        <p:spPr>
          <a:xfrm>
            <a:off x="0" y="5990749"/>
            <a:ext cx="12255856" cy="864000"/>
          </a:xfrm>
          <a:custGeom>
            <a:avLst/>
            <a:gdLst>
              <a:gd name="connsiteX0" fmla="*/ 8209128 w 11880732"/>
              <a:gd name="connsiteY0" fmla="*/ 0 h 1079980"/>
              <a:gd name="connsiteX1" fmla="*/ 11641131 w 11880732"/>
              <a:gd name="connsiteY1" fmla="*/ 163327 h 1079980"/>
              <a:gd name="connsiteX2" fmla="*/ 11880732 w 11880732"/>
              <a:gd name="connsiteY2" fmla="*/ 188846 h 1079980"/>
              <a:gd name="connsiteX3" fmla="*/ 11880732 w 11880732"/>
              <a:gd name="connsiteY3" fmla="*/ 1079980 h 1079980"/>
              <a:gd name="connsiteX4" fmla="*/ 0 w 11880732"/>
              <a:gd name="connsiteY4" fmla="*/ 1079980 h 1079980"/>
              <a:gd name="connsiteX5" fmla="*/ 48260 w 11880732"/>
              <a:gd name="connsiteY5" fmla="*/ 1064047 h 1079980"/>
              <a:gd name="connsiteX6" fmla="*/ 8209128 w 11880732"/>
              <a:gd name="connsiteY6" fmla="*/ 0 h 1079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880732" h="1079980">
                <a:moveTo>
                  <a:pt x="8209128" y="0"/>
                </a:moveTo>
                <a:cubicBezTo>
                  <a:pt x="9404260" y="0"/>
                  <a:pt x="10556963" y="57181"/>
                  <a:pt x="11641131" y="163327"/>
                </a:cubicBezTo>
                <a:lnTo>
                  <a:pt x="11880732" y="188846"/>
                </a:lnTo>
                <a:lnTo>
                  <a:pt x="11880732" y="1079980"/>
                </a:lnTo>
                <a:lnTo>
                  <a:pt x="0" y="1079980"/>
                </a:lnTo>
                <a:lnTo>
                  <a:pt x="48260" y="1064047"/>
                </a:lnTo>
                <a:cubicBezTo>
                  <a:pt x="2136808" y="406624"/>
                  <a:pt x="5022111" y="0"/>
                  <a:pt x="8209128"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フリーフォーム: 図形 8">
            <a:extLst>
              <a:ext uri="{FF2B5EF4-FFF2-40B4-BE49-F238E27FC236}">
                <a16:creationId xmlns:a16="http://schemas.microsoft.com/office/drawing/2014/main" id="{A7B4DDD3-84E6-418A-A90A-7E9F45B74285}"/>
              </a:ext>
            </a:extLst>
          </p:cNvPr>
          <p:cNvSpPr/>
          <p:nvPr userDrawn="1"/>
        </p:nvSpPr>
        <p:spPr>
          <a:xfrm rot="60000">
            <a:off x="-300224" y="5571445"/>
            <a:ext cx="12557177" cy="1456216"/>
          </a:xfrm>
          <a:custGeom>
            <a:avLst/>
            <a:gdLst>
              <a:gd name="connsiteX0" fmla="*/ 10541155 w 12181069"/>
              <a:gd name="connsiteY0" fmla="*/ 9183 h 1719776"/>
              <a:gd name="connsiteX1" fmla="*/ 11508286 w 12181069"/>
              <a:gd name="connsiteY1" fmla="*/ 0 h 1719776"/>
              <a:gd name="connsiteX2" fmla="*/ 12176053 w 12181069"/>
              <a:gd name="connsiteY2" fmla="*/ 4614 h 1719776"/>
              <a:gd name="connsiteX3" fmla="*/ 12181069 w 12181069"/>
              <a:gd name="connsiteY3" fmla="*/ 292019 h 1719776"/>
              <a:gd name="connsiteX4" fmla="*/ 11643036 w 12181069"/>
              <a:gd name="connsiteY4" fmla="*/ 280838 h 1719776"/>
              <a:gd name="connsiteX5" fmla="*/ 10937967 w 12181069"/>
              <a:gd name="connsiteY5" fmla="*/ 275966 h 1719776"/>
              <a:gd name="connsiteX6" fmla="*/ 313164 w 12181069"/>
              <a:gd name="connsiteY6" fmla="*/ 1655850 h 1719776"/>
              <a:gd name="connsiteX7" fmla="*/ 135003 w 12181069"/>
              <a:gd name="connsiteY7" fmla="*/ 1717422 h 1719776"/>
              <a:gd name="connsiteX8" fmla="*/ 132 w 12181069"/>
              <a:gd name="connsiteY8" fmla="*/ 1719776 h 1719776"/>
              <a:gd name="connsiteX9" fmla="*/ 0 w 12181069"/>
              <a:gd name="connsiteY9" fmla="*/ 1712235 h 1719776"/>
              <a:gd name="connsiteX10" fmla="*/ 170037 w 12181069"/>
              <a:gd name="connsiteY10" fmla="*/ 1641411 h 1719776"/>
              <a:gd name="connsiteX11" fmla="*/ 10541155 w 12181069"/>
              <a:gd name="connsiteY11" fmla="*/ 9183 h 1719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1069" h="1719776">
                <a:moveTo>
                  <a:pt x="10541155" y="9183"/>
                </a:moveTo>
                <a:cubicBezTo>
                  <a:pt x="10860638" y="3095"/>
                  <a:pt x="11183140" y="0"/>
                  <a:pt x="11508286" y="0"/>
                </a:cubicBezTo>
                <a:lnTo>
                  <a:pt x="12176053" y="4614"/>
                </a:lnTo>
                <a:lnTo>
                  <a:pt x="12181069" y="292019"/>
                </a:lnTo>
                <a:lnTo>
                  <a:pt x="11643036" y="280838"/>
                </a:lnTo>
                <a:lnTo>
                  <a:pt x="10937967" y="275966"/>
                </a:lnTo>
                <a:cubicBezTo>
                  <a:pt x="6651942" y="275966"/>
                  <a:pt x="2825564" y="813747"/>
                  <a:pt x="313164" y="1655850"/>
                </a:cubicBezTo>
                <a:lnTo>
                  <a:pt x="135003" y="1717422"/>
                </a:lnTo>
                <a:lnTo>
                  <a:pt x="132" y="1719776"/>
                </a:lnTo>
                <a:lnTo>
                  <a:pt x="0" y="1712235"/>
                </a:lnTo>
                <a:lnTo>
                  <a:pt x="170037" y="1641411"/>
                </a:lnTo>
                <a:cubicBezTo>
                  <a:pt x="2465193" y="719039"/>
                  <a:pt x="6228133" y="91371"/>
                  <a:pt x="10541155" y="918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フリーフォーム: 図形 9">
            <a:extLst>
              <a:ext uri="{FF2B5EF4-FFF2-40B4-BE49-F238E27FC236}">
                <a16:creationId xmlns:a16="http://schemas.microsoft.com/office/drawing/2014/main" id="{F05BF54B-3667-4FEB-B2BA-FC53ADFEF0EE}"/>
              </a:ext>
            </a:extLst>
          </p:cNvPr>
          <p:cNvSpPr/>
          <p:nvPr userDrawn="1"/>
        </p:nvSpPr>
        <p:spPr>
          <a:xfrm rot="21480000">
            <a:off x="-778483" y="5544227"/>
            <a:ext cx="13036280" cy="1213946"/>
          </a:xfrm>
          <a:custGeom>
            <a:avLst/>
            <a:gdLst>
              <a:gd name="connsiteX0" fmla="*/ 787403 w 12192000"/>
              <a:gd name="connsiteY0" fmla="*/ 1644752 h 2083666"/>
              <a:gd name="connsiteX1" fmla="*/ 292387 w 12192000"/>
              <a:gd name="connsiteY1" fmla="*/ 1901237 h 2083666"/>
              <a:gd name="connsiteX2" fmla="*/ 0 w 12192000"/>
              <a:gd name="connsiteY2" fmla="*/ 2083666 h 2083666"/>
              <a:gd name="connsiteX3" fmla="*/ 0 w 12192000"/>
              <a:gd name="connsiteY3" fmla="*/ 2008110 h 2083666"/>
              <a:gd name="connsiteX4" fmla="*/ 382803 w 12192000"/>
              <a:gd name="connsiteY4" fmla="*/ 1815065 h 2083666"/>
              <a:gd name="connsiteX5" fmla="*/ 10440636 w 12192000"/>
              <a:gd name="connsiteY5" fmla="*/ 0 h 2083666"/>
              <a:gd name="connsiteX6" fmla="*/ 11620658 w 12192000"/>
              <a:gd name="connsiteY6" fmla="*/ 18757 h 2083666"/>
              <a:gd name="connsiteX7" fmla="*/ 12192000 w 12192000"/>
              <a:gd name="connsiteY7" fmla="*/ 41609 h 2083666"/>
              <a:gd name="connsiteX8" fmla="*/ 12192000 w 12192000"/>
              <a:gd name="connsiteY8" fmla="*/ 282282 h 2083666"/>
              <a:gd name="connsiteX9" fmla="*/ 11710570 w 12192000"/>
              <a:gd name="connsiteY9" fmla="*/ 255219 h 2083666"/>
              <a:gd name="connsiteX10" fmla="*/ 9952957 w 12192000"/>
              <a:gd name="connsiteY10" fmla="*/ 213360 h 2083666"/>
              <a:gd name="connsiteX11" fmla="*/ 1047197 w 12192000"/>
              <a:gd name="connsiteY11" fmla="*/ 1535393 h 2083666"/>
              <a:gd name="connsiteX12" fmla="*/ 787403 w 12192000"/>
              <a:gd name="connsiteY12" fmla="*/ 1644752 h 2083666"/>
              <a:gd name="connsiteX13" fmla="*/ 870484 w 12192000"/>
              <a:gd name="connsiteY13" fmla="*/ 1601705 h 2083666"/>
              <a:gd name="connsiteX14" fmla="*/ 10440636 w 12192000"/>
              <a:gd name="connsiteY14" fmla="*/ 0 h 2083666"/>
              <a:gd name="connsiteX0" fmla="*/ 787403 w 12192000"/>
              <a:gd name="connsiteY0" fmla="*/ 1644752 h 2008110"/>
              <a:gd name="connsiteX1" fmla="*/ 292387 w 12192000"/>
              <a:gd name="connsiteY1" fmla="*/ 1901237 h 2008110"/>
              <a:gd name="connsiteX2" fmla="*/ 0 w 12192000"/>
              <a:gd name="connsiteY2" fmla="*/ 2008110 h 2008110"/>
              <a:gd name="connsiteX3" fmla="*/ 382803 w 12192000"/>
              <a:gd name="connsiteY3" fmla="*/ 1815065 h 2008110"/>
              <a:gd name="connsiteX4" fmla="*/ 787403 w 12192000"/>
              <a:gd name="connsiteY4" fmla="*/ 1644752 h 2008110"/>
              <a:gd name="connsiteX5" fmla="*/ 10440636 w 12192000"/>
              <a:gd name="connsiteY5" fmla="*/ 0 h 2008110"/>
              <a:gd name="connsiteX6" fmla="*/ 11620658 w 12192000"/>
              <a:gd name="connsiteY6" fmla="*/ 18757 h 2008110"/>
              <a:gd name="connsiteX7" fmla="*/ 12192000 w 12192000"/>
              <a:gd name="connsiteY7" fmla="*/ 41609 h 2008110"/>
              <a:gd name="connsiteX8" fmla="*/ 12192000 w 12192000"/>
              <a:gd name="connsiteY8" fmla="*/ 282282 h 2008110"/>
              <a:gd name="connsiteX9" fmla="*/ 11710570 w 12192000"/>
              <a:gd name="connsiteY9" fmla="*/ 255219 h 2008110"/>
              <a:gd name="connsiteX10" fmla="*/ 9952957 w 12192000"/>
              <a:gd name="connsiteY10" fmla="*/ 213360 h 2008110"/>
              <a:gd name="connsiteX11" fmla="*/ 1047197 w 12192000"/>
              <a:gd name="connsiteY11" fmla="*/ 1535393 h 2008110"/>
              <a:gd name="connsiteX12" fmla="*/ 787403 w 12192000"/>
              <a:gd name="connsiteY12" fmla="*/ 1644752 h 2008110"/>
              <a:gd name="connsiteX13" fmla="*/ 870484 w 12192000"/>
              <a:gd name="connsiteY13" fmla="*/ 1601705 h 2008110"/>
              <a:gd name="connsiteX14" fmla="*/ 10440636 w 12192000"/>
              <a:gd name="connsiteY14" fmla="*/ 0 h 2008110"/>
              <a:gd name="connsiteX0" fmla="*/ 787403 w 12192000"/>
              <a:gd name="connsiteY0" fmla="*/ 1644752 h 2008110"/>
              <a:gd name="connsiteX1" fmla="*/ 0 w 12192000"/>
              <a:gd name="connsiteY1" fmla="*/ 2008110 h 2008110"/>
              <a:gd name="connsiteX2" fmla="*/ 382803 w 12192000"/>
              <a:gd name="connsiteY2" fmla="*/ 1815065 h 2008110"/>
              <a:gd name="connsiteX3" fmla="*/ 787403 w 12192000"/>
              <a:gd name="connsiteY3" fmla="*/ 1644752 h 2008110"/>
              <a:gd name="connsiteX4" fmla="*/ 10440636 w 12192000"/>
              <a:gd name="connsiteY4" fmla="*/ 0 h 2008110"/>
              <a:gd name="connsiteX5" fmla="*/ 11620658 w 12192000"/>
              <a:gd name="connsiteY5" fmla="*/ 18757 h 2008110"/>
              <a:gd name="connsiteX6" fmla="*/ 12192000 w 12192000"/>
              <a:gd name="connsiteY6" fmla="*/ 41609 h 2008110"/>
              <a:gd name="connsiteX7" fmla="*/ 12192000 w 12192000"/>
              <a:gd name="connsiteY7" fmla="*/ 282282 h 2008110"/>
              <a:gd name="connsiteX8" fmla="*/ 11710570 w 12192000"/>
              <a:gd name="connsiteY8" fmla="*/ 255219 h 2008110"/>
              <a:gd name="connsiteX9" fmla="*/ 9952957 w 12192000"/>
              <a:gd name="connsiteY9" fmla="*/ 213360 h 2008110"/>
              <a:gd name="connsiteX10" fmla="*/ 1047197 w 12192000"/>
              <a:gd name="connsiteY10" fmla="*/ 1535393 h 2008110"/>
              <a:gd name="connsiteX11" fmla="*/ 787403 w 12192000"/>
              <a:gd name="connsiteY11" fmla="*/ 1644752 h 2008110"/>
              <a:gd name="connsiteX12" fmla="*/ 870484 w 12192000"/>
              <a:gd name="connsiteY12" fmla="*/ 1601705 h 2008110"/>
              <a:gd name="connsiteX13" fmla="*/ 10440636 w 12192000"/>
              <a:gd name="connsiteY13" fmla="*/ 0 h 2008110"/>
              <a:gd name="connsiteX0" fmla="*/ 404600 w 11809197"/>
              <a:gd name="connsiteY0" fmla="*/ 1644752 h 1815065"/>
              <a:gd name="connsiteX1" fmla="*/ 0 w 11809197"/>
              <a:gd name="connsiteY1" fmla="*/ 1815065 h 1815065"/>
              <a:gd name="connsiteX2" fmla="*/ 404600 w 11809197"/>
              <a:gd name="connsiteY2" fmla="*/ 1644752 h 1815065"/>
              <a:gd name="connsiteX3" fmla="*/ 10057833 w 11809197"/>
              <a:gd name="connsiteY3" fmla="*/ 0 h 1815065"/>
              <a:gd name="connsiteX4" fmla="*/ 11237855 w 11809197"/>
              <a:gd name="connsiteY4" fmla="*/ 18757 h 1815065"/>
              <a:gd name="connsiteX5" fmla="*/ 11809197 w 11809197"/>
              <a:gd name="connsiteY5" fmla="*/ 41609 h 1815065"/>
              <a:gd name="connsiteX6" fmla="*/ 11809197 w 11809197"/>
              <a:gd name="connsiteY6" fmla="*/ 282282 h 1815065"/>
              <a:gd name="connsiteX7" fmla="*/ 11327767 w 11809197"/>
              <a:gd name="connsiteY7" fmla="*/ 255219 h 1815065"/>
              <a:gd name="connsiteX8" fmla="*/ 9570154 w 11809197"/>
              <a:gd name="connsiteY8" fmla="*/ 213360 h 1815065"/>
              <a:gd name="connsiteX9" fmla="*/ 664394 w 11809197"/>
              <a:gd name="connsiteY9" fmla="*/ 1535393 h 1815065"/>
              <a:gd name="connsiteX10" fmla="*/ 404600 w 11809197"/>
              <a:gd name="connsiteY10" fmla="*/ 1644752 h 1815065"/>
              <a:gd name="connsiteX11" fmla="*/ 487681 w 11809197"/>
              <a:gd name="connsiteY11" fmla="*/ 1601705 h 1815065"/>
              <a:gd name="connsiteX12" fmla="*/ 10057833 w 11809197"/>
              <a:gd name="connsiteY12" fmla="*/ 0 h 1815065"/>
              <a:gd name="connsiteX0" fmla="*/ 9653233 w 11404597"/>
              <a:gd name="connsiteY0" fmla="*/ 0 h 1644752"/>
              <a:gd name="connsiteX1" fmla="*/ 10833255 w 11404597"/>
              <a:gd name="connsiteY1" fmla="*/ 18757 h 1644752"/>
              <a:gd name="connsiteX2" fmla="*/ 11404597 w 11404597"/>
              <a:gd name="connsiteY2" fmla="*/ 41609 h 1644752"/>
              <a:gd name="connsiteX3" fmla="*/ 11404597 w 11404597"/>
              <a:gd name="connsiteY3" fmla="*/ 282282 h 1644752"/>
              <a:gd name="connsiteX4" fmla="*/ 10923167 w 11404597"/>
              <a:gd name="connsiteY4" fmla="*/ 255219 h 1644752"/>
              <a:gd name="connsiteX5" fmla="*/ 9165554 w 11404597"/>
              <a:gd name="connsiteY5" fmla="*/ 213360 h 1644752"/>
              <a:gd name="connsiteX6" fmla="*/ 259794 w 11404597"/>
              <a:gd name="connsiteY6" fmla="*/ 1535393 h 1644752"/>
              <a:gd name="connsiteX7" fmla="*/ 0 w 11404597"/>
              <a:gd name="connsiteY7" fmla="*/ 1644752 h 1644752"/>
              <a:gd name="connsiteX8" fmla="*/ 83081 w 11404597"/>
              <a:gd name="connsiteY8" fmla="*/ 1601705 h 1644752"/>
              <a:gd name="connsiteX9" fmla="*/ 9653233 w 11404597"/>
              <a:gd name="connsiteY9" fmla="*/ 0 h 16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404597" h="1644752">
                <a:moveTo>
                  <a:pt x="9653233" y="0"/>
                </a:moveTo>
                <a:cubicBezTo>
                  <a:pt x="10051610" y="0"/>
                  <a:pt x="10445273" y="6354"/>
                  <a:pt x="10833255" y="18757"/>
                </a:cubicBezTo>
                <a:lnTo>
                  <a:pt x="11404597" y="41609"/>
                </a:lnTo>
                <a:lnTo>
                  <a:pt x="11404597" y="282282"/>
                </a:lnTo>
                <a:lnTo>
                  <a:pt x="10923167" y="255219"/>
                </a:lnTo>
                <a:cubicBezTo>
                  <a:pt x="10350078" y="227656"/>
                  <a:pt x="9763120" y="213360"/>
                  <a:pt x="9165554" y="213360"/>
                </a:cubicBezTo>
                <a:cubicBezTo>
                  <a:pt x="5580160" y="213360"/>
                  <a:pt x="2376622" y="727994"/>
                  <a:pt x="259794" y="1535393"/>
                </a:cubicBezTo>
                <a:lnTo>
                  <a:pt x="0" y="1644752"/>
                </a:lnTo>
                <a:lnTo>
                  <a:pt x="83081" y="1601705"/>
                </a:lnTo>
                <a:cubicBezTo>
                  <a:pt x="2157119" y="635351"/>
                  <a:pt x="5669462" y="0"/>
                  <a:pt x="9653233"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フリーフォーム: 図形 10">
            <a:extLst>
              <a:ext uri="{FF2B5EF4-FFF2-40B4-BE49-F238E27FC236}">
                <a16:creationId xmlns:a16="http://schemas.microsoft.com/office/drawing/2014/main" id="{F58DE0EB-640B-4E28-84F3-87664B36C1F6}"/>
              </a:ext>
            </a:extLst>
          </p:cNvPr>
          <p:cNvSpPr/>
          <p:nvPr userDrawn="1"/>
        </p:nvSpPr>
        <p:spPr>
          <a:xfrm>
            <a:off x="-5582" y="4556719"/>
            <a:ext cx="2014422" cy="2323320"/>
          </a:xfrm>
          <a:custGeom>
            <a:avLst/>
            <a:gdLst>
              <a:gd name="connsiteX0" fmla="*/ 0 w 2014422"/>
              <a:gd name="connsiteY0" fmla="*/ 869923 h 2323320"/>
              <a:gd name="connsiteX1" fmla="*/ 10037 w 2014422"/>
              <a:gd name="connsiteY1" fmla="*/ 884763 h 2323320"/>
              <a:gd name="connsiteX2" fmla="*/ 21658 w 2014422"/>
              <a:gd name="connsiteY2" fmla="*/ 941789 h 2323320"/>
              <a:gd name="connsiteX3" fmla="*/ 6523 w 2014422"/>
              <a:gd name="connsiteY3" fmla="*/ 1006473 h 2323320"/>
              <a:gd name="connsiteX4" fmla="*/ 0 w 2014422"/>
              <a:gd name="connsiteY4" fmla="*/ 1014511 h 2323320"/>
              <a:gd name="connsiteX5" fmla="*/ 811268 w 2014422"/>
              <a:gd name="connsiteY5" fmla="*/ 85 h 2323320"/>
              <a:gd name="connsiteX6" fmla="*/ 935524 w 2014422"/>
              <a:gd name="connsiteY6" fmla="*/ 88463 h 2323320"/>
              <a:gd name="connsiteX7" fmla="*/ 925433 w 2014422"/>
              <a:gd name="connsiteY7" fmla="*/ 228281 h 2323320"/>
              <a:gd name="connsiteX8" fmla="*/ 632824 w 2014422"/>
              <a:gd name="connsiteY8" fmla="*/ 715484 h 2323320"/>
              <a:gd name="connsiteX9" fmla="*/ 533364 w 2014422"/>
              <a:gd name="connsiteY9" fmla="*/ 768818 h 2323320"/>
              <a:gd name="connsiteX10" fmla="*/ 768318 w 2014422"/>
              <a:gd name="connsiteY10" fmla="*/ 793321 h 2323320"/>
              <a:gd name="connsiteX11" fmla="*/ 1150296 w 2014422"/>
              <a:gd name="connsiteY11" fmla="*/ 1101787 h 2323320"/>
              <a:gd name="connsiteX12" fmla="*/ 1216602 w 2014422"/>
              <a:gd name="connsiteY12" fmla="*/ 1241606 h 2323320"/>
              <a:gd name="connsiteX13" fmla="*/ 1069576 w 2014422"/>
              <a:gd name="connsiteY13" fmla="*/ 1388632 h 2323320"/>
              <a:gd name="connsiteX14" fmla="*/ 954262 w 2014422"/>
              <a:gd name="connsiteY14" fmla="*/ 1332415 h 2323320"/>
              <a:gd name="connsiteX15" fmla="*/ 911019 w 2014422"/>
              <a:gd name="connsiteY15" fmla="*/ 1211335 h 2323320"/>
              <a:gd name="connsiteX16" fmla="*/ 615527 w 2014422"/>
              <a:gd name="connsiteY16" fmla="*/ 823592 h 2323320"/>
              <a:gd name="connsiteX17" fmla="*/ 302736 w 2014422"/>
              <a:gd name="connsiteY17" fmla="*/ 1101787 h 2323320"/>
              <a:gd name="connsiteX18" fmla="*/ 333007 w 2014422"/>
              <a:gd name="connsiteY18" fmla="*/ 1100346 h 2323320"/>
              <a:gd name="connsiteX19" fmla="*/ 438230 w 2014422"/>
              <a:gd name="connsiteY19" fmla="*/ 1110435 h 2323320"/>
              <a:gd name="connsiteX20" fmla="*/ 438230 w 2014422"/>
              <a:gd name="connsiteY20" fmla="*/ 1106112 h 2323320"/>
              <a:gd name="connsiteX21" fmla="*/ 588139 w 2014422"/>
              <a:gd name="connsiteY21" fmla="*/ 956203 h 2323320"/>
              <a:gd name="connsiteX22" fmla="*/ 738047 w 2014422"/>
              <a:gd name="connsiteY22" fmla="*/ 1106112 h 2323320"/>
              <a:gd name="connsiteX23" fmla="*/ 687598 w 2014422"/>
              <a:gd name="connsiteY23" fmla="*/ 1217101 h 2323320"/>
              <a:gd name="connsiteX24" fmla="*/ 843272 w 2014422"/>
              <a:gd name="connsiteY24" fmla="*/ 1387190 h 2323320"/>
              <a:gd name="connsiteX25" fmla="*/ 886515 w 2014422"/>
              <a:gd name="connsiteY25" fmla="*/ 1416018 h 2323320"/>
              <a:gd name="connsiteX26" fmla="*/ 1213719 w 2014422"/>
              <a:gd name="connsiteY26" fmla="*/ 1789349 h 2323320"/>
              <a:gd name="connsiteX27" fmla="*/ 1209395 w 2014422"/>
              <a:gd name="connsiteY27" fmla="*/ 1743223 h 2323320"/>
              <a:gd name="connsiteX28" fmla="*/ 1359304 w 2014422"/>
              <a:gd name="connsiteY28" fmla="*/ 1276200 h 2323320"/>
              <a:gd name="connsiteX29" fmla="*/ 1465969 w 2014422"/>
              <a:gd name="connsiteY29" fmla="*/ 1165210 h 2323320"/>
              <a:gd name="connsiteX30" fmla="*/ 1654796 w 2014422"/>
              <a:gd name="connsiteY30" fmla="*/ 1248812 h 2323320"/>
              <a:gd name="connsiteX31" fmla="*/ 1643264 w 2014422"/>
              <a:gd name="connsiteY31" fmla="*/ 1377100 h 2323320"/>
              <a:gd name="connsiteX32" fmla="*/ 1545247 w 2014422"/>
              <a:gd name="connsiteY32" fmla="*/ 1460703 h 2323320"/>
              <a:gd name="connsiteX33" fmla="*/ 1288673 w 2014422"/>
              <a:gd name="connsiteY33" fmla="*/ 1875835 h 2323320"/>
              <a:gd name="connsiteX34" fmla="*/ 1770110 w 2014422"/>
              <a:gd name="connsiteY34" fmla="*/ 2070427 h 2323320"/>
              <a:gd name="connsiteX35" fmla="*/ 1873893 w 2014422"/>
              <a:gd name="connsiteY35" fmla="*/ 2058895 h 2323320"/>
              <a:gd name="connsiteX36" fmla="*/ 2005064 w 2014422"/>
              <a:gd name="connsiteY36" fmla="*/ 2146823 h 2323320"/>
              <a:gd name="connsiteX37" fmla="*/ 1972428 w 2014422"/>
              <a:gd name="connsiteY37" fmla="*/ 2297834 h 2323320"/>
              <a:gd name="connsiteX38" fmla="*/ 1935337 w 2014422"/>
              <a:gd name="connsiteY38" fmla="*/ 2323320 h 2323320"/>
              <a:gd name="connsiteX39" fmla="*/ 1803284 w 2014422"/>
              <a:gd name="connsiteY39" fmla="*/ 2323320 h 2323320"/>
              <a:gd name="connsiteX40" fmla="*/ 1785967 w 2014422"/>
              <a:gd name="connsiteY40" fmla="*/ 2319794 h 2323320"/>
              <a:gd name="connsiteX41" fmla="*/ 1298764 w 2014422"/>
              <a:gd name="connsiteY41" fmla="*/ 2027184 h 2323320"/>
              <a:gd name="connsiteX42" fmla="*/ 1245430 w 2014422"/>
              <a:gd name="connsiteY42" fmla="*/ 1927726 h 2323320"/>
              <a:gd name="connsiteX43" fmla="*/ 1220927 w 2014422"/>
              <a:gd name="connsiteY43" fmla="*/ 2162678 h 2323320"/>
              <a:gd name="connsiteX44" fmla="*/ 1176175 w 2014422"/>
              <a:gd name="connsiteY44" fmla="*/ 2261686 h 2323320"/>
              <a:gd name="connsiteX45" fmla="*/ 1134596 w 2014422"/>
              <a:gd name="connsiteY45" fmla="*/ 2323320 h 2323320"/>
              <a:gd name="connsiteX46" fmla="*/ 735336 w 2014422"/>
              <a:gd name="connsiteY46" fmla="*/ 2323320 h 2323320"/>
              <a:gd name="connsiteX47" fmla="*/ 740210 w 2014422"/>
              <a:gd name="connsiteY47" fmla="*/ 2321596 h 2323320"/>
              <a:gd name="connsiteX48" fmla="*/ 802913 w 2014422"/>
              <a:gd name="connsiteY48" fmla="*/ 2305380 h 2323320"/>
              <a:gd name="connsiteX49" fmla="*/ 1190656 w 2014422"/>
              <a:gd name="connsiteY49" fmla="*/ 2009887 h 2323320"/>
              <a:gd name="connsiteX50" fmla="*/ 926875 w 2014422"/>
              <a:gd name="connsiteY50" fmla="*/ 1704304 h 2323320"/>
              <a:gd name="connsiteX51" fmla="*/ 912461 w 2014422"/>
              <a:gd name="connsiteY51" fmla="*/ 1832592 h 2323320"/>
              <a:gd name="connsiteX52" fmla="*/ 1058045 w 2014422"/>
              <a:gd name="connsiteY52" fmla="*/ 1982500 h 2323320"/>
              <a:gd name="connsiteX53" fmla="*/ 908136 w 2014422"/>
              <a:gd name="connsiteY53" fmla="*/ 2132409 h 2323320"/>
              <a:gd name="connsiteX54" fmla="*/ 792821 w 2014422"/>
              <a:gd name="connsiteY54" fmla="*/ 2079075 h 2323320"/>
              <a:gd name="connsiteX55" fmla="*/ 704895 w 2014422"/>
              <a:gd name="connsiteY55" fmla="*/ 2167003 h 2323320"/>
              <a:gd name="connsiteX56" fmla="*/ 651562 w 2014422"/>
              <a:gd name="connsiteY56" fmla="*/ 2262137 h 2323320"/>
              <a:gd name="connsiteX57" fmla="*/ 606081 w 2014422"/>
              <a:gd name="connsiteY57" fmla="*/ 2323320 h 2323320"/>
              <a:gd name="connsiteX58" fmla="*/ 353999 w 2014422"/>
              <a:gd name="connsiteY58" fmla="*/ 2323320 h 2323320"/>
              <a:gd name="connsiteX59" fmla="*/ 370484 w 2014422"/>
              <a:gd name="connsiteY59" fmla="*/ 2296732 h 2323320"/>
              <a:gd name="connsiteX60" fmla="*/ 328682 w 2014422"/>
              <a:gd name="connsiteY60" fmla="*/ 2298172 h 2323320"/>
              <a:gd name="connsiteX61" fmla="*/ 239313 w 2014422"/>
              <a:gd name="connsiteY61" fmla="*/ 2290966 h 2323320"/>
              <a:gd name="connsiteX62" fmla="*/ 231616 w 2014422"/>
              <a:gd name="connsiteY62" fmla="*/ 2323320 h 2323320"/>
              <a:gd name="connsiteX63" fmla="*/ 0 w 2014422"/>
              <a:gd name="connsiteY63" fmla="*/ 2323320 h 2323320"/>
              <a:gd name="connsiteX64" fmla="*/ 0 w 2014422"/>
              <a:gd name="connsiteY64" fmla="*/ 1170587 h 2323320"/>
              <a:gd name="connsiteX65" fmla="*/ 25982 w 2014422"/>
              <a:gd name="connsiteY65" fmla="*/ 1130615 h 2323320"/>
              <a:gd name="connsiteX66" fmla="*/ 399312 w 2014422"/>
              <a:gd name="connsiteY66" fmla="*/ 803412 h 2323320"/>
              <a:gd name="connsiteX67" fmla="*/ 353187 w 2014422"/>
              <a:gd name="connsiteY67" fmla="*/ 807735 h 2323320"/>
              <a:gd name="connsiteX68" fmla="*/ 10622 w 2014422"/>
              <a:gd name="connsiteY68" fmla="*/ 728277 h 2323320"/>
              <a:gd name="connsiteX69" fmla="*/ 0 w 2014422"/>
              <a:gd name="connsiteY69" fmla="*/ 722264 h 2323320"/>
              <a:gd name="connsiteX70" fmla="*/ 0 w 2014422"/>
              <a:gd name="connsiteY70" fmla="*/ 381482 h 2323320"/>
              <a:gd name="connsiteX71" fmla="*/ 11680 w 2014422"/>
              <a:gd name="connsiteY71" fmla="*/ 390960 h 2323320"/>
              <a:gd name="connsiteX72" fmla="*/ 70667 w 2014422"/>
              <a:gd name="connsiteY72" fmla="*/ 469001 h 2323320"/>
              <a:gd name="connsiteX73" fmla="*/ 485798 w 2014422"/>
              <a:gd name="connsiteY73" fmla="*/ 725575 h 2323320"/>
              <a:gd name="connsiteX74" fmla="*/ 680390 w 2014422"/>
              <a:gd name="connsiteY74" fmla="*/ 244138 h 2323320"/>
              <a:gd name="connsiteX75" fmla="*/ 668859 w 2014422"/>
              <a:gd name="connsiteY75" fmla="*/ 140355 h 2323320"/>
              <a:gd name="connsiteX76" fmla="*/ 756787 w 2014422"/>
              <a:gd name="connsiteY76" fmla="*/ 9184 h 2323320"/>
              <a:gd name="connsiteX77" fmla="*/ 811268 w 2014422"/>
              <a:gd name="connsiteY77" fmla="*/ 85 h 2323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2014422" h="2323320">
                <a:moveTo>
                  <a:pt x="0" y="869923"/>
                </a:moveTo>
                <a:lnTo>
                  <a:pt x="10037" y="884763"/>
                </a:lnTo>
                <a:cubicBezTo>
                  <a:pt x="17514" y="902330"/>
                  <a:pt x="21658" y="921609"/>
                  <a:pt x="21658" y="941789"/>
                </a:cubicBezTo>
                <a:cubicBezTo>
                  <a:pt x="21658" y="964852"/>
                  <a:pt x="16253" y="986833"/>
                  <a:pt x="6523" y="1006473"/>
                </a:cubicBezTo>
                <a:lnTo>
                  <a:pt x="0" y="1014511"/>
                </a:lnTo>
                <a:close/>
                <a:moveTo>
                  <a:pt x="811268" y="85"/>
                </a:moveTo>
                <a:cubicBezTo>
                  <a:pt x="865254" y="1977"/>
                  <a:pt x="914983" y="35490"/>
                  <a:pt x="935524" y="88463"/>
                </a:cubicBezTo>
                <a:cubicBezTo>
                  <a:pt x="951379" y="131706"/>
                  <a:pt x="934081" y="185038"/>
                  <a:pt x="925433" y="228281"/>
                </a:cubicBezTo>
                <a:cubicBezTo>
                  <a:pt x="877867" y="447378"/>
                  <a:pt x="775524" y="617467"/>
                  <a:pt x="632824" y="715484"/>
                </a:cubicBezTo>
                <a:cubicBezTo>
                  <a:pt x="602553" y="737106"/>
                  <a:pt x="567959" y="754403"/>
                  <a:pt x="533364" y="768818"/>
                </a:cubicBezTo>
                <a:cubicBezTo>
                  <a:pt x="611202" y="758727"/>
                  <a:pt x="689039" y="765935"/>
                  <a:pt x="768318" y="793321"/>
                </a:cubicBezTo>
                <a:cubicBezTo>
                  <a:pt x="900929" y="839447"/>
                  <a:pt x="1032099" y="938906"/>
                  <a:pt x="1150296" y="1101787"/>
                </a:cubicBezTo>
                <a:cubicBezTo>
                  <a:pt x="1180566" y="1145030"/>
                  <a:pt x="1216602" y="1186832"/>
                  <a:pt x="1216602" y="1241606"/>
                </a:cubicBezTo>
                <a:cubicBezTo>
                  <a:pt x="1216602" y="1322326"/>
                  <a:pt x="1150296" y="1388632"/>
                  <a:pt x="1069576" y="1388632"/>
                </a:cubicBezTo>
                <a:cubicBezTo>
                  <a:pt x="1023450" y="1388632"/>
                  <a:pt x="981650" y="1367010"/>
                  <a:pt x="954262" y="1332415"/>
                </a:cubicBezTo>
                <a:cubicBezTo>
                  <a:pt x="928316" y="1299263"/>
                  <a:pt x="922550" y="1250255"/>
                  <a:pt x="911019" y="1211335"/>
                </a:cubicBezTo>
                <a:cubicBezTo>
                  <a:pt x="849038" y="1005212"/>
                  <a:pt x="755344" y="888455"/>
                  <a:pt x="615527" y="823592"/>
                </a:cubicBezTo>
                <a:cubicBezTo>
                  <a:pt x="478590" y="868275"/>
                  <a:pt x="371925" y="959086"/>
                  <a:pt x="302736" y="1101787"/>
                </a:cubicBezTo>
                <a:cubicBezTo>
                  <a:pt x="312827" y="1100346"/>
                  <a:pt x="322916" y="1100346"/>
                  <a:pt x="333007" y="1100346"/>
                </a:cubicBezTo>
                <a:cubicBezTo>
                  <a:pt x="369042" y="1100346"/>
                  <a:pt x="403636" y="1104670"/>
                  <a:pt x="438230" y="1110435"/>
                </a:cubicBezTo>
                <a:cubicBezTo>
                  <a:pt x="438230" y="1108995"/>
                  <a:pt x="438230" y="1107552"/>
                  <a:pt x="438230" y="1106112"/>
                </a:cubicBezTo>
                <a:cubicBezTo>
                  <a:pt x="438230" y="1022509"/>
                  <a:pt x="505978" y="956203"/>
                  <a:pt x="588139" y="956203"/>
                </a:cubicBezTo>
                <a:cubicBezTo>
                  <a:pt x="671742" y="956203"/>
                  <a:pt x="738047" y="1023950"/>
                  <a:pt x="738047" y="1106112"/>
                </a:cubicBezTo>
                <a:cubicBezTo>
                  <a:pt x="738047" y="1150795"/>
                  <a:pt x="717867" y="1189715"/>
                  <a:pt x="687598" y="1217101"/>
                </a:cubicBezTo>
                <a:cubicBezTo>
                  <a:pt x="749579" y="1263227"/>
                  <a:pt x="802913" y="1320884"/>
                  <a:pt x="843272" y="1387190"/>
                </a:cubicBezTo>
                <a:cubicBezTo>
                  <a:pt x="857687" y="1397280"/>
                  <a:pt x="872101" y="1407370"/>
                  <a:pt x="886515" y="1416018"/>
                </a:cubicBezTo>
                <a:cubicBezTo>
                  <a:pt x="1046513" y="1519801"/>
                  <a:pt x="1158945" y="1649530"/>
                  <a:pt x="1213719" y="1789349"/>
                </a:cubicBezTo>
                <a:cubicBezTo>
                  <a:pt x="1210836" y="1774935"/>
                  <a:pt x="1209395" y="1759078"/>
                  <a:pt x="1209395" y="1743223"/>
                </a:cubicBezTo>
                <a:cubicBezTo>
                  <a:pt x="1203630" y="1603404"/>
                  <a:pt x="1249755" y="1444847"/>
                  <a:pt x="1359304" y="1276200"/>
                </a:cubicBezTo>
                <a:cubicBezTo>
                  <a:pt x="1388132" y="1232958"/>
                  <a:pt x="1414078" y="1185390"/>
                  <a:pt x="1465969" y="1165210"/>
                </a:cubicBezTo>
                <a:cubicBezTo>
                  <a:pt x="1540924" y="1134940"/>
                  <a:pt x="1625967" y="1173858"/>
                  <a:pt x="1654796" y="1248812"/>
                </a:cubicBezTo>
                <a:cubicBezTo>
                  <a:pt x="1670652" y="1293497"/>
                  <a:pt x="1664887" y="1339623"/>
                  <a:pt x="1643264" y="1377100"/>
                </a:cubicBezTo>
                <a:cubicBezTo>
                  <a:pt x="1621644" y="1413135"/>
                  <a:pt x="1576959" y="1434757"/>
                  <a:pt x="1545247" y="1460703"/>
                </a:cubicBezTo>
                <a:cubicBezTo>
                  <a:pt x="1375159" y="1593315"/>
                  <a:pt x="1298764" y="1723043"/>
                  <a:pt x="1288673" y="1875835"/>
                </a:cubicBezTo>
                <a:cubicBezTo>
                  <a:pt x="1399664" y="2014212"/>
                  <a:pt x="1558221" y="2083400"/>
                  <a:pt x="1770110" y="2070427"/>
                </a:cubicBezTo>
                <a:cubicBezTo>
                  <a:pt x="1804704" y="2068986"/>
                  <a:pt x="1839299" y="2064661"/>
                  <a:pt x="1873893" y="2058895"/>
                </a:cubicBezTo>
                <a:cubicBezTo>
                  <a:pt x="1930109" y="2057455"/>
                  <a:pt x="1983442" y="2092049"/>
                  <a:pt x="2005064" y="2146823"/>
                </a:cubicBezTo>
                <a:cubicBezTo>
                  <a:pt x="2025604" y="2199795"/>
                  <a:pt x="2011279" y="2258443"/>
                  <a:pt x="1972428" y="2297834"/>
                </a:cubicBezTo>
                <a:lnTo>
                  <a:pt x="1935337" y="2323320"/>
                </a:lnTo>
                <a:lnTo>
                  <a:pt x="1803284" y="2323320"/>
                </a:lnTo>
                <a:lnTo>
                  <a:pt x="1785967" y="2319794"/>
                </a:lnTo>
                <a:cubicBezTo>
                  <a:pt x="1566869" y="2272227"/>
                  <a:pt x="1396781" y="2169886"/>
                  <a:pt x="1298764" y="2027184"/>
                </a:cubicBezTo>
                <a:cubicBezTo>
                  <a:pt x="1277142" y="1996915"/>
                  <a:pt x="1259845" y="1962320"/>
                  <a:pt x="1245430" y="1927726"/>
                </a:cubicBezTo>
                <a:cubicBezTo>
                  <a:pt x="1255521" y="2005563"/>
                  <a:pt x="1248313" y="2083400"/>
                  <a:pt x="1220927" y="2162678"/>
                </a:cubicBezTo>
                <a:cubicBezTo>
                  <a:pt x="1209395" y="2195831"/>
                  <a:pt x="1194530" y="2228894"/>
                  <a:pt x="1176175" y="2261686"/>
                </a:cubicBezTo>
                <a:lnTo>
                  <a:pt x="1134596" y="2323320"/>
                </a:lnTo>
                <a:lnTo>
                  <a:pt x="735336" y="2323320"/>
                </a:lnTo>
                <a:lnTo>
                  <a:pt x="740210" y="2321596"/>
                </a:lnTo>
                <a:cubicBezTo>
                  <a:pt x="761471" y="2315470"/>
                  <a:pt x="783453" y="2311146"/>
                  <a:pt x="802913" y="2305380"/>
                </a:cubicBezTo>
                <a:cubicBezTo>
                  <a:pt x="1009036" y="2243398"/>
                  <a:pt x="1125792" y="2149706"/>
                  <a:pt x="1190656" y="2009887"/>
                </a:cubicBezTo>
                <a:cubicBezTo>
                  <a:pt x="1147413" y="1877275"/>
                  <a:pt x="1060927" y="1773492"/>
                  <a:pt x="926875" y="1704304"/>
                </a:cubicBezTo>
                <a:cubicBezTo>
                  <a:pt x="926875" y="1748989"/>
                  <a:pt x="921109" y="1790790"/>
                  <a:pt x="912461" y="1832592"/>
                </a:cubicBezTo>
                <a:cubicBezTo>
                  <a:pt x="993181" y="1835475"/>
                  <a:pt x="1058045" y="1901780"/>
                  <a:pt x="1058045" y="1982500"/>
                </a:cubicBezTo>
                <a:cubicBezTo>
                  <a:pt x="1058045" y="2066103"/>
                  <a:pt x="990298" y="2132409"/>
                  <a:pt x="908136" y="2132409"/>
                </a:cubicBezTo>
                <a:cubicBezTo>
                  <a:pt x="862010" y="2132409"/>
                  <a:pt x="820209" y="2112229"/>
                  <a:pt x="792821" y="2079075"/>
                </a:cubicBezTo>
                <a:cubicBezTo>
                  <a:pt x="766876" y="2112229"/>
                  <a:pt x="736607" y="2141057"/>
                  <a:pt x="704895" y="2167003"/>
                </a:cubicBezTo>
                <a:cubicBezTo>
                  <a:pt x="694805" y="2201597"/>
                  <a:pt x="670301" y="2233309"/>
                  <a:pt x="651562" y="2262137"/>
                </a:cubicBezTo>
                <a:lnTo>
                  <a:pt x="606081" y="2323320"/>
                </a:lnTo>
                <a:lnTo>
                  <a:pt x="353999" y="2323320"/>
                </a:lnTo>
                <a:lnTo>
                  <a:pt x="370484" y="2296732"/>
                </a:lnTo>
                <a:cubicBezTo>
                  <a:pt x="356070" y="2298172"/>
                  <a:pt x="343096" y="2298172"/>
                  <a:pt x="328682" y="2298172"/>
                </a:cubicBezTo>
                <a:cubicBezTo>
                  <a:pt x="298412" y="2298172"/>
                  <a:pt x="268142" y="2295289"/>
                  <a:pt x="239313" y="2290966"/>
                </a:cubicBezTo>
                <a:lnTo>
                  <a:pt x="231616" y="2323320"/>
                </a:lnTo>
                <a:lnTo>
                  <a:pt x="0" y="2323320"/>
                </a:lnTo>
                <a:lnTo>
                  <a:pt x="0" y="1170587"/>
                </a:lnTo>
                <a:lnTo>
                  <a:pt x="25982" y="1130615"/>
                </a:lnTo>
                <a:cubicBezTo>
                  <a:pt x="129765" y="970618"/>
                  <a:pt x="259493" y="858186"/>
                  <a:pt x="399312" y="803412"/>
                </a:cubicBezTo>
                <a:cubicBezTo>
                  <a:pt x="384898" y="806295"/>
                  <a:pt x="369042" y="807735"/>
                  <a:pt x="353187" y="807735"/>
                </a:cubicBezTo>
                <a:cubicBezTo>
                  <a:pt x="248322" y="812060"/>
                  <a:pt x="132918" y="787195"/>
                  <a:pt x="10622" y="728277"/>
                </a:cubicBezTo>
                <a:lnTo>
                  <a:pt x="0" y="722264"/>
                </a:lnTo>
                <a:lnTo>
                  <a:pt x="0" y="381482"/>
                </a:lnTo>
                <a:lnTo>
                  <a:pt x="11680" y="390960"/>
                </a:lnTo>
                <a:cubicBezTo>
                  <a:pt x="34180" y="414136"/>
                  <a:pt x="51207" y="445217"/>
                  <a:pt x="70667" y="469001"/>
                </a:cubicBezTo>
                <a:cubicBezTo>
                  <a:pt x="203278" y="639089"/>
                  <a:pt x="333007" y="715484"/>
                  <a:pt x="485798" y="725575"/>
                </a:cubicBezTo>
                <a:cubicBezTo>
                  <a:pt x="624175" y="614584"/>
                  <a:pt x="693364" y="456027"/>
                  <a:pt x="680390" y="244138"/>
                </a:cubicBezTo>
                <a:cubicBezTo>
                  <a:pt x="678949" y="209543"/>
                  <a:pt x="674625" y="174949"/>
                  <a:pt x="668859" y="140355"/>
                </a:cubicBezTo>
                <a:cubicBezTo>
                  <a:pt x="667418" y="84138"/>
                  <a:pt x="702012" y="30806"/>
                  <a:pt x="756787" y="9184"/>
                </a:cubicBezTo>
                <a:cubicBezTo>
                  <a:pt x="774805" y="2338"/>
                  <a:pt x="793273" y="-545"/>
                  <a:pt x="811268" y="85"/>
                </a:cubicBezTo>
                <a:close/>
              </a:path>
            </a:pathLst>
          </a:custGeom>
          <a:solidFill>
            <a:srgbClr val="90ABDC"/>
          </a:solidFill>
          <a:ln w="9525" cap="flat">
            <a:noFill/>
            <a:prstDash val="solid"/>
            <a:miter/>
          </a:ln>
        </p:spPr>
        <p:txBody>
          <a:bodyPr rtlCol="0" anchor="ctr"/>
          <a:lstStyle/>
          <a:p>
            <a:endParaRPr lang="ja-JP" altLang="en-US">
              <a:solidFill>
                <a:prstClr val="black"/>
              </a:solidFill>
            </a:endParaRPr>
          </a:p>
        </p:txBody>
      </p:sp>
      <p:pic>
        <p:nvPicPr>
          <p:cNvPr id="12" name="グラフィックス 11">
            <a:extLst>
              <a:ext uri="{FF2B5EF4-FFF2-40B4-BE49-F238E27FC236}">
                <a16:creationId xmlns:a16="http://schemas.microsoft.com/office/drawing/2014/main" id="{E3D01E08-034A-40DD-9211-8150D5E435B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rot="13494228" flipH="1">
            <a:off x="120503" y="4383195"/>
            <a:ext cx="623959" cy="599248"/>
          </a:xfrm>
          <a:prstGeom prst="rect">
            <a:avLst/>
          </a:prstGeom>
        </p:spPr>
      </p:pic>
      <p:pic>
        <p:nvPicPr>
          <p:cNvPr id="13" name="グラフィックス 12">
            <a:extLst>
              <a:ext uri="{FF2B5EF4-FFF2-40B4-BE49-F238E27FC236}">
                <a16:creationId xmlns:a16="http://schemas.microsoft.com/office/drawing/2014/main" id="{A74532FC-00DE-4552-873D-74E932FC2D54}"/>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rot="5400000" flipV="1">
            <a:off x="1066510" y="4891718"/>
            <a:ext cx="576680" cy="600461"/>
          </a:xfrm>
          <a:prstGeom prst="rect">
            <a:avLst/>
          </a:prstGeom>
        </p:spPr>
      </p:pic>
      <p:pic>
        <p:nvPicPr>
          <p:cNvPr id="14" name="グラフィックス 13">
            <a:extLst>
              <a:ext uri="{FF2B5EF4-FFF2-40B4-BE49-F238E27FC236}">
                <a16:creationId xmlns:a16="http://schemas.microsoft.com/office/drawing/2014/main" id="{AC38A4BF-98DA-4C33-B039-0C46DFF94D2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flipH="1">
            <a:off x="1449406" y="5642352"/>
            <a:ext cx="600461" cy="576680"/>
          </a:xfrm>
          <a:prstGeom prst="rect">
            <a:avLst/>
          </a:prstGeom>
        </p:spPr>
      </p:pic>
      <p:pic>
        <p:nvPicPr>
          <p:cNvPr id="15" name="グラフィックス 14">
            <a:extLst>
              <a:ext uri="{FF2B5EF4-FFF2-40B4-BE49-F238E27FC236}">
                <a16:creationId xmlns:a16="http://schemas.microsoft.com/office/drawing/2014/main" id="{4C488192-5BA1-4C81-8698-394E8E485D65}"/>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rot="16200000" flipV="1">
            <a:off x="245282" y="5483261"/>
            <a:ext cx="576680" cy="600461"/>
          </a:xfrm>
          <a:prstGeom prst="rect">
            <a:avLst/>
          </a:prstGeom>
        </p:spPr>
      </p:pic>
      <p:pic>
        <p:nvPicPr>
          <p:cNvPr id="16" name="グラフィックス 15">
            <a:extLst>
              <a:ext uri="{FF2B5EF4-FFF2-40B4-BE49-F238E27FC236}">
                <a16:creationId xmlns:a16="http://schemas.microsoft.com/office/drawing/2014/main" id="{CF56DC1D-D9DE-49C0-9C54-B52139C61199}"/>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9560314" y="6272952"/>
            <a:ext cx="1247574" cy="394503"/>
          </a:xfrm>
          <a:prstGeom prst="rect">
            <a:avLst/>
          </a:prstGeom>
        </p:spPr>
      </p:pic>
      <p:pic>
        <p:nvPicPr>
          <p:cNvPr id="17" name="グラフィックス 16">
            <a:extLst>
              <a:ext uri="{FF2B5EF4-FFF2-40B4-BE49-F238E27FC236}">
                <a16:creationId xmlns:a16="http://schemas.microsoft.com/office/drawing/2014/main" id="{8F2C4B31-58ED-4B3A-A8AC-8275C86B6133}"/>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11013348" y="6098884"/>
            <a:ext cx="675066" cy="675066"/>
          </a:xfrm>
          <a:prstGeom prst="rect">
            <a:avLst/>
          </a:prstGeom>
        </p:spPr>
      </p:pic>
      <p:sp>
        <p:nvSpPr>
          <p:cNvPr id="18" name="タイトル 1">
            <a:extLst>
              <a:ext uri="{FF2B5EF4-FFF2-40B4-BE49-F238E27FC236}">
                <a16:creationId xmlns:a16="http://schemas.microsoft.com/office/drawing/2014/main" id="{D4FFFB01-3828-492E-901D-FC67A9E443C9}"/>
              </a:ext>
            </a:extLst>
          </p:cNvPr>
          <p:cNvSpPr>
            <a:spLocks noGrp="1"/>
          </p:cNvSpPr>
          <p:nvPr>
            <p:ph type="title"/>
          </p:nvPr>
        </p:nvSpPr>
        <p:spPr>
          <a:xfrm>
            <a:off x="1" y="1503976"/>
            <a:ext cx="12192000" cy="1325563"/>
          </a:xfrm>
        </p:spPr>
        <p:txBody>
          <a:bodyPr anchor="t">
            <a:normAutofit/>
          </a:bodyPr>
          <a:lstStyle>
            <a:lvl1pPr algn="ctr">
              <a:defRPr sz="6600" b="1">
                <a:solidFill>
                  <a:srgbClr val="0033A1"/>
                </a:solidFill>
              </a:defRPr>
            </a:lvl1pPr>
          </a:lstStyle>
          <a:p>
            <a:r>
              <a:rPr kumimoji="1" lang="ja-JP" altLang="en-US" dirty="0"/>
              <a:t>マスター タイトルの書式設定</a:t>
            </a:r>
          </a:p>
        </p:txBody>
      </p:sp>
      <p:sp>
        <p:nvSpPr>
          <p:cNvPr id="19" name="字幕 2">
            <a:extLst>
              <a:ext uri="{FF2B5EF4-FFF2-40B4-BE49-F238E27FC236}">
                <a16:creationId xmlns:a16="http://schemas.microsoft.com/office/drawing/2014/main" id="{03873C18-D2E1-4E14-95F8-FA24DAF2838A}"/>
              </a:ext>
            </a:extLst>
          </p:cNvPr>
          <p:cNvSpPr>
            <a:spLocks noGrp="1"/>
          </p:cNvSpPr>
          <p:nvPr>
            <p:ph type="subTitle" idx="1"/>
          </p:nvPr>
        </p:nvSpPr>
        <p:spPr>
          <a:xfrm>
            <a:off x="1748517" y="3847788"/>
            <a:ext cx="9407164" cy="1655762"/>
          </a:xfrm>
        </p:spPr>
        <p:txBody>
          <a:bodyPr>
            <a:normAutofit/>
          </a:bodyPr>
          <a:lstStyle>
            <a:lvl1pPr marL="0" indent="0" algn="r">
              <a:buNone/>
              <a:defRPr sz="4800" b="1">
                <a:solidFill>
                  <a:srgbClr val="0033A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Tree>
    <p:extLst>
      <p:ext uri="{BB962C8B-B14F-4D97-AF65-F5344CB8AC3E}">
        <p14:creationId xmlns:p14="http://schemas.microsoft.com/office/powerpoint/2010/main" val="156815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14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21EFD70-3794-4CE9-B87A-08EC5E28435F}"/>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9" name="正方形/長方形 8">
            <a:extLst>
              <a:ext uri="{FF2B5EF4-FFF2-40B4-BE49-F238E27FC236}">
                <a16:creationId xmlns:a16="http://schemas.microsoft.com/office/drawing/2014/main" id="{7D34E377-C2A3-4541-B33B-2A681FFA0587}"/>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青少年奉仕部門">
            <a:extLst>
              <a:ext uri="{FF2B5EF4-FFF2-40B4-BE49-F238E27FC236}">
                <a16:creationId xmlns:a16="http://schemas.microsoft.com/office/drawing/2014/main" id="{9B224E74-1D98-412D-9991-613140ECCD36}"/>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Tree>
    <p:extLst>
      <p:ext uri="{BB962C8B-B14F-4D97-AF65-F5344CB8AC3E}">
        <p14:creationId xmlns:p14="http://schemas.microsoft.com/office/powerpoint/2010/main" val="2058106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16_ユーザー設定レイアウト">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7D34E377-C2A3-4541-B33B-2A681FFA0587}"/>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青少年奉仕部門">
            <a:extLst>
              <a:ext uri="{FF2B5EF4-FFF2-40B4-BE49-F238E27FC236}">
                <a16:creationId xmlns:a16="http://schemas.microsoft.com/office/drawing/2014/main" id="{9B224E74-1D98-412D-9991-613140ECCD36}"/>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
        <p:nvSpPr>
          <p:cNvPr id="7" name="テキスト ボックス 6">
            <a:extLst>
              <a:ext uri="{FF2B5EF4-FFF2-40B4-BE49-F238E27FC236}">
                <a16:creationId xmlns:a16="http://schemas.microsoft.com/office/drawing/2014/main" id="{E8A2EC3E-7049-4546-9435-920968674F19}"/>
              </a:ext>
            </a:extLst>
          </p:cNvPr>
          <p:cNvSpPr txBox="1"/>
          <p:nvPr userDrawn="1"/>
        </p:nvSpPr>
        <p:spPr>
          <a:xfrm>
            <a:off x="1352550" y="1516654"/>
            <a:ext cx="10229850" cy="923330"/>
          </a:xfrm>
          <a:prstGeom prst="rect">
            <a:avLst/>
          </a:prstGeom>
          <a:noFill/>
        </p:spPr>
        <p:txBody>
          <a:bodyPr wrap="square" rtlCol="0">
            <a:spAutoFit/>
          </a:bodyPr>
          <a:lstStyle/>
          <a:p>
            <a:pPr marL="285750" indent="-285750">
              <a:buClr>
                <a:srgbClr val="0033A1"/>
              </a:buClr>
              <a:buFont typeface="Wingdings" panose="05000000000000000000" pitchFamily="2" charset="2"/>
              <a:buChar char="l"/>
            </a:pPr>
            <a:r>
              <a:rPr lang="ja-JP" altLang="en-US" sz="5400" b="1">
                <a:solidFill>
                  <a:prstClr val="black"/>
                </a:solidFill>
              </a:rPr>
              <a:t> 会員基盤の強化</a:t>
            </a:r>
          </a:p>
        </p:txBody>
      </p:sp>
      <p:pic>
        <p:nvPicPr>
          <p:cNvPr id="2" name="図 1">
            <a:extLst>
              <a:ext uri="{FF2B5EF4-FFF2-40B4-BE49-F238E27FC236}">
                <a16:creationId xmlns:a16="http://schemas.microsoft.com/office/drawing/2014/main" id="{FF3C8796-5D93-4068-8195-F5D230A49CE9}"/>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4208384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1_ユーザー設定レイアウト">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7AFC8357-D89A-4A1D-BD3F-A3F9FDAC28E4}"/>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707EF88-8EE6-4CBC-9216-67B467E30C1E}"/>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 name="2019-20">
            <a:extLst>
              <a:ext uri="{FF2B5EF4-FFF2-40B4-BE49-F238E27FC236}">
                <a16:creationId xmlns:a16="http://schemas.microsoft.com/office/drawing/2014/main" id="{FEBAC6DA-B6E4-480A-884D-8AB13CBCD486}"/>
              </a:ext>
            </a:extLst>
          </p:cNvPr>
          <p:cNvSpPr txBox="1"/>
          <p:nvPr userDrawn="1"/>
        </p:nvSpPr>
        <p:spPr>
          <a:xfrm>
            <a:off x="451687" y="506986"/>
            <a:ext cx="3400290" cy="707886"/>
          </a:xfrm>
          <a:prstGeom prst="rect">
            <a:avLst/>
          </a:prstGeom>
          <a:noFill/>
        </p:spPr>
        <p:txBody>
          <a:bodyPr wrap="none" rtlCol="0">
            <a:spAutoFit/>
          </a:bodyPr>
          <a:lstStyle/>
          <a:p>
            <a:r>
              <a:rPr lang="en-US" altLang="ja-JP" sz="4000" b="1" dirty="0">
                <a:solidFill>
                  <a:srgbClr val="0033A1"/>
                </a:solidFill>
              </a:rPr>
              <a:t>RI</a:t>
            </a:r>
            <a:r>
              <a:rPr lang="ja-JP" altLang="en-US" sz="4000" b="1" dirty="0">
                <a:solidFill>
                  <a:srgbClr val="0033A1"/>
                </a:solidFill>
              </a:rPr>
              <a:t>第</a:t>
            </a:r>
            <a:r>
              <a:rPr lang="en-US" altLang="ja-JP" sz="4000" b="1" dirty="0">
                <a:solidFill>
                  <a:srgbClr val="0033A1"/>
                </a:solidFill>
              </a:rPr>
              <a:t>2660</a:t>
            </a:r>
            <a:r>
              <a:rPr lang="ja-JP" altLang="en-US" sz="4000" b="1" dirty="0">
                <a:solidFill>
                  <a:srgbClr val="0033A1"/>
                </a:solidFill>
              </a:rPr>
              <a:t>地区</a:t>
            </a:r>
          </a:p>
        </p:txBody>
      </p:sp>
      <p:sp>
        <p:nvSpPr>
          <p:cNvPr id="10" name="テーマロゴ">
            <a:extLst>
              <a:ext uri="{FF2B5EF4-FFF2-40B4-BE49-F238E27FC236}">
                <a16:creationId xmlns:a16="http://schemas.microsoft.com/office/drawing/2014/main" id="{47A1BE20-5D68-482D-A1D2-64E37C8D0CC3}"/>
              </a:ext>
            </a:extLst>
          </p:cNvPr>
          <p:cNvSpPr txBox="1"/>
          <p:nvPr userDrawn="1"/>
        </p:nvSpPr>
        <p:spPr>
          <a:xfrm>
            <a:off x="4211461" y="229331"/>
            <a:ext cx="5388002" cy="1169551"/>
          </a:xfrm>
          <a:prstGeom prst="rect">
            <a:avLst/>
          </a:prstGeom>
          <a:noFill/>
        </p:spPr>
        <p:txBody>
          <a:bodyPr wrap="square" rtlCol="0">
            <a:spAutoFit/>
          </a:bodyPr>
          <a:lstStyle/>
          <a:p>
            <a:r>
              <a:rPr lang="ja-JP" altLang="en-US" sz="6000" b="1" dirty="0">
                <a:solidFill>
                  <a:srgbClr val="0033A1"/>
                </a:solidFill>
              </a:rPr>
              <a:t>中期</a:t>
            </a:r>
            <a:r>
              <a:rPr lang="en-US" altLang="ja-JP" sz="7000" b="1" dirty="0">
                <a:solidFill>
                  <a:srgbClr val="0033A1"/>
                </a:solidFill>
              </a:rPr>
              <a:t>5</a:t>
            </a:r>
            <a:r>
              <a:rPr lang="ja-JP" altLang="en-US" sz="6000" b="1" dirty="0">
                <a:solidFill>
                  <a:srgbClr val="0033A1"/>
                </a:solidFill>
              </a:rPr>
              <a:t>ヶ年目標</a:t>
            </a:r>
          </a:p>
        </p:txBody>
      </p:sp>
    </p:spTree>
    <p:extLst>
      <p:ext uri="{BB962C8B-B14F-4D97-AF65-F5344CB8AC3E}">
        <p14:creationId xmlns:p14="http://schemas.microsoft.com/office/powerpoint/2010/main" val="2026678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8_ユーザー設定レイアウト">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DD5776EF-18C4-4A46-9280-C2133972212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707EF88-8EE6-4CBC-9216-67B467E30C1E}"/>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 name="青少年奉仕部門">
            <a:extLst>
              <a:ext uri="{FF2B5EF4-FFF2-40B4-BE49-F238E27FC236}">
                <a16:creationId xmlns:a16="http://schemas.microsoft.com/office/drawing/2014/main" id="{AF9D8DBA-358E-4969-8DB2-1FDDCDE533C4}"/>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地区年次目標</a:t>
            </a:r>
          </a:p>
        </p:txBody>
      </p:sp>
    </p:spTree>
    <p:extLst>
      <p:ext uri="{BB962C8B-B14F-4D97-AF65-F5344CB8AC3E}">
        <p14:creationId xmlns:p14="http://schemas.microsoft.com/office/powerpoint/2010/main" val="40096068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0_ユーザー設定レイアウト">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466B9109-ECA0-4A4F-9DFA-50F054B1B64B}"/>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20FE9D2D-6DA3-42B3-9E82-137EA942C151}"/>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AD63DBE6-D9E8-4240-A1A2-B542F32BE24C}"/>
              </a:ext>
            </a:extLst>
          </p:cNvPr>
          <p:cNvSpPr txBox="1"/>
          <p:nvPr userDrawn="1"/>
        </p:nvSpPr>
        <p:spPr>
          <a:xfrm>
            <a:off x="4213198" y="350256"/>
            <a:ext cx="4638475" cy="1015663"/>
          </a:xfrm>
          <a:prstGeom prst="rect">
            <a:avLst/>
          </a:prstGeom>
          <a:noFill/>
        </p:spPr>
        <p:txBody>
          <a:bodyPr wrap="square" rtlCol="0">
            <a:spAutoFit/>
          </a:bodyPr>
          <a:lstStyle/>
          <a:p>
            <a:r>
              <a:rPr lang="ja-JP" altLang="en-US" sz="6000" b="1">
                <a:solidFill>
                  <a:srgbClr val="0033A1"/>
                </a:solidFill>
              </a:rPr>
              <a:t>地区ビジョン</a:t>
            </a:r>
          </a:p>
        </p:txBody>
      </p:sp>
      <p:sp>
        <p:nvSpPr>
          <p:cNvPr id="8" name="2019-20">
            <a:extLst>
              <a:ext uri="{FF2B5EF4-FFF2-40B4-BE49-F238E27FC236}">
                <a16:creationId xmlns:a16="http://schemas.microsoft.com/office/drawing/2014/main" id="{6ED0ABE6-4A53-4D00-AECF-1474BAF90842}"/>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13058781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3_ユーザー設定レイアウト">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7756524D-C1C5-4910-91DB-EB7AC57FA004}"/>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5070054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7_ユーザー設定レイアウト">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920EA2A0-0269-42E8-A426-A4AFE92A2537}"/>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6B51F0F1-5CB1-4CA2-A78D-BDD6FF206039}"/>
              </a:ext>
            </a:extLst>
          </p:cNvPr>
          <p:cNvSpPr/>
          <p:nvPr userDrawn="1"/>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地区委員会の役割">
            <a:extLst>
              <a:ext uri="{FF2B5EF4-FFF2-40B4-BE49-F238E27FC236}">
                <a16:creationId xmlns:a16="http://schemas.microsoft.com/office/drawing/2014/main" id="{43642764-E57C-4062-86D5-CC06D3B20139}"/>
              </a:ext>
            </a:extLst>
          </p:cNvPr>
          <p:cNvSpPr txBox="1"/>
          <p:nvPr userDrawn="1"/>
        </p:nvSpPr>
        <p:spPr>
          <a:xfrm>
            <a:off x="451687" y="350256"/>
            <a:ext cx="7468631" cy="1015663"/>
          </a:xfrm>
          <a:prstGeom prst="rect">
            <a:avLst/>
          </a:prstGeom>
          <a:noFill/>
        </p:spPr>
        <p:txBody>
          <a:bodyPr wrap="square" rtlCol="0">
            <a:spAutoFit/>
          </a:bodyPr>
          <a:lstStyle/>
          <a:p>
            <a:r>
              <a:rPr lang="ja-JP" altLang="en-US" sz="6000" b="1">
                <a:solidFill>
                  <a:srgbClr val="0033A1"/>
                </a:solidFill>
              </a:rPr>
              <a:t>地区委員会の役割</a:t>
            </a:r>
          </a:p>
        </p:txBody>
      </p:sp>
    </p:spTree>
    <p:extLst>
      <p:ext uri="{BB962C8B-B14F-4D97-AF65-F5344CB8AC3E}">
        <p14:creationId xmlns:p14="http://schemas.microsoft.com/office/powerpoint/2010/main" val="18821497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5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rgbClr val="FFF6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4223363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ユーザー設定レイアウト">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0E71A1C4-18A9-4C63-9A8E-01E110013B86}"/>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5076749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B97013-2813-4B44-8563-AA46D652F15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4FB71A0-ACE8-43D1-A05B-438F701467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BE75CD86-FFFE-4428-AE3D-E6F77E0142C0}"/>
              </a:ext>
            </a:extLst>
          </p:cNvPr>
          <p:cNvSpPr>
            <a:spLocks noGrp="1"/>
          </p:cNvSpPr>
          <p:nvPr>
            <p:ph type="dt" sz="half" idx="10"/>
          </p:nvPr>
        </p:nvSpPr>
        <p:spPr/>
        <p:txBody>
          <a:bodyPr/>
          <a:lstStyle/>
          <a:p>
            <a:fld id="{E142FA2F-1BB8-4638-A6DA-1814F2F9280A}" type="datetimeFigureOut">
              <a:rPr lang="ja-JP" altLang="en-US" smtClean="0">
                <a:solidFill>
                  <a:prstClr val="black">
                    <a:tint val="75000"/>
                  </a:prstClr>
                </a:solidFill>
              </a:rPr>
              <a:pPr/>
              <a:t>2020/5/4</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83047CBB-E126-4AA6-8987-CF445283C64E}"/>
              </a:ext>
            </a:extLst>
          </p:cNvPr>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D15B0DDB-97AF-4D09-9F64-6511EB8C8FBC}"/>
              </a:ext>
            </a:extLst>
          </p:cNvPr>
          <p:cNvSpPr>
            <a:spLocks noGrp="1"/>
          </p:cNvSpPr>
          <p:nvPr>
            <p:ph type="sldNum" sz="quarter" idx="12"/>
          </p:nvPr>
        </p:nvSpPr>
        <p:spPr/>
        <p:txBody>
          <a:bodyPr/>
          <a:lstStyle/>
          <a:p>
            <a:fld id="{070DC86F-CCE7-4303-8E5D-CB35E74F2D24}"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76378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78627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pic>
        <p:nvPicPr>
          <p:cNvPr id="4" name="Picture 6" descr="Celestia-R1---OverlayContentHD.png">
            <a:extLst>
              <a:ext uri="{FF2B5EF4-FFF2-40B4-BE49-F238E27FC236}">
                <a16:creationId xmlns:a16="http://schemas.microsoft.com/office/drawing/2014/main" id="{83D61A89-86BB-48EC-95EB-A636B6B02FB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1"/>
            <a:ext cx="12189884" cy="6855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3">
            <a:extLst>
              <a:ext uri="{FF2B5EF4-FFF2-40B4-BE49-F238E27FC236}">
                <a16:creationId xmlns:a16="http://schemas.microsoft.com/office/drawing/2014/main" id="{C80D55F8-E263-4967-BAD6-A76F00B35DEA}"/>
              </a:ext>
            </a:extLst>
          </p:cNvPr>
          <p:cNvSpPr>
            <a:spLocks noGrp="1"/>
          </p:cNvSpPr>
          <p:nvPr>
            <p:ph type="dt" sz="half" idx="10"/>
          </p:nvPr>
        </p:nvSpPr>
        <p:spPr/>
        <p:txBody>
          <a:bodyPr/>
          <a:lstStyle>
            <a:lvl1pPr>
              <a:defRPr kumimoji="0">
                <a:solidFill>
                  <a:srgbClr val="898989"/>
                </a:solidFill>
              </a:defRPr>
            </a:lvl1pPr>
          </a:lstStyle>
          <a:p>
            <a:pPr>
              <a:defRPr/>
            </a:pPr>
            <a:fld id="{AB7DF54D-1D95-4B2F-8E82-54D6C7FDB675}" type="datetimeFigureOut">
              <a:rPr lang="ja-JP" altLang="en-US"/>
              <a:pPr>
                <a:defRPr/>
              </a:pPr>
              <a:t>2020/5/4</a:t>
            </a:fld>
            <a:endParaRPr lang="ja-JP" altLang="en-US"/>
          </a:p>
        </p:txBody>
      </p:sp>
      <p:sp>
        <p:nvSpPr>
          <p:cNvPr id="6" name="Footer Placeholder 4">
            <a:extLst>
              <a:ext uri="{FF2B5EF4-FFF2-40B4-BE49-F238E27FC236}">
                <a16:creationId xmlns:a16="http://schemas.microsoft.com/office/drawing/2014/main" id="{E6B10801-3D76-4AD4-8FA3-3F799E4AA686}"/>
              </a:ext>
            </a:extLst>
          </p:cNvPr>
          <p:cNvSpPr>
            <a:spLocks noGrp="1"/>
          </p:cNvSpPr>
          <p:nvPr>
            <p:ph type="ftr" sz="quarter" idx="11"/>
          </p:nvPr>
        </p:nvSpPr>
        <p:spPr/>
        <p:txBody>
          <a:bodyPr/>
          <a:lstStyle>
            <a:lvl1pPr>
              <a:defRPr kumimoji="0">
                <a:solidFill>
                  <a:srgbClr val="898989"/>
                </a:solidFill>
              </a:defRPr>
            </a:lvl1pPr>
          </a:lstStyle>
          <a:p>
            <a:pPr>
              <a:defRPr/>
            </a:pPr>
            <a:endParaRPr lang="ja-JP" altLang="en-US"/>
          </a:p>
        </p:txBody>
      </p:sp>
      <p:sp>
        <p:nvSpPr>
          <p:cNvPr id="7" name="Slide Number Placeholder 5">
            <a:extLst>
              <a:ext uri="{FF2B5EF4-FFF2-40B4-BE49-F238E27FC236}">
                <a16:creationId xmlns:a16="http://schemas.microsoft.com/office/drawing/2014/main" id="{559F96C8-A61F-4B0A-A0A6-64B7D0DED83D}"/>
              </a:ext>
            </a:extLst>
          </p:cNvPr>
          <p:cNvSpPr>
            <a:spLocks noGrp="1"/>
          </p:cNvSpPr>
          <p:nvPr>
            <p:ph type="sldNum" sz="quarter" idx="12"/>
          </p:nvPr>
        </p:nvSpPr>
        <p:spPr/>
        <p:txBody>
          <a:bodyPr/>
          <a:lstStyle>
            <a:lvl1pPr>
              <a:defRPr kumimoji="0">
                <a:solidFill>
                  <a:srgbClr val="898989"/>
                </a:solidFill>
              </a:defRPr>
            </a:lvl1pPr>
          </a:lstStyle>
          <a:p>
            <a:pPr>
              <a:defRPr/>
            </a:pPr>
            <a:fld id="{65CA8917-DE58-4755-8C32-76FD967FEB68}" type="slidenum">
              <a:rPr lang="ja-JP" altLang="en-US"/>
              <a:pPr>
                <a:defRPr/>
              </a:pPr>
              <a:t>‹#›</a:t>
            </a:fld>
            <a:endParaRPr lang="ja-JP" altLang="en-US"/>
          </a:p>
        </p:txBody>
      </p:sp>
    </p:spTree>
    <p:extLst>
      <p:ext uri="{BB962C8B-B14F-4D97-AF65-F5344CB8AC3E}">
        <p14:creationId xmlns:p14="http://schemas.microsoft.com/office/powerpoint/2010/main" val="3067891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6087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582831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rgbClr val="E4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2771294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8_ユーザー設定レイアウト">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65857A2-DF23-4177-82DF-C84C2C6964D8}"/>
              </a:ext>
            </a:extLst>
          </p:cNvPr>
          <p:cNvSpPr/>
          <p:nvPr userDrawn="1"/>
        </p:nvSpPr>
        <p:spPr>
          <a:xfrm>
            <a:off x="0" y="0"/>
            <a:ext cx="12204000" cy="689310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Tree>
    <p:extLst>
      <p:ext uri="{BB962C8B-B14F-4D97-AF65-F5344CB8AC3E}">
        <p14:creationId xmlns:p14="http://schemas.microsoft.com/office/powerpoint/2010/main" val="103675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5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3BBAB405-0F4D-48D5-B0DF-974EF4994E37}"/>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868924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9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9B922DCA-B3C5-4821-93FE-4580183A251C}"/>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7" name="4つの優先事項">
            <a:extLst>
              <a:ext uri="{FF2B5EF4-FFF2-40B4-BE49-F238E27FC236}">
                <a16:creationId xmlns:a16="http://schemas.microsoft.com/office/drawing/2014/main" id="{E92EDC31-7442-48C1-87B7-E89319A21740}"/>
              </a:ext>
            </a:extLst>
          </p:cNvPr>
          <p:cNvSpPr txBox="1"/>
          <p:nvPr userDrawn="1"/>
        </p:nvSpPr>
        <p:spPr>
          <a:xfrm>
            <a:off x="2409733" y="-404494"/>
            <a:ext cx="7372531" cy="2033121"/>
          </a:xfrm>
          <a:prstGeom prst="rect">
            <a:avLst/>
          </a:prstGeom>
          <a:noFill/>
        </p:spPr>
        <p:txBody>
          <a:bodyPr wrap="none" rtlCol="0" anchor="t">
            <a:spAutoFit/>
          </a:bodyPr>
          <a:lstStyle/>
          <a:p>
            <a:pPr algn="ctr">
              <a:lnSpc>
                <a:spcPct val="150000"/>
              </a:lnSpc>
            </a:pPr>
            <a:r>
              <a:rPr lang="en-US" altLang="ja-JP" sz="9600" b="1" dirty="0">
                <a:solidFill>
                  <a:srgbClr val="0033A1"/>
                </a:solidFill>
              </a:rPr>
              <a:t>4</a:t>
            </a:r>
            <a:r>
              <a:rPr lang="ja-JP" altLang="en-US" sz="8800" b="1" dirty="0" err="1">
                <a:solidFill>
                  <a:srgbClr val="0033A1"/>
                </a:solidFill>
                <a:latin typeface="Meiryo UI"/>
              </a:rPr>
              <a:t>つの優</a:t>
            </a:r>
            <a:r>
              <a:rPr lang="ja-JP" altLang="en-US" sz="8800" b="1" dirty="0">
                <a:solidFill>
                  <a:srgbClr val="0033A1"/>
                </a:solidFill>
                <a:latin typeface="Meiryo UI"/>
              </a:rPr>
              <a:t>先事項</a:t>
            </a:r>
            <a:endParaRPr lang="ja-JP" altLang="ja-JP" sz="8800" b="1" dirty="0">
              <a:solidFill>
                <a:srgbClr val="0033A1"/>
              </a:solidFill>
              <a:latin typeface="Meiryo UI"/>
            </a:endParaRPr>
          </a:p>
        </p:txBody>
      </p:sp>
    </p:spTree>
    <p:extLst>
      <p:ext uri="{BB962C8B-B14F-4D97-AF65-F5344CB8AC3E}">
        <p14:creationId xmlns:p14="http://schemas.microsoft.com/office/powerpoint/2010/main" val="3785063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7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8935DF33-3B8B-42CD-8F61-A3AE97FFA73D}"/>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D29A21C8-01BB-4630-AFBB-BDFC55F4C6A4}"/>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865EC04E-DFB8-47EA-834F-DE6E976A95E3}"/>
              </a:ext>
            </a:extLst>
          </p:cNvPr>
          <p:cNvSpPr txBox="1"/>
          <p:nvPr userDrawn="1"/>
        </p:nvSpPr>
        <p:spPr>
          <a:xfrm>
            <a:off x="4213198" y="350256"/>
            <a:ext cx="5388002" cy="1015663"/>
          </a:xfrm>
          <a:prstGeom prst="rect">
            <a:avLst/>
          </a:prstGeom>
          <a:noFill/>
        </p:spPr>
        <p:txBody>
          <a:bodyPr wrap="square" rtlCol="0">
            <a:spAutoFit/>
          </a:bodyPr>
          <a:lstStyle/>
          <a:p>
            <a:r>
              <a:rPr lang="ja-JP" altLang="en-US" sz="6000" b="1">
                <a:solidFill>
                  <a:srgbClr val="0033A1"/>
                </a:solidFill>
              </a:rPr>
              <a:t>中期</a:t>
            </a:r>
            <a:r>
              <a:rPr lang="en-US" altLang="ja-JP" sz="6000" b="1">
                <a:solidFill>
                  <a:srgbClr val="0033A1"/>
                </a:solidFill>
              </a:rPr>
              <a:t>5</a:t>
            </a:r>
            <a:r>
              <a:rPr lang="ja-JP" altLang="en-US" sz="6000" b="1">
                <a:solidFill>
                  <a:srgbClr val="0033A1"/>
                </a:solidFill>
              </a:rPr>
              <a:t>ヶ年目標</a:t>
            </a:r>
          </a:p>
        </p:txBody>
      </p:sp>
      <p:sp>
        <p:nvSpPr>
          <p:cNvPr id="8" name="2019-20">
            <a:extLst>
              <a:ext uri="{FF2B5EF4-FFF2-40B4-BE49-F238E27FC236}">
                <a16:creationId xmlns:a16="http://schemas.microsoft.com/office/drawing/2014/main" id="{AE7449CE-462B-4664-95E6-2D0738E654CE}"/>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380124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6_ユーザー設定レイアウト">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72050F2C-E4D7-4395-82F9-AF13C78B6C8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正方形/長方形 4">
            <a:extLst>
              <a:ext uri="{FF2B5EF4-FFF2-40B4-BE49-F238E27FC236}">
                <a16:creationId xmlns:a16="http://schemas.microsoft.com/office/drawing/2014/main" id="{CA83354C-F8D3-4ADE-A17B-669865DE38AC}"/>
              </a:ext>
            </a:extLst>
          </p:cNvPr>
          <p:cNvSpPr/>
          <p:nvPr userDrawn="1"/>
        </p:nvSpPr>
        <p:spPr>
          <a:xfrm flipH="1">
            <a:off x="1" y="263033"/>
            <a:ext cx="12192000" cy="1102886"/>
          </a:xfrm>
          <a:prstGeom prst="rect">
            <a:avLst/>
          </a:prstGeom>
          <a:gradFill flip="none" rotWithShape="1">
            <a:gsLst>
              <a:gs pos="0">
                <a:schemeClr val="accent1">
                  <a:lumMod val="0"/>
                  <a:lumOff val="100000"/>
                  <a:alpha val="10000"/>
                </a:schemeClr>
              </a:gs>
              <a:gs pos="51000">
                <a:schemeClr val="accent1">
                  <a:lumMod val="0"/>
                  <a:lumOff val="100000"/>
                  <a:alpha val="7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テーマロゴ">
            <a:extLst>
              <a:ext uri="{FF2B5EF4-FFF2-40B4-BE49-F238E27FC236}">
                <a16:creationId xmlns:a16="http://schemas.microsoft.com/office/drawing/2014/main" id="{BDAA5BCE-2BFA-4B16-B875-A13C6385A321}"/>
              </a:ext>
            </a:extLst>
          </p:cNvPr>
          <p:cNvSpPr txBox="1"/>
          <p:nvPr userDrawn="1"/>
        </p:nvSpPr>
        <p:spPr>
          <a:xfrm>
            <a:off x="4213198" y="350256"/>
            <a:ext cx="4638475" cy="1015663"/>
          </a:xfrm>
          <a:prstGeom prst="rect">
            <a:avLst/>
          </a:prstGeom>
          <a:noFill/>
        </p:spPr>
        <p:txBody>
          <a:bodyPr wrap="square" rtlCol="0">
            <a:spAutoFit/>
          </a:bodyPr>
          <a:lstStyle/>
          <a:p>
            <a:r>
              <a:rPr lang="ja-JP" altLang="en-US" sz="6000" b="1">
                <a:solidFill>
                  <a:srgbClr val="0033A1"/>
                </a:solidFill>
              </a:rPr>
              <a:t>地区ビジョン</a:t>
            </a:r>
          </a:p>
        </p:txBody>
      </p:sp>
      <p:sp>
        <p:nvSpPr>
          <p:cNvPr id="8" name="2019-20">
            <a:extLst>
              <a:ext uri="{FF2B5EF4-FFF2-40B4-BE49-F238E27FC236}">
                <a16:creationId xmlns:a16="http://schemas.microsoft.com/office/drawing/2014/main" id="{05653532-177D-4F9D-83A9-2782C35A6AC1}"/>
              </a:ext>
            </a:extLst>
          </p:cNvPr>
          <p:cNvSpPr txBox="1"/>
          <p:nvPr userDrawn="1"/>
        </p:nvSpPr>
        <p:spPr>
          <a:xfrm>
            <a:off x="451687" y="506986"/>
            <a:ext cx="3400290" cy="707886"/>
          </a:xfrm>
          <a:prstGeom prst="rect">
            <a:avLst/>
          </a:prstGeom>
          <a:noFill/>
        </p:spPr>
        <p:txBody>
          <a:bodyPr wrap="none" rtlCol="0">
            <a:spAutoFit/>
          </a:bodyPr>
          <a:lstStyle/>
          <a:p>
            <a:r>
              <a:rPr lang="en-US" altLang="ja-JP" sz="4000" b="1">
                <a:solidFill>
                  <a:srgbClr val="0033A1"/>
                </a:solidFill>
              </a:rPr>
              <a:t>RI</a:t>
            </a:r>
            <a:r>
              <a:rPr lang="ja-JP" altLang="en-US" sz="4000" b="1">
                <a:solidFill>
                  <a:srgbClr val="0033A1"/>
                </a:solidFill>
              </a:rPr>
              <a:t>第</a:t>
            </a:r>
            <a:r>
              <a:rPr lang="en-US" altLang="ja-JP" sz="4000" b="1">
                <a:solidFill>
                  <a:srgbClr val="0033A1"/>
                </a:solidFill>
              </a:rPr>
              <a:t>2660</a:t>
            </a:r>
            <a:r>
              <a:rPr lang="ja-JP" altLang="en-US" sz="4000" b="1">
                <a:solidFill>
                  <a:srgbClr val="0033A1"/>
                </a:solidFill>
              </a:rPr>
              <a:t>地区</a:t>
            </a:r>
          </a:p>
        </p:txBody>
      </p:sp>
    </p:spTree>
    <p:extLst>
      <p:ext uri="{BB962C8B-B14F-4D97-AF65-F5344CB8AC3E}">
        <p14:creationId xmlns:p14="http://schemas.microsoft.com/office/powerpoint/2010/main" val="3215069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jp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3">
            <a:lum/>
          </a:blip>
          <a:srcRect/>
          <a:stretch>
            <a:fillRect/>
          </a:stretch>
        </a:blipFill>
        <a:effectLst/>
      </p:bgPr>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1F9A8C-014F-4C5B-BC20-58DA293800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A2D9EE4-92F9-4CA5-A4E4-90A509C91C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95125D9-D463-45B9-ABCB-7737CC6F1EA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2DF515-2EF2-4956-99CE-525FF064DDCD}" type="datetimeFigureOut">
              <a:rPr lang="ja-JP" altLang="en-US" smtClean="0">
                <a:solidFill>
                  <a:prstClr val="black">
                    <a:tint val="75000"/>
                  </a:prstClr>
                </a:solidFill>
              </a:rPr>
              <a:pPr/>
              <a:t>2020/5/4</a:t>
            </a:fld>
            <a:endParaRPr lang="ja-JP" altLang="en-US">
              <a:solidFill>
                <a:prstClr val="black">
                  <a:tint val="75000"/>
                </a:prstClr>
              </a:solidFill>
            </a:endParaRPr>
          </a:p>
        </p:txBody>
      </p:sp>
      <p:sp>
        <p:nvSpPr>
          <p:cNvPr id="5" name="フッター プレースホルダー 4">
            <a:extLst>
              <a:ext uri="{FF2B5EF4-FFF2-40B4-BE49-F238E27FC236}">
                <a16:creationId xmlns:a16="http://schemas.microsoft.com/office/drawing/2014/main" id="{1AAF7220-D937-4FDB-B152-FDD9DE6130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a:extLst>
              <a:ext uri="{FF2B5EF4-FFF2-40B4-BE49-F238E27FC236}">
                <a16:creationId xmlns:a16="http://schemas.microsoft.com/office/drawing/2014/main" id="{287041BB-7FDB-4FEF-B863-D8CD2770F9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578BFE-FDC4-4D20-AEC1-59B4D36866D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92083915"/>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 id="2147483750" r:id="rId17"/>
    <p:sldLayoutId id="2147483751" r:id="rId18"/>
    <p:sldLayoutId id="2147483752" r:id="rId19"/>
    <p:sldLayoutId id="2147483753" r:id="rId20"/>
    <p:sldLayoutId id="2147483754" r:id="rId2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txBox="1">
            <a:spLocks/>
          </p:cNvSpPr>
          <p:nvPr/>
        </p:nvSpPr>
        <p:spPr>
          <a:xfrm>
            <a:off x="0" y="205740"/>
            <a:ext cx="12192000" cy="5726430"/>
          </a:xfrm>
          <a:prstGeom prst="rect">
            <a:avLst/>
          </a:prstGeom>
          <a:noFill/>
        </p:spPr>
        <p:txBody>
          <a:bodyP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ts val="8500"/>
              </a:lnSpc>
              <a:spcBef>
                <a:spcPct val="0"/>
              </a:spcBef>
              <a:spcAft>
                <a:spcPts val="0"/>
              </a:spcAft>
              <a:buClrTx/>
              <a:buSzTx/>
              <a:buFontTx/>
              <a:buNone/>
              <a:tabLst/>
              <a:defRPr/>
            </a:pPr>
            <a:br>
              <a:rPr kumimoji="1" lang="en-US" altLang="ja-JP" sz="3600" b="0"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rPr>
            </a:br>
            <a:r>
              <a:rPr kumimoji="1" lang="ja-JP" altLang="en-US" sz="6000" b="1"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rPr>
              <a:t>クラブへの依頼事項ほか説明</a:t>
            </a:r>
            <a:br>
              <a:rPr kumimoji="1" lang="en-US" altLang="ja-JP" sz="8800" b="0"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rPr>
            </a:br>
            <a:endParaRPr kumimoji="1" lang="en-US" altLang="ja-JP" sz="3600" b="1"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endParaRPr>
          </a:p>
          <a:p>
            <a:pPr marL="0" marR="0" lvl="0" indent="0" algn="ctr" defTabSz="914400" rtl="0" eaLnBrk="1" fontAlgn="auto" latinLnBrk="0" hangingPunct="1">
              <a:lnSpc>
                <a:spcPts val="8500"/>
              </a:lnSpc>
              <a:spcBef>
                <a:spcPct val="0"/>
              </a:spcBef>
              <a:spcAft>
                <a:spcPts val="0"/>
              </a:spcAft>
              <a:buClrTx/>
              <a:buSzTx/>
              <a:buFontTx/>
              <a:buNone/>
              <a:tabLst/>
              <a:defRPr/>
            </a:pPr>
            <a:r>
              <a:rPr kumimoji="1" lang="ja-JP" altLang="en-US" sz="4400" b="1"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rPr>
              <a:t>次年度地区代表幹事　</a:t>
            </a:r>
            <a:endParaRPr kumimoji="1" lang="en-US" altLang="ja-JP" sz="4400" b="1"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endParaRPr>
          </a:p>
          <a:p>
            <a:pPr marL="0" marR="0" lvl="0" indent="0" algn="ctr" defTabSz="914400" rtl="0" eaLnBrk="1" fontAlgn="auto" latinLnBrk="0" hangingPunct="1">
              <a:lnSpc>
                <a:spcPts val="8500"/>
              </a:lnSpc>
              <a:spcBef>
                <a:spcPct val="0"/>
              </a:spcBef>
              <a:spcAft>
                <a:spcPts val="0"/>
              </a:spcAft>
              <a:buClrTx/>
              <a:buSzTx/>
              <a:buFontTx/>
              <a:buNone/>
              <a:tabLst/>
              <a:defRPr/>
            </a:pPr>
            <a:r>
              <a:rPr kumimoji="1" lang="ja-JP" altLang="en-US" sz="4400" b="1"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rPr>
              <a:t>吉田　政雄</a:t>
            </a:r>
            <a:br>
              <a:rPr kumimoji="1" lang="en-US" altLang="ja-JP" sz="4400" b="0"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rPr>
            </a:br>
            <a:br>
              <a:rPr kumimoji="1" lang="en-US" altLang="ja-JP" sz="6700" b="0" i="0" u="none" strike="noStrike" kern="1200" cap="none" spc="60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rPr>
            </a:br>
            <a:br>
              <a:rPr kumimoji="1" lang="ja-JP" altLang="en-US" sz="6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rPr>
            </a:br>
            <a:endParaRPr kumimoji="1" lang="ja-JP" altLang="en-US" sz="6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j-cs"/>
            </a:endParaRPr>
          </a:p>
        </p:txBody>
      </p:sp>
    </p:spTree>
    <p:extLst>
      <p:ext uri="{BB962C8B-B14F-4D97-AF65-F5344CB8AC3E}">
        <p14:creationId xmlns:p14="http://schemas.microsoft.com/office/powerpoint/2010/main" val="1826697863"/>
      </p:ext>
    </p:extLst>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ガバナー補佐訪問</a:t>
            </a: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4" name="テキスト ボックス 13"/>
          <p:cNvSpPr txBox="1"/>
          <p:nvPr/>
        </p:nvSpPr>
        <p:spPr>
          <a:xfrm>
            <a:off x="467005" y="1501863"/>
            <a:ext cx="10229850" cy="24314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１ガバナー公式訪問の２週間前</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lvl="0">
              <a:buClr>
                <a:srgbClr val="0033A1"/>
              </a:buClr>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・クラブ協議会の開催をお願い</a:t>
            </a:r>
            <a:r>
              <a:rPr lang="ja-JP" altLang="en-US" sz="3600" b="1" dirty="0">
                <a:solidFill>
                  <a:prstClr val="white"/>
                </a:solidFill>
                <a:effectLst>
                  <a:outerShdw blurRad="38100" dist="38100" dir="2700000" algn="tl">
                    <a:srgbClr val="000000">
                      <a:alpha val="43137"/>
                    </a:srgbClr>
                  </a:outerShdw>
                </a:effectLst>
              </a:rPr>
              <a:t>します</a:t>
            </a:r>
            <a:endParaRPr lang="en-US" altLang="ja-JP" sz="3600" b="1" dirty="0">
              <a:solidFill>
                <a:prstClr val="white"/>
              </a:solidFill>
              <a:effectLst>
                <a:outerShdw blurRad="38100" dist="38100" dir="2700000" algn="tl">
                  <a:srgbClr val="000000">
                    <a:alpha val="43137"/>
                  </a:srgbClr>
                </a:outerShdw>
              </a:effectLst>
            </a:endParaRPr>
          </a:p>
          <a:p>
            <a:pPr lvl="0">
              <a:buClr>
                <a:srgbClr val="0033A1"/>
              </a:buClr>
              <a:defRPr/>
            </a:pPr>
            <a:r>
              <a:rPr lang="ja-JP" altLang="en-US" sz="3600" b="1" dirty="0">
                <a:solidFill>
                  <a:prstClr val="white"/>
                </a:solidFill>
                <a:effectLst>
                  <a:outerShdw blurRad="38100" dist="38100" dir="2700000" algn="tl">
                    <a:srgbClr val="000000">
                      <a:alpha val="43137"/>
                    </a:srgbClr>
                  </a:outerShdw>
                </a:effectLst>
              </a:rPr>
              <a:t>　　　・ガバナー補佐との連絡はウイルス対応で</a:t>
            </a:r>
            <a:endParaRPr lang="en-US" altLang="ja-JP" sz="3600" b="1" dirty="0">
              <a:solidFill>
                <a:prstClr val="white"/>
              </a:solidFill>
              <a:effectLst>
                <a:outerShdw blurRad="38100" dist="38100" dir="2700000" algn="tl">
                  <a:srgbClr val="000000">
                    <a:alpha val="43137"/>
                  </a:srgbClr>
                </a:outerShdw>
              </a:effectLst>
            </a:endParaRPr>
          </a:p>
          <a:p>
            <a:pPr lvl="0">
              <a:buClr>
                <a:srgbClr val="0033A1"/>
              </a:buClr>
              <a:defRPr/>
            </a:pPr>
            <a:r>
              <a:rPr lang="ja-JP" altLang="en-US" sz="3600" b="1" dirty="0">
                <a:solidFill>
                  <a:prstClr val="white"/>
                </a:solidFill>
                <a:effectLst>
                  <a:outerShdw blurRad="38100" dist="38100" dir="2700000" algn="tl">
                    <a:srgbClr val="000000">
                      <a:alpha val="43137"/>
                    </a:srgbClr>
                  </a:outerShdw>
                </a:effectLst>
              </a:rPr>
              <a:t>　　　　より緊密にお願いします</a:t>
            </a:r>
            <a:endParaRPr lang="en-US" altLang="ja-JP" sz="3600" b="1" dirty="0">
              <a:solidFill>
                <a:prstClr val="white"/>
              </a:solidFill>
              <a:effectLst>
                <a:outerShdw blurRad="38100" dist="38100" dir="2700000" algn="tl">
                  <a:srgbClr val="000000">
                    <a:alpha val="43137"/>
                  </a:srgbClr>
                </a:outerShdw>
              </a:effectLst>
            </a:endParaRPr>
          </a:p>
        </p:txBody>
      </p:sp>
      <p:sp>
        <p:nvSpPr>
          <p:cNvPr id="15" name="テキスト ボックス 14"/>
          <p:cNvSpPr txBox="1"/>
          <p:nvPr/>
        </p:nvSpPr>
        <p:spPr>
          <a:xfrm>
            <a:off x="467005" y="4069242"/>
            <a:ext cx="10435597" cy="1323439"/>
          </a:xfrm>
          <a:prstGeom prst="rect">
            <a:avLst/>
          </a:prstGeom>
          <a:noFill/>
        </p:spPr>
        <p:txBody>
          <a:bodyPr wrap="square" rtlCol="0">
            <a:spAutoFit/>
          </a:bodyPr>
          <a:lstStyle/>
          <a:p>
            <a:pPr lvl="0">
              <a:buClr>
                <a:srgbClr val="0033A1"/>
              </a:buClr>
              <a:defRPr/>
            </a:pPr>
            <a:r>
              <a:rPr lang="ja-JP" altLang="en-US" sz="4400" b="1" dirty="0">
                <a:solidFill>
                  <a:srgbClr val="FFC000">
                    <a:lumMod val="60000"/>
                    <a:lumOff val="40000"/>
                  </a:srgbClr>
                </a:solidFill>
                <a:effectLst>
                  <a:outerShdw blurRad="38100" dist="38100" dir="2700000" algn="tl">
                    <a:srgbClr val="000000">
                      <a:alpha val="43137"/>
                    </a:srgbClr>
                  </a:outerShdw>
                </a:effectLst>
              </a:rPr>
              <a:t>２例会食事・メーキャップ料・ニコニコ箱</a:t>
            </a:r>
            <a:endParaRPr lang="en-US" altLang="ja-JP" sz="5400" b="1" dirty="0">
              <a:solidFill>
                <a:srgbClr val="FFC000">
                  <a:lumMod val="60000"/>
                  <a:lumOff val="40000"/>
                </a:srgbClr>
              </a:solidFill>
              <a:effectLst>
                <a:outerShdw blurRad="38100" dist="38100" dir="2700000" algn="tl">
                  <a:srgbClr val="000000">
                    <a:alpha val="43137"/>
                  </a:srgbClr>
                </a:outerShdw>
              </a:effectLst>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・ガバナー公式訪問に準じます</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90272028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0" y="266901"/>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　</a:t>
            </a:r>
            <a:r>
              <a:rPr kumimoji="1" lang="en-US" altLang="ja-JP" sz="4800" b="1" i="0" u="none" strike="noStrike" kern="1200" cap="none" spc="0" normalizeH="0" baseline="0" noProof="0" dirty="0">
                <a:ln>
                  <a:noFill/>
                </a:ln>
                <a:solidFill>
                  <a:srgbClr val="0033A1"/>
                </a:solidFill>
                <a:effectLst/>
                <a:uLnTx/>
                <a:uFillTx/>
                <a:latin typeface="Segoe UI"/>
                <a:ea typeface="Meiryo UI"/>
                <a:cs typeface="+mn-cs"/>
              </a:rPr>
              <a:t>My Rotary</a:t>
            </a: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a:t>
            </a:r>
            <a:r>
              <a:rPr kumimoji="1" lang="en-US" altLang="ja-JP" sz="4800" b="1" i="0" u="none" strike="noStrike" kern="1200" cap="none" spc="0" normalizeH="0" baseline="0" noProof="0" dirty="0">
                <a:ln>
                  <a:noFill/>
                </a:ln>
                <a:solidFill>
                  <a:srgbClr val="0033A1"/>
                </a:solidFill>
                <a:effectLst/>
                <a:uLnTx/>
                <a:uFillTx/>
                <a:latin typeface="Segoe UI"/>
                <a:ea typeface="Meiryo UI"/>
                <a:cs typeface="+mn-cs"/>
              </a:rPr>
              <a:t> </a:t>
            </a: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クラブセントラル・ショーケース</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499662" y="1567542"/>
            <a:ext cx="10229850" cy="218521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800" b="1" i="0" u="none" strike="noStrike" kern="1200" cap="none" spc="0" normalizeH="0" baseline="0" noProof="0" dirty="0">
                <a:ln>
                  <a:noFill/>
                </a:ln>
                <a:solidFill>
                  <a:srgbClr val="FFC000">
                    <a:lumMod val="60000"/>
                    <a:lumOff val="40000"/>
                  </a:srgbClr>
                </a:solidFill>
                <a:effectLst/>
                <a:uLnTx/>
                <a:uFillTx/>
                <a:latin typeface="Segoe UI"/>
                <a:ea typeface="Meiryo UI"/>
                <a:cs typeface="+mn-cs"/>
              </a:rPr>
              <a:t>１</a:t>
            </a:r>
            <a:r>
              <a:rPr kumimoji="1" lang="en-US" altLang="ja-JP" sz="4400" b="1" i="0" u="none" strike="noStrike" kern="1200" cap="none" spc="0" normalizeH="0" baseline="0" noProof="0" dirty="0">
                <a:ln>
                  <a:noFill/>
                </a:ln>
                <a:solidFill>
                  <a:srgbClr val="FFC000">
                    <a:lumMod val="60000"/>
                    <a:lumOff val="40000"/>
                  </a:srgbClr>
                </a:solidFill>
                <a:effectLst/>
                <a:uLnTx/>
                <a:uFillTx/>
                <a:latin typeface="Segoe UI"/>
                <a:ea typeface="Meiryo UI"/>
                <a:cs typeface="+mn-cs"/>
              </a:rPr>
              <a:t>My </a:t>
            </a:r>
            <a:r>
              <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Rotary</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の登録をお願いします</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クラブ会長・幹事はもとより全員の登録を</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ウイルス関連の有益な情報の入手を</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499662" y="3752756"/>
            <a:ext cx="10229850" cy="33547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２ｸﾗﾌﾞｾﾝﾄﾗﾙへ入力をお願いします</a:t>
            </a:r>
            <a:endParaRPr kumimoji="1" lang="en-US" altLang="ja-JP" sz="5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クラブ目標の進捗管理をして下さい</a:t>
            </a:r>
            <a:endParaRPr lang="en-US" altLang="ja-JP" sz="4400" b="1" dirty="0">
              <a:solidFill>
                <a:prstClr val="white"/>
              </a:solidFill>
              <a:effectLst>
                <a:outerShdw blurRad="38100" dist="38100" dir="2700000" algn="tl">
                  <a:srgbClr val="000000">
                    <a:alpha val="43137"/>
                  </a:srgbClr>
                </a:outerShdw>
              </a:effectLst>
              <a:latin typeface="Segoe UI"/>
              <a:ea typeface="Meiryo UI"/>
            </a:endParaRPr>
          </a:p>
          <a:p>
            <a:pPr lvl="0">
              <a:buClr>
                <a:srgbClr val="0033A1"/>
              </a:buClr>
              <a:defRPr/>
            </a:pPr>
            <a:r>
              <a:rPr lang="ja-JP" altLang="en-US" sz="4400" b="1" dirty="0">
                <a:solidFill>
                  <a:srgbClr val="FFC000">
                    <a:lumMod val="60000"/>
                    <a:lumOff val="40000"/>
                  </a:srgbClr>
                </a:solidFill>
                <a:effectLst>
                  <a:outerShdw blurRad="38100" dist="38100" dir="2700000" algn="tl">
                    <a:srgbClr val="000000">
                      <a:alpha val="43137"/>
                    </a:srgbClr>
                  </a:outerShdw>
                </a:effectLst>
              </a:rPr>
              <a:t>３ﾛｰﾀﾘｰｼｮｰｹｰｽで奉仕事業のヒントを</a:t>
            </a:r>
            <a:endParaRPr lang="en-US" altLang="ja-JP" sz="4400" b="1" dirty="0">
              <a:solidFill>
                <a:srgbClr val="FFC000">
                  <a:lumMod val="60000"/>
                  <a:lumOff val="40000"/>
                </a:srgbClr>
              </a:solidFill>
              <a:effectLst>
                <a:outerShdw blurRad="38100" dist="38100" dir="2700000" algn="tl">
                  <a:srgbClr val="000000">
                    <a:alpha val="43137"/>
                  </a:srgbClr>
                </a:outerShdw>
              </a:effectLst>
            </a:endParaRPr>
          </a:p>
          <a:p>
            <a:pPr lvl="0">
              <a:buClr>
                <a:srgbClr val="0033A1"/>
              </a:buClr>
              <a:defRPr/>
            </a:pPr>
            <a:r>
              <a:rPr lang="ja-JP" altLang="en-US" sz="3600" b="1" dirty="0">
                <a:solidFill>
                  <a:prstClr val="white"/>
                </a:solidFill>
                <a:effectLst>
                  <a:outerShdw blurRad="38100" dist="38100" dir="2700000" algn="tl">
                    <a:srgbClr val="000000">
                      <a:alpha val="43137"/>
                    </a:srgbClr>
                  </a:outerShdw>
                </a:effectLst>
              </a:rPr>
              <a:t>      ・他地区での奉仕事業を確認して下さい</a:t>
            </a:r>
            <a:endParaRPr lang="en-US" altLang="ja-JP" sz="4400" b="1" dirty="0">
              <a:solidFill>
                <a:prstClr val="white"/>
              </a:solidFill>
              <a:effectLst>
                <a:outerShdw blurRad="38100" dist="38100" dir="2700000" algn="tl">
                  <a:srgbClr val="000000">
                    <a:alpha val="43137"/>
                  </a:srgbClr>
                </a:outerShdw>
              </a:effectLst>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endParaRPr kumimoji="1" lang="ja-JP" altLang="en-US" sz="5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263749982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0" y="266901"/>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　ガバナー月信</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483333" y="1561818"/>
            <a:ext cx="10229850"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１メール配信と地区ウェブサイトの</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掲載を基本としています</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483333" y="3008368"/>
            <a:ext cx="10092697"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２クラブの全員が読んで頂ける様に</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lang="ja-JP" altLang="en-US" sz="4800" b="1" dirty="0">
                <a:solidFill>
                  <a:srgbClr val="FFC000">
                    <a:lumMod val="60000"/>
                    <a:lumOff val="40000"/>
                  </a:srgbClr>
                </a:solidFill>
                <a:effectLst>
                  <a:outerShdw blurRad="38100" dist="38100" dir="2700000" algn="tl">
                    <a:srgbClr val="000000">
                      <a:alpha val="43137"/>
                    </a:srgbClr>
                  </a:outerShdw>
                </a:effectLst>
                <a:latin typeface="Segoe UI"/>
                <a:ea typeface="Meiryo UI"/>
              </a:rPr>
              <a:t> </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工夫をして下さい</a:t>
            </a:r>
            <a:r>
              <a:rPr kumimoji="1" lang="ja-JP" altLang="en-US" sz="4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endParaRPr kumimoji="1" lang="ja-JP" altLang="en-US" sz="54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12" name="テキスト ボックス 11"/>
          <p:cNvSpPr txBox="1"/>
          <p:nvPr/>
        </p:nvSpPr>
        <p:spPr>
          <a:xfrm>
            <a:off x="483333" y="4516473"/>
            <a:ext cx="10229850"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３七月号</a:t>
            </a:r>
            <a:r>
              <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第</a:t>
            </a:r>
            <a:r>
              <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1</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号</a:t>
            </a:r>
            <a:r>
              <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と最終号</a:t>
            </a:r>
            <a:r>
              <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第</a:t>
            </a:r>
            <a:r>
              <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13</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号</a:t>
            </a:r>
            <a:r>
              <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a:t>
            </a: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冊子にて発行</a:t>
            </a:r>
            <a:endParaRPr kumimoji="1" lang="ja-JP" altLang="en-US" sz="5400" b="1" i="0" u="none" strike="noStrike" kern="1200" cap="none" spc="0" normalizeH="0" baseline="0" noProof="0" dirty="0">
              <a:ln>
                <a:noFill/>
              </a:ln>
              <a:solidFill>
                <a:prstClr val="white"/>
              </a:solidFill>
              <a:effectLst/>
              <a:uLnTx/>
              <a:uFillTx/>
              <a:latin typeface="Segoe UI"/>
              <a:ea typeface="Meiryo UI"/>
              <a:cs typeface="+mn-cs"/>
            </a:endParaRPr>
          </a:p>
        </p:txBody>
      </p:sp>
    </p:spTree>
    <p:extLst>
      <p:ext uri="{BB962C8B-B14F-4D97-AF65-F5344CB8AC3E}">
        <p14:creationId xmlns:p14="http://schemas.microsoft.com/office/powerpoint/2010/main" val="2861250211"/>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地区ホームページについて</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560523" y="3370305"/>
            <a:ext cx="10229850"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２クラブの活動報告を投稿して下さい</a:t>
            </a:r>
            <a:endParaRPr kumimoji="1" lang="en-US" altLang="ja-JP"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投稿についてはガバナー事務所まで</a:t>
            </a: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560523" y="1785256"/>
            <a:ext cx="10229850" cy="233910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１ＲＩや地区の情報を入手できます</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lvl="0">
              <a:buClr>
                <a:srgbClr val="0033A1"/>
              </a:buClr>
              <a:defRPr/>
            </a:pPr>
            <a:r>
              <a:rPr lang="ja-JP" altLang="en-US" sz="4800" b="1" dirty="0">
                <a:solidFill>
                  <a:prstClr val="white"/>
                </a:solidFill>
                <a:effectLst>
                  <a:outerShdw blurRad="38100" dist="38100" dir="2700000" algn="tl">
                    <a:srgbClr val="000000">
                      <a:alpha val="43137"/>
                    </a:srgbClr>
                  </a:outerShdw>
                </a:effectLst>
              </a:rPr>
              <a:t>    ・</a:t>
            </a:r>
            <a:r>
              <a:rPr lang="ja-JP" altLang="en-US" sz="3600" b="1" dirty="0">
                <a:solidFill>
                  <a:prstClr val="white"/>
                </a:solidFill>
                <a:effectLst>
                  <a:outerShdw blurRad="38100" dist="38100" dir="2700000" algn="tl">
                    <a:srgbClr val="000000">
                      <a:alpha val="43137"/>
                    </a:srgbClr>
                  </a:outerShdw>
                </a:effectLst>
              </a:rPr>
              <a:t>本年度の中に次年度のページが出来ます</a:t>
            </a:r>
            <a:endParaRPr lang="en-US" altLang="ja-JP" sz="3600" b="1" dirty="0">
              <a:solidFill>
                <a:prstClr val="white"/>
              </a:solidFill>
              <a:effectLst>
                <a:outerShdw blurRad="38100" dist="38100" dir="2700000" algn="tl">
                  <a:srgbClr val="000000">
                    <a:alpha val="43137"/>
                  </a:srgbClr>
                </a:outerShdw>
              </a:effectLst>
            </a:endParaRPr>
          </a:p>
          <a:p>
            <a:pPr lvl="0">
              <a:buClr>
                <a:srgbClr val="0033A1"/>
              </a:buClr>
              <a:defRPr/>
            </a:pPr>
            <a:r>
              <a:rPr kumimoji="1" lang="ja-JP" altLang="en-US" sz="5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endParaRPr kumimoji="1" lang="en-US" altLang="ja-JP" sz="5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337196546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ＩＭ会長・幹事会について</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450676" y="1522644"/>
            <a:ext cx="10229850"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a:t>
            </a:r>
            <a:r>
              <a:rPr kumimoji="1" lang="ja-JP" altLang="en-US"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ＩＭ内の情報交換と親睦をはかる</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ため、積極的に開催して下さい。　　　</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450676" y="3030749"/>
            <a:ext cx="10229850" cy="280076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　ＩＭロータリーデーとﾌﾚｯｼｭﾛｰﾀﾘｱﾝ</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交流親睦会について会長幹事会で</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全員登録を決議する様に</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宜しくお願いします。</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1400047882"/>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ＩＭロータリーデー日程一覧表</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531586" y="1824988"/>
            <a:ext cx="10229850"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a:t>
            </a:r>
            <a:r>
              <a:rPr kumimoji="1" lang="ja-JP" altLang="en-US"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ＩＭ関係の資料について</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531586" y="3046697"/>
            <a:ext cx="10229850"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　ＩＭロータリーデーとフレッシュロータリ</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アン交流親睦会の日程とホストクラブ</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3191084765"/>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地区主要行事とロータリー特別月間</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1296555" y="1905000"/>
            <a:ext cx="10229850" cy="138499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a:t>
            </a:r>
            <a:r>
              <a:rPr kumimoji="1" lang="ja-JP" altLang="en-US"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地区主要行事日程について</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・資料⑨</a:t>
            </a:r>
            <a:r>
              <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１および⑨</a:t>
            </a:r>
            <a:r>
              <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２をご確認下さい</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1371600" y="4114800"/>
            <a:ext cx="10229850" cy="14465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　ロータリー特別月間について</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・資料⑩をご確認下さい</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3554452147"/>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ガバナー補佐選考と地区組織図</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1282700" y="4013209"/>
            <a:ext cx="10229850"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a:t>
            </a:r>
            <a:r>
              <a:rPr kumimoji="1" lang="ja-JP" altLang="en-US"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地区組織図について</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・別添のＡ３サイズの資料をご覧下さい</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1282700" y="1897043"/>
            <a:ext cx="10229850"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　ガバナー補佐の選考について</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・資料⑫をご覧下さい</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578606736"/>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楕円 1">
            <a:extLst>
              <a:ext uri="{FF2B5EF4-FFF2-40B4-BE49-F238E27FC236}">
                <a16:creationId xmlns:a16="http://schemas.microsoft.com/office/drawing/2014/main" id="{234A10F7-ADEA-4EFA-A849-37928E5E9F4F}"/>
              </a:ext>
            </a:extLst>
          </p:cNvPr>
          <p:cNvSpPr/>
          <p:nvPr/>
        </p:nvSpPr>
        <p:spPr>
          <a:xfrm>
            <a:off x="-913529" y="0"/>
            <a:ext cx="7286504" cy="672722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 name="テキスト ボックス 3">
            <a:extLst>
              <a:ext uri="{FF2B5EF4-FFF2-40B4-BE49-F238E27FC236}">
                <a16:creationId xmlns:a16="http://schemas.microsoft.com/office/drawing/2014/main" id="{72FE8198-4158-427D-8869-3D2704A73D94}"/>
              </a:ext>
            </a:extLst>
          </p:cNvPr>
          <p:cNvSpPr txBox="1"/>
          <p:nvPr/>
        </p:nvSpPr>
        <p:spPr>
          <a:xfrm>
            <a:off x="6372975" y="2644170"/>
            <a:ext cx="5662127" cy="1569660"/>
          </a:xfrm>
          <a:prstGeom prst="rect">
            <a:avLst/>
          </a:prstGeom>
          <a:noFill/>
        </p:spPr>
        <p:txBody>
          <a:bodyPr wrap="none" rtlCol="0">
            <a:spAutoFit/>
          </a:bodyPr>
          <a:lstStyle/>
          <a:p>
            <a:r>
              <a:rPr lang="ja-JP" altLang="en-US" sz="4800" b="1" dirty="0">
                <a:solidFill>
                  <a:prstClr val="white"/>
                </a:solidFill>
                <a:effectLst>
                  <a:outerShdw blurRad="38100" dist="38100" dir="2700000" algn="tl">
                    <a:srgbClr val="000000">
                      <a:alpha val="43137"/>
                    </a:srgbClr>
                  </a:outerShdw>
                </a:effectLst>
              </a:rPr>
              <a:t>ご清聴</a:t>
            </a:r>
            <a:endParaRPr lang="en-US" altLang="ja-JP" sz="4800" b="1" dirty="0">
              <a:solidFill>
                <a:prstClr val="white"/>
              </a:solidFill>
              <a:effectLst>
                <a:outerShdw blurRad="38100" dist="38100" dir="2700000" algn="tl">
                  <a:srgbClr val="000000">
                    <a:alpha val="43137"/>
                  </a:srgbClr>
                </a:outerShdw>
              </a:effectLst>
            </a:endParaRPr>
          </a:p>
          <a:p>
            <a:r>
              <a:rPr lang="ja-JP" altLang="en-US" sz="4800" b="1" dirty="0">
                <a:solidFill>
                  <a:prstClr val="white"/>
                </a:solidFill>
                <a:effectLst>
                  <a:outerShdw blurRad="38100" dist="38100" dir="2700000" algn="tl">
                    <a:srgbClr val="000000">
                      <a:alpha val="43137"/>
                    </a:srgbClr>
                  </a:outerShdw>
                </a:effectLst>
              </a:rPr>
              <a:t>ありがとうございました</a:t>
            </a: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720" y="1306214"/>
            <a:ext cx="4750676" cy="4114800"/>
          </a:xfrm>
          <a:prstGeom prst="rect">
            <a:avLst/>
          </a:prstGeom>
        </p:spPr>
      </p:pic>
    </p:spTree>
    <p:extLst>
      <p:ext uri="{BB962C8B-B14F-4D97-AF65-F5344CB8AC3E}">
        <p14:creationId xmlns:p14="http://schemas.microsoft.com/office/powerpoint/2010/main" val="93348879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次年度の地区事業について</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514176" y="1714500"/>
            <a:ext cx="10229850" cy="427809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地区事業は可能な限り実施する方向で</a:t>
            </a:r>
            <a:endParaRPr lang="en-US" altLang="ja-JP" sz="4800" b="1" dirty="0">
              <a:solidFill>
                <a:srgbClr val="FFC000">
                  <a:lumMod val="60000"/>
                  <a:lumOff val="40000"/>
                </a:srgbClr>
              </a:solidFill>
              <a:effectLst>
                <a:outerShdw blurRad="38100" dist="38100" dir="2700000" algn="tl">
                  <a:srgbClr val="000000">
                    <a:alpha val="43137"/>
                  </a:srgbClr>
                </a:outerShdw>
              </a:effectLst>
              <a:latin typeface="Segoe UI"/>
              <a:ea typeface="Meiryo UI"/>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en-US" altLang="ja-JP"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・地区事業は、予定通り実施を前提に準備</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・ウイルス感染の状況を見極めつつ事業ごとに</a:t>
            </a:r>
            <a:endParaRPr lang="en-US" altLang="ja-JP" sz="3600" b="1" dirty="0">
              <a:solidFill>
                <a:prstClr val="white"/>
              </a:solidFill>
              <a:effectLst>
                <a:outerShdw blurRad="38100" dist="38100" dir="2700000" algn="tl">
                  <a:srgbClr val="000000">
                    <a:alpha val="43137"/>
                  </a:srgbClr>
                </a:outerShdw>
              </a:effectLst>
              <a:latin typeface="Segoe UI"/>
              <a:ea typeface="Meiryo UI"/>
            </a:endParaRPr>
          </a:p>
          <a:p>
            <a:pPr lvl="0" defTabSz="901700">
              <a:buClr>
                <a:srgbClr val="0033A1"/>
              </a:buClr>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r>
              <a:rPr lang="ja-JP" altLang="en-US" sz="3600" b="1" dirty="0">
                <a:solidFill>
                  <a:prstClr val="white"/>
                </a:solidFill>
                <a:effectLst>
                  <a:outerShdw blurRad="38100" dist="38100" dir="2700000" algn="tl">
                    <a:srgbClr val="000000">
                      <a:alpha val="43137"/>
                    </a:srgbClr>
                  </a:outerShdw>
                </a:effectLst>
              </a:rPr>
              <a:t>　概ね実施の１ヶ月前に最終</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判断</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Tree>
    <p:extLst>
      <p:ext uri="{BB962C8B-B14F-4D97-AF65-F5344CB8AC3E}">
        <p14:creationId xmlns:p14="http://schemas.microsoft.com/office/powerpoint/2010/main" val="121448267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次年度の地区運営について</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514176" y="1714500"/>
            <a:ext cx="10229850" cy="37240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ガバナー事務所員のテレワークについて</a:t>
            </a:r>
            <a:endParaRPr lang="en-US" altLang="ja-JP" sz="4800" b="1" dirty="0">
              <a:solidFill>
                <a:srgbClr val="FFC000">
                  <a:lumMod val="60000"/>
                  <a:lumOff val="40000"/>
                </a:srgbClr>
              </a:solidFill>
              <a:effectLst>
                <a:outerShdw blurRad="38100" dist="38100" dir="2700000" algn="tl">
                  <a:srgbClr val="000000">
                    <a:alpha val="43137"/>
                  </a:srgbClr>
                </a:outerShdw>
              </a:effectLst>
              <a:latin typeface="Segoe UI"/>
              <a:ea typeface="Meiryo UI"/>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en-US" altLang="ja-JP"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・政府の自粛要請が続く限り、四宮年度に</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引き続き実施</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・自粛要請が解除されても、場合によっては</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引き続き実施　　　　</a:t>
            </a: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Tree>
    <p:extLst>
      <p:ext uri="{BB962C8B-B14F-4D97-AF65-F5344CB8AC3E}">
        <p14:creationId xmlns:p14="http://schemas.microsoft.com/office/powerpoint/2010/main" val="425451653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次年度の地区運営について</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546833" y="1714500"/>
            <a:ext cx="10229850" cy="40934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ガバナー事務所の使用について</a:t>
            </a:r>
            <a:endParaRPr lang="en-US" altLang="ja-JP" sz="4800" b="1" dirty="0">
              <a:solidFill>
                <a:srgbClr val="FFC000">
                  <a:lumMod val="60000"/>
                  <a:lumOff val="40000"/>
                </a:srgbClr>
              </a:solidFill>
              <a:effectLst>
                <a:outerShdw blurRad="38100" dist="38100" dir="2700000" algn="tl">
                  <a:srgbClr val="000000">
                    <a:alpha val="43137"/>
                  </a:srgbClr>
                </a:outerShdw>
              </a:effectLst>
              <a:latin typeface="Segoe UI"/>
              <a:ea typeface="Meiryo UI"/>
            </a:endParaRPr>
          </a:p>
          <a:p>
            <a:pPr lvl="0">
              <a:buClr>
                <a:srgbClr val="0033A1"/>
              </a:buClr>
              <a:defRPr/>
            </a:pPr>
            <a:r>
              <a:rPr lang="ja-JP" altLang="en-US" sz="3600" b="1" dirty="0">
                <a:solidFill>
                  <a:prstClr val="white"/>
                </a:solidFill>
                <a:effectLst>
                  <a:outerShdw blurRad="38100" dist="38100" dir="2700000" algn="tl">
                    <a:srgbClr val="000000">
                      <a:alpha val="43137"/>
                    </a:srgbClr>
                  </a:outerShdw>
                </a:effectLst>
              </a:rPr>
              <a:t>　　　・通常会議での利用は極力控えて頂きたい</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lvl="0">
              <a:buClr>
                <a:srgbClr val="0033A1"/>
              </a:buClr>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・大会議室は１０名、小会議室は４名の定員</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lvl="0">
              <a:buClr>
                <a:srgbClr val="0033A1"/>
              </a:buClr>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・大会議室にはテレビ会議用ビデオカメラと</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lvl="0">
              <a:buClr>
                <a:srgbClr val="0033A1"/>
              </a:buClr>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スピーカーマイク、ノートパソコンを準備</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a:t>
            </a: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Tree>
    <p:extLst>
      <p:ext uri="{BB962C8B-B14F-4D97-AF65-F5344CB8AC3E}">
        <p14:creationId xmlns:p14="http://schemas.microsoft.com/office/powerpoint/2010/main" val="381529183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次年度の地区運営について</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530505" y="1730829"/>
            <a:ext cx="10229850" cy="46474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地区委員会の開催について</a:t>
            </a:r>
            <a:endParaRPr kumimoji="1" lang="en-US" altLang="ja-JP"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3600" b="1" dirty="0">
                <a:solidFill>
                  <a:prstClr val="white"/>
                </a:solidFill>
                <a:effectLst>
                  <a:outerShdw blurRad="38100" dist="38100" dir="2700000" algn="tl">
                    <a:srgbClr val="000000">
                      <a:alpha val="43137"/>
                    </a:srgbClr>
                  </a:outerShdw>
                </a:effectLst>
              </a:rPr>
              <a:t>　　　・地区委員会はクラブ支援のために</a:t>
            </a:r>
            <a:endParaRPr lang="en-US" altLang="ja-JP" sz="3600" b="1" dirty="0">
              <a:solidFill>
                <a:prstClr val="white"/>
              </a:solidFill>
              <a:effectLst>
                <a:outerShdw blurRad="38100" dist="38100" dir="2700000" algn="tl">
                  <a:srgbClr val="000000">
                    <a:alpha val="43137"/>
                  </a:srgbClr>
                </a:outerShdw>
              </a:effectLst>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lang="ja-JP" altLang="en-US" sz="3600" b="1" dirty="0">
                <a:solidFill>
                  <a:prstClr val="white"/>
                </a:solidFill>
                <a:effectLst>
                  <a:outerShdw blurRad="38100" dist="38100" dir="2700000" algn="tl">
                    <a:srgbClr val="000000">
                      <a:alpha val="43137"/>
                    </a:srgbClr>
                  </a:outerShdw>
                </a:effectLst>
              </a:rPr>
              <a:t>　　　　従来に増して情報発信の頻度をアップする</a:t>
            </a:r>
            <a:endParaRPr lang="en-US" altLang="ja-JP" sz="3600" b="1" dirty="0">
              <a:solidFill>
                <a:prstClr val="white"/>
              </a:solidFill>
              <a:effectLst>
                <a:outerShdw blurRad="38100" dist="38100" dir="2700000" algn="tl">
                  <a:srgbClr val="000000">
                    <a:alpha val="43137"/>
                  </a:srgbClr>
                </a:outerShdw>
              </a:effectLst>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・テレビ会議により地区委員会の開催を</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・テレビ会議はＺＯＯＭシステムを推奨</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但し、画面共有で個人情報を流さない</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毎回異なるＩＤとパスワードで開催　　　　</a:t>
            </a: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lang="en-US" altLang="ja-JP" sz="3600" b="1" dirty="0">
                <a:solidFill>
                  <a:prstClr val="white"/>
                </a:solidFill>
                <a:effectLst>
                  <a:outerShdw blurRad="38100" dist="38100" dir="2700000" algn="tl">
                    <a:srgbClr val="000000">
                      <a:alpha val="43137"/>
                    </a:srgbClr>
                  </a:outerShdw>
                </a:effectLst>
                <a:latin typeface="Segoe UI"/>
                <a:ea typeface="Meiryo UI"/>
              </a:rPr>
              <a:t>	</a:t>
            </a:r>
            <a:endPar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Tree>
    <p:extLst>
      <p:ext uri="{BB962C8B-B14F-4D97-AF65-F5344CB8AC3E}">
        <p14:creationId xmlns:p14="http://schemas.microsoft.com/office/powerpoint/2010/main" val="414218976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ガバナー公式訪問</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514176" y="1714500"/>
            <a:ext cx="10229850"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１例会１時間前に懇談会の開催</a:t>
            </a:r>
            <a:endParaRPr kumimoji="1" lang="en-US" altLang="ja-JP"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・出席者はクラブ役員の方にお願いします</a:t>
            </a: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555626" y="3222605"/>
            <a:ext cx="11080750" cy="37240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２例会食事とメーキャップ料・ニコニコ箱</a:t>
            </a:r>
            <a:endParaRPr kumimoji="1" lang="en-US" altLang="ja-JP" sz="5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・例会食事に特別な配慮は不要です</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lvl="0">
              <a:buClr>
                <a:srgbClr val="0033A1"/>
              </a:buClr>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・ウイルス対応のため食事は柔軟に</a:t>
            </a:r>
            <a:r>
              <a:rPr lang="ja-JP" altLang="en-US" sz="3600" b="1" dirty="0">
                <a:solidFill>
                  <a:prstClr val="white"/>
                </a:solidFill>
                <a:effectLst>
                  <a:outerShdw blurRad="38100" dist="38100" dir="2700000" algn="tl">
                    <a:srgbClr val="000000">
                      <a:alpha val="43137"/>
                    </a:srgbClr>
                  </a:outerShdw>
                </a:effectLst>
              </a:rPr>
              <a:t>対応を</a:t>
            </a:r>
            <a:endParaRPr lang="en-US" altLang="ja-JP" sz="3600" b="1" dirty="0">
              <a:solidFill>
                <a:prstClr val="white"/>
              </a:solidFill>
              <a:effectLst>
                <a:outerShdw blurRad="38100" dist="38100" dir="2700000" algn="tl">
                  <a:srgbClr val="000000">
                    <a:alpha val="43137"/>
                  </a:srgbClr>
                </a:outerShdw>
              </a:effectLst>
            </a:endParaRPr>
          </a:p>
          <a:p>
            <a:pPr lvl="0">
              <a:buClr>
                <a:srgbClr val="0033A1"/>
              </a:buClr>
              <a:defRPr/>
            </a:pPr>
            <a:r>
              <a:rPr lang="ja-JP" altLang="en-US" sz="3600" b="1" dirty="0">
                <a:solidFill>
                  <a:prstClr val="white"/>
                </a:solidFill>
                <a:effectLst>
                  <a:outerShdw blurRad="38100" dist="38100" dir="2700000" algn="tl">
                    <a:srgbClr val="000000">
                      <a:alpha val="43137"/>
                    </a:srgbClr>
                  </a:outerShdw>
                </a:effectLst>
              </a:rPr>
              <a:t>　　　・メーキャップ・ニコニコは免除して下さい</a:t>
            </a:r>
            <a:endParaRPr lang="en-US" altLang="ja-JP" sz="3600" b="1" dirty="0">
              <a:solidFill>
                <a:prstClr val="white"/>
              </a:solidFill>
              <a:effectLst>
                <a:outerShdw blurRad="38100" dist="38100" dir="2700000" algn="tl">
                  <a:srgbClr val="000000">
                    <a:alpha val="43137"/>
                  </a:srgbClr>
                </a:outerShdw>
              </a:effectLst>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kumimoji="1" lang="ja-JP"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73968266"/>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ガバナー公式訪問</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514176" y="1714500"/>
            <a:ext cx="10229850"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１例会１時間前に懇談会の開催</a:t>
            </a:r>
            <a:endParaRPr kumimoji="1" lang="en-US" altLang="ja-JP"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017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・出席者はクラブ役員の方にお願いします</a:t>
            </a: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555626" y="3222605"/>
            <a:ext cx="11080750" cy="372409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２例会食事とメーキャップ料・ニコニコ箱</a:t>
            </a:r>
            <a:endParaRPr kumimoji="1" lang="en-US" altLang="ja-JP" sz="5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・例会食事に特別な配慮は不要です</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lvl="0">
              <a:buClr>
                <a:srgbClr val="0033A1"/>
              </a:buClr>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・ウイルス対応のため食事は柔軟に</a:t>
            </a:r>
            <a:r>
              <a:rPr lang="ja-JP" altLang="en-US" sz="3600" b="1" dirty="0">
                <a:solidFill>
                  <a:prstClr val="white"/>
                </a:solidFill>
                <a:effectLst>
                  <a:outerShdw blurRad="38100" dist="38100" dir="2700000" algn="tl">
                    <a:srgbClr val="000000">
                      <a:alpha val="43137"/>
                    </a:srgbClr>
                  </a:outerShdw>
                </a:effectLst>
              </a:rPr>
              <a:t>対応を</a:t>
            </a:r>
            <a:endParaRPr lang="en-US" altLang="ja-JP" sz="3600" b="1" dirty="0">
              <a:solidFill>
                <a:prstClr val="white"/>
              </a:solidFill>
              <a:effectLst>
                <a:outerShdw blurRad="38100" dist="38100" dir="2700000" algn="tl">
                  <a:srgbClr val="000000">
                    <a:alpha val="43137"/>
                  </a:srgbClr>
                </a:outerShdw>
              </a:effectLst>
            </a:endParaRPr>
          </a:p>
          <a:p>
            <a:pPr lvl="0">
              <a:buClr>
                <a:srgbClr val="0033A1"/>
              </a:buClr>
              <a:defRPr/>
            </a:pPr>
            <a:r>
              <a:rPr lang="ja-JP" altLang="en-US" sz="3600" b="1" dirty="0">
                <a:solidFill>
                  <a:prstClr val="white"/>
                </a:solidFill>
                <a:effectLst>
                  <a:outerShdw blurRad="38100" dist="38100" dir="2700000" algn="tl">
                    <a:srgbClr val="000000">
                      <a:alpha val="43137"/>
                    </a:srgbClr>
                  </a:outerShdw>
                </a:effectLst>
              </a:rPr>
              <a:t>　　　・メーキャップ・ニコニコは免除して下さい</a:t>
            </a:r>
            <a:endParaRPr lang="en-US" altLang="ja-JP" sz="3600" b="1" dirty="0">
              <a:solidFill>
                <a:prstClr val="white"/>
              </a:solidFill>
              <a:effectLst>
                <a:outerShdw blurRad="38100" dist="38100" dir="2700000" algn="tl">
                  <a:srgbClr val="000000">
                    <a:alpha val="43137"/>
                  </a:srgbClr>
                </a:outerShdw>
              </a:effectLst>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endParaRPr kumimoji="1" lang="ja-JP" altLang="en-US" sz="48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227919309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4800" b="1" i="0" u="none" strike="noStrike" kern="1200" cap="none" spc="0" normalizeH="0" baseline="0" noProof="0" dirty="0">
                <a:ln>
                  <a:noFill/>
                </a:ln>
                <a:solidFill>
                  <a:srgbClr val="0033A1"/>
                </a:solidFill>
                <a:effectLst/>
                <a:uLnTx/>
                <a:uFillTx/>
                <a:latin typeface="Segoe UI"/>
                <a:ea typeface="Meiryo UI"/>
                <a:cs typeface="+mn-cs"/>
              </a:rPr>
              <a:t>ガバナー公式訪問</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450676" y="1665149"/>
            <a:ext cx="10229850" cy="249299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３卓話と卓話原稿</a:t>
            </a:r>
            <a:endParaRPr kumimoji="1" lang="en-US" altLang="ja-JP" sz="48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・プロジェクターの準備をお願いします</a:t>
            </a:r>
            <a:br>
              <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b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・準備が困難ならば遠慮なくお申出下さい</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・卓話の原稿は、クラブ事務局宛に送ります</a:t>
            </a: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5400" b="1" i="0" u="none" strike="noStrike" kern="1200" cap="none" spc="0" normalizeH="0" baseline="0" noProof="0">
                <a:ln>
                  <a:noFill/>
                </a:ln>
                <a:solidFill>
                  <a:prstClr val="white"/>
                </a:solidFill>
                <a:effectLst/>
                <a:uLnTx/>
                <a:uFillTx/>
                <a:latin typeface="Segoe UI"/>
                <a:ea typeface="Meiryo UI"/>
                <a:cs typeface="+mn-cs"/>
              </a:rPr>
              <a:t>RI</a:t>
            </a: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Meiryo UI"/>
              <a:cs typeface="+mn-cs"/>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自らの地区・クラブ・委員会の</a:t>
            </a:r>
            <a:endParaRPr kumimoji="1" lang="en-US" altLang="ja-JP" sz="5400" b="1" i="0" u="none" strike="noStrike" kern="1200" cap="none" spc="0" normalizeH="0" baseline="0" noProof="0">
              <a:ln>
                <a:noFill/>
              </a:ln>
              <a:solidFill>
                <a:prstClr val="white"/>
              </a:solidFill>
              <a:effectLst/>
              <a:uLnTx/>
              <a:uFillTx/>
              <a:latin typeface="Segoe UI"/>
              <a:ea typeface="Meiryo UI"/>
              <a:cs typeface="+mn-cs"/>
            </a:endParaRPr>
          </a:p>
          <a:p>
            <a:pPr marL="0" marR="0" lvl="0" indent="0" algn="ctr" defTabSz="914400" rtl="0" eaLnBrk="1" fontAlgn="auto" latinLnBrk="0" hangingPunct="1">
              <a:lnSpc>
                <a:spcPts val="5700"/>
              </a:lnSpc>
              <a:spcBef>
                <a:spcPts val="0"/>
              </a:spcBef>
              <a:spcAft>
                <a:spcPts val="0"/>
              </a:spcAft>
              <a:buClrTx/>
              <a:buSzTx/>
              <a:buFontTx/>
              <a:buNone/>
              <a:tabLst/>
              <a:defRPr/>
            </a:pPr>
            <a:r>
              <a:rPr kumimoji="1" lang="ja-JP" altLang="en-US" sz="5400" b="1" i="0" u="none" strike="noStrike" kern="1200" cap="none" spc="0" normalizeH="0" baseline="0" noProof="0">
                <a:ln>
                  <a:noFill/>
                </a:ln>
                <a:solidFill>
                  <a:prstClr val="white"/>
                </a:solidFill>
                <a:effectLst/>
                <a:uLnTx/>
                <a:uFillTx/>
                <a:latin typeface="Segoe UI"/>
                <a:ea typeface="Meiryo UI"/>
                <a:cs typeface="+mn-cs"/>
              </a:rPr>
              <a:t>立ち位置を知る</a:t>
            </a:r>
          </a:p>
        </p:txBody>
      </p:sp>
      <p:sp>
        <p:nvSpPr>
          <p:cNvPr id="11" name="テキスト ボックス 10"/>
          <p:cNvSpPr txBox="1"/>
          <p:nvPr/>
        </p:nvSpPr>
        <p:spPr>
          <a:xfrm>
            <a:off x="450676" y="3994853"/>
            <a:ext cx="10229850"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4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rPr>
              <a:t>４地区幹事の同行</a:t>
            </a:r>
            <a:endParaRPr kumimoji="1" lang="en-US" altLang="ja-JP" sz="5400" b="1" i="0" u="none" strike="noStrike" kern="1200" cap="none" spc="0" normalizeH="0" baseline="0" noProof="0" dirty="0">
              <a:ln>
                <a:noFill/>
              </a:ln>
              <a:solidFill>
                <a:srgbClr val="FFC000">
                  <a:lumMod val="60000"/>
                  <a:lumOff val="40000"/>
                </a:srgbClr>
              </a:solidFill>
              <a:effectLst>
                <a:outerShdw blurRad="38100" dist="38100" dir="2700000" algn="tl">
                  <a:srgbClr val="000000">
                    <a:alpha val="43137"/>
                  </a:srgbClr>
                </a:outerShdw>
              </a:effectLst>
              <a:uLnTx/>
              <a:uFillTx/>
              <a:latin typeface="Segoe UI"/>
              <a:ea typeface="Meiryo UI"/>
              <a:cs typeface="+mn-cs"/>
            </a:endParaRPr>
          </a:p>
          <a:p>
            <a:pPr marL="0" marR="0" lvl="0" indent="0" algn="l" defTabSz="914400" rtl="0" eaLnBrk="1" fontAlgn="auto" latinLnBrk="0" hangingPunct="1">
              <a:lnSpc>
                <a:spcPct val="100000"/>
              </a:lnSpc>
              <a:spcBef>
                <a:spcPts val="0"/>
              </a:spcBef>
              <a:spcAft>
                <a:spcPts val="0"/>
              </a:spcAft>
              <a:buClr>
                <a:srgbClr val="0033A1"/>
              </a:buClr>
              <a:buSzTx/>
              <a:buFontTx/>
              <a:buNone/>
              <a:tabLst/>
              <a:defRPr/>
            </a:pPr>
            <a:r>
              <a:rPr kumimoji="1" lang="ja-JP" altLang="en-US"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rPr>
              <a:t>　　　・ＰＣ操作のため、地区幹事が同行</a:t>
            </a:r>
            <a:endParaRPr kumimoji="1" lang="en-US" altLang="ja-JP" sz="3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Segoe UI"/>
              <a:ea typeface="Meiryo UI"/>
              <a:cs typeface="+mn-cs"/>
            </a:endParaRPr>
          </a:p>
        </p:txBody>
      </p:sp>
    </p:spTree>
    <p:extLst>
      <p:ext uri="{BB962C8B-B14F-4D97-AF65-F5344CB8AC3E}">
        <p14:creationId xmlns:p14="http://schemas.microsoft.com/office/powerpoint/2010/main" val="1088475070"/>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6F810D10-34E8-4946-ABC0-288E38BD5926}"/>
              </a:ext>
            </a:extLst>
          </p:cNvPr>
          <p:cNvSpPr/>
          <p:nvPr/>
        </p:nvSpPr>
        <p:spPr>
          <a:xfrm flipH="1">
            <a:off x="1" y="263033"/>
            <a:ext cx="12192000" cy="1102886"/>
          </a:xfrm>
          <a:prstGeom prst="rect">
            <a:avLst/>
          </a:prstGeom>
          <a:gradFill flip="none" rotWithShape="1">
            <a:gsLst>
              <a:gs pos="0">
                <a:schemeClr val="accent1">
                  <a:lumMod val="0"/>
                  <a:lumOff val="100000"/>
                  <a:alpha val="9000"/>
                </a:schemeClr>
              </a:gs>
              <a:gs pos="51000">
                <a:schemeClr val="accent1">
                  <a:lumMod val="0"/>
                  <a:lumOff val="100000"/>
                  <a:alpha val="80000"/>
                </a:schemeClr>
              </a:gs>
            </a:gsLst>
            <a:lin ang="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4" name="青少年奉仕部門">
            <a:extLst>
              <a:ext uri="{FF2B5EF4-FFF2-40B4-BE49-F238E27FC236}">
                <a16:creationId xmlns:a16="http://schemas.microsoft.com/office/drawing/2014/main" id="{13B155F0-A112-429E-9D95-FED83FB0C18A}"/>
              </a:ext>
            </a:extLst>
          </p:cNvPr>
          <p:cNvSpPr txBox="1"/>
          <p:nvPr/>
        </p:nvSpPr>
        <p:spPr>
          <a:xfrm>
            <a:off x="330398" y="398977"/>
            <a:ext cx="11531206" cy="830997"/>
          </a:xfrm>
          <a:prstGeom prst="rect">
            <a:avLst/>
          </a:prstGeom>
          <a:noFill/>
        </p:spPr>
        <p:txBody>
          <a:bodyPr wrap="square" rtlCol="0">
            <a:spAutoFit/>
          </a:bodyPr>
          <a:lstStyle/>
          <a:p>
            <a:pPr>
              <a:defRPr/>
            </a:pPr>
            <a:r>
              <a:rPr lang="ja-JP" altLang="en-US" sz="4800" b="1" dirty="0">
                <a:solidFill>
                  <a:srgbClr val="0033A1"/>
                </a:solidFill>
              </a:rPr>
              <a:t>ガバナー公式訪問</a:t>
            </a:r>
          </a:p>
        </p:txBody>
      </p:sp>
      <p:sp>
        <p:nvSpPr>
          <p:cNvPr id="5" name="テキスト ボックス 4">
            <a:extLst>
              <a:ext uri="{FF2B5EF4-FFF2-40B4-BE49-F238E27FC236}">
                <a16:creationId xmlns:a16="http://schemas.microsoft.com/office/drawing/2014/main" id="{5BE05B1B-D43A-4F3F-9707-89049889CA65}"/>
              </a:ext>
            </a:extLst>
          </p:cNvPr>
          <p:cNvSpPr txBox="1"/>
          <p:nvPr/>
        </p:nvSpPr>
        <p:spPr>
          <a:xfrm>
            <a:off x="467004" y="1501863"/>
            <a:ext cx="10126708" cy="5201424"/>
          </a:xfrm>
          <a:prstGeom prst="rect">
            <a:avLst/>
          </a:prstGeom>
          <a:noFill/>
        </p:spPr>
        <p:txBody>
          <a:bodyPr wrap="square" rtlCol="0">
            <a:spAutoFit/>
          </a:bodyPr>
          <a:lstStyle/>
          <a:p>
            <a:pPr>
              <a:buClr>
                <a:srgbClr val="0033A1"/>
              </a:buClr>
              <a:defRPr/>
            </a:pPr>
            <a:r>
              <a:rPr lang="ja-JP" altLang="en-US" sz="4400" b="1" dirty="0">
                <a:solidFill>
                  <a:srgbClr val="FFC000">
                    <a:lumMod val="60000"/>
                    <a:lumOff val="40000"/>
                  </a:srgbClr>
                </a:solidFill>
                <a:effectLst>
                  <a:outerShdw blurRad="38100" dist="38100" dir="2700000" algn="tl">
                    <a:srgbClr val="000000">
                      <a:alpha val="43137"/>
                    </a:srgbClr>
                  </a:outerShdw>
                </a:effectLst>
              </a:rPr>
              <a:t>５テレビ会議による公式訪問</a:t>
            </a:r>
            <a:endParaRPr lang="en-US" altLang="ja-JP" sz="4800" b="1" dirty="0">
              <a:solidFill>
                <a:srgbClr val="FFC000">
                  <a:lumMod val="60000"/>
                  <a:lumOff val="40000"/>
                </a:srgbClr>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・ウイルス感染で例会開催が困難な場合</a:t>
            </a:r>
            <a:endParaRPr lang="en-US" altLang="ja-JP" sz="3600" b="1" dirty="0">
              <a:solidFill>
                <a:prstClr val="white"/>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テレビ会議で実施することもご検討下さい</a:t>
            </a:r>
            <a:endParaRPr lang="en-US" altLang="ja-JP" sz="3600" b="1" dirty="0">
              <a:solidFill>
                <a:prstClr val="white"/>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・テレビ会議はＺＯＯＭシステムによる会議を</a:t>
            </a:r>
            <a:endParaRPr lang="en-US" altLang="ja-JP" sz="3600" b="1" dirty="0">
              <a:solidFill>
                <a:prstClr val="white"/>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推奨いたします</a:t>
            </a:r>
            <a:endParaRPr lang="en-US" altLang="ja-JP" sz="3600" b="1" dirty="0">
              <a:solidFill>
                <a:prstClr val="white"/>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・セキュリティ面を考慮したＺＯＯＭの</a:t>
            </a:r>
            <a:endParaRPr lang="en-US" altLang="ja-JP" sz="3600" b="1" dirty="0">
              <a:solidFill>
                <a:prstClr val="white"/>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活用ついて、後日、ご案内を致します</a:t>
            </a:r>
            <a:endParaRPr lang="en-US" altLang="ja-JP" sz="3600" b="1" dirty="0">
              <a:solidFill>
                <a:prstClr val="white"/>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a:t>
            </a:r>
            <a:endParaRPr lang="en-US" altLang="ja-JP" sz="3600" b="1" dirty="0">
              <a:solidFill>
                <a:prstClr val="white"/>
              </a:solidFill>
              <a:effectLst>
                <a:outerShdw blurRad="38100" dist="38100" dir="2700000" algn="tl">
                  <a:srgbClr val="000000">
                    <a:alpha val="43137"/>
                  </a:srgbClr>
                </a:outerShdw>
              </a:effectLst>
            </a:endParaRPr>
          </a:p>
          <a:p>
            <a:pPr>
              <a:buClr>
                <a:srgbClr val="0033A1"/>
              </a:buClr>
              <a:defRPr/>
            </a:pPr>
            <a:r>
              <a:rPr lang="ja-JP" altLang="en-US" sz="3600" b="1" dirty="0">
                <a:solidFill>
                  <a:prstClr val="white"/>
                </a:solidFill>
                <a:effectLst>
                  <a:outerShdw blurRad="38100" dist="38100" dir="2700000" algn="tl">
                    <a:srgbClr val="000000">
                      <a:alpha val="43137"/>
                    </a:srgbClr>
                  </a:outerShdw>
                </a:effectLst>
              </a:rPr>
              <a:t>　　　　</a:t>
            </a:r>
          </a:p>
        </p:txBody>
      </p:sp>
      <p:sp>
        <p:nvSpPr>
          <p:cNvPr id="7" name="正方形/長方形 6" hidden="1">
            <a:extLst>
              <a:ext uri="{FF2B5EF4-FFF2-40B4-BE49-F238E27FC236}">
                <a16:creationId xmlns:a16="http://schemas.microsoft.com/office/drawing/2014/main" id="{0AAB2DE8-545C-4379-BCD4-3E2DAFDF4908}"/>
              </a:ext>
            </a:extLst>
          </p:cNvPr>
          <p:cNvSpPr/>
          <p:nvPr/>
        </p:nvSpPr>
        <p:spPr>
          <a:xfrm>
            <a:off x="0" y="2590719"/>
            <a:ext cx="12192000" cy="1479502"/>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8" name="テキスト ボックス 7" hidden="1">
            <a:extLst>
              <a:ext uri="{FF2B5EF4-FFF2-40B4-BE49-F238E27FC236}">
                <a16:creationId xmlns:a16="http://schemas.microsoft.com/office/drawing/2014/main" id="{6199B91D-B700-4355-BE32-B0D16A49DF4E}"/>
              </a:ext>
            </a:extLst>
          </p:cNvPr>
          <p:cNvSpPr txBox="1"/>
          <p:nvPr/>
        </p:nvSpPr>
        <p:spPr>
          <a:xfrm>
            <a:off x="1066800" y="2868805"/>
            <a:ext cx="10058400" cy="923330"/>
          </a:xfrm>
          <a:prstGeom prst="rect">
            <a:avLst/>
          </a:prstGeom>
          <a:noFill/>
        </p:spPr>
        <p:txBody>
          <a:bodyPr wrap="square" rtlCol="0">
            <a:spAutoFit/>
          </a:bodyPr>
          <a:lstStyle/>
          <a:p>
            <a:pPr algn="ctr">
              <a:defRPr/>
            </a:pPr>
            <a:r>
              <a:rPr lang="en-US" altLang="ja-JP" sz="5400" b="1">
                <a:solidFill>
                  <a:prstClr val="white"/>
                </a:solidFill>
              </a:rPr>
              <a:t>RI</a:t>
            </a:r>
            <a:r>
              <a:rPr lang="ja-JP" altLang="en-US" sz="5400" b="1">
                <a:solidFill>
                  <a:prstClr val="white"/>
                </a:solidFill>
              </a:rPr>
              <a:t>の柔軟性・多様性</a:t>
            </a:r>
          </a:p>
        </p:txBody>
      </p:sp>
      <p:sp>
        <p:nvSpPr>
          <p:cNvPr id="9" name="正方形/長方形 8" hidden="1">
            <a:extLst>
              <a:ext uri="{FF2B5EF4-FFF2-40B4-BE49-F238E27FC236}">
                <a16:creationId xmlns:a16="http://schemas.microsoft.com/office/drawing/2014/main" id="{A8AFAF85-61CC-424F-8030-6323D81F7865}"/>
              </a:ext>
            </a:extLst>
          </p:cNvPr>
          <p:cNvSpPr/>
          <p:nvPr/>
        </p:nvSpPr>
        <p:spPr>
          <a:xfrm>
            <a:off x="0" y="4601594"/>
            <a:ext cx="12192000" cy="1742055"/>
          </a:xfrm>
          <a:prstGeom prst="rect">
            <a:avLst/>
          </a:prstGeom>
          <a:solidFill>
            <a:srgbClr val="0033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ja-JP" altLang="en-US">
              <a:solidFill>
                <a:prstClr val="white"/>
              </a:solidFill>
            </a:endParaRPr>
          </a:p>
        </p:txBody>
      </p:sp>
      <p:sp>
        <p:nvSpPr>
          <p:cNvPr id="10" name="テキスト ボックス 9" hidden="1">
            <a:extLst>
              <a:ext uri="{FF2B5EF4-FFF2-40B4-BE49-F238E27FC236}">
                <a16:creationId xmlns:a16="http://schemas.microsoft.com/office/drawing/2014/main" id="{A411A5BB-A139-48CD-A65F-2F794F463684}"/>
              </a:ext>
            </a:extLst>
          </p:cNvPr>
          <p:cNvSpPr txBox="1"/>
          <p:nvPr/>
        </p:nvSpPr>
        <p:spPr>
          <a:xfrm>
            <a:off x="0" y="4755125"/>
            <a:ext cx="12192000" cy="1554272"/>
          </a:xfrm>
          <a:prstGeom prst="rect">
            <a:avLst/>
          </a:prstGeom>
          <a:noFill/>
        </p:spPr>
        <p:txBody>
          <a:bodyPr wrap="square" rtlCol="0">
            <a:spAutoFit/>
          </a:bodyPr>
          <a:lstStyle/>
          <a:p>
            <a:pPr algn="ctr">
              <a:lnSpc>
                <a:spcPts val="5700"/>
              </a:lnSpc>
              <a:defRPr/>
            </a:pPr>
            <a:r>
              <a:rPr lang="ja-JP" altLang="en-US" sz="5400" b="1">
                <a:solidFill>
                  <a:prstClr val="white"/>
                </a:solidFill>
              </a:rPr>
              <a:t>自らの地区・クラブ・委員会の</a:t>
            </a:r>
            <a:endParaRPr lang="en-US" altLang="ja-JP" sz="5400" b="1">
              <a:solidFill>
                <a:prstClr val="white"/>
              </a:solidFill>
            </a:endParaRPr>
          </a:p>
          <a:p>
            <a:pPr algn="ctr">
              <a:lnSpc>
                <a:spcPts val="5700"/>
              </a:lnSpc>
              <a:defRPr/>
            </a:pPr>
            <a:r>
              <a:rPr lang="ja-JP" altLang="en-US" sz="5400" b="1">
                <a:solidFill>
                  <a:prstClr val="white"/>
                </a:solidFill>
              </a:rPr>
              <a:t>立ち位置を知る</a:t>
            </a:r>
          </a:p>
        </p:txBody>
      </p:sp>
    </p:spTree>
    <p:extLst>
      <p:ext uri="{BB962C8B-B14F-4D97-AF65-F5344CB8AC3E}">
        <p14:creationId xmlns:p14="http://schemas.microsoft.com/office/powerpoint/2010/main" val="42217463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outHorizontal)">
                                      <p:cBhvr>
                                        <p:cTn id="10" dur="5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42"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outHorizontal)">
                                      <p:cBhvr>
                                        <p:cTn id="15" dur="500"/>
                                        <p:tgtEl>
                                          <p:spTgt spid="9"/>
                                        </p:tgtEl>
                                      </p:cBhvr>
                                    </p:animEffect>
                                  </p:childTnLst>
                                </p:cTn>
                              </p:par>
                              <p:par>
                                <p:cTn id="16" presetID="16" presetClass="entr" presetSubtype="42"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outHorizontal)">
                                      <p:cBhvr>
                                        <p:cTn id="1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10" grpId="0"/>
    </p:bldLst>
  </p:timing>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Segoe UI"/>
        <a:ea typeface="Meiryo UI"/>
        <a:cs typeface=""/>
      </a:majorFont>
      <a:minorFont>
        <a:latin typeface="Segoe UI"/>
        <a:ea typeface="Meiryo U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6338</TotalTime>
  <Words>3157</Words>
  <Application>Microsoft Office PowerPoint</Application>
  <PresentationFormat>ワイド画面</PresentationFormat>
  <Paragraphs>386</Paragraphs>
  <Slides>18</Slides>
  <Notes>18</Notes>
  <HiddenSlides>2</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Meiryo UI</vt:lpstr>
      <vt:lpstr>游ゴシック</vt:lpstr>
      <vt:lpstr>Arial</vt:lpstr>
      <vt:lpstr>Segoe UI</vt:lpstr>
      <vt:lpstr>Wingdings</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HIKASA KAYOKO(新)</dc:creator>
  <cp:lastModifiedBy>簡 仁一</cp:lastModifiedBy>
  <cp:revision>407</cp:revision>
  <cp:lastPrinted>2020-03-06T15:02:17Z</cp:lastPrinted>
  <dcterms:created xsi:type="dcterms:W3CDTF">2019-01-21T12:28:37Z</dcterms:created>
  <dcterms:modified xsi:type="dcterms:W3CDTF">2020-05-04T07:22:09Z</dcterms:modified>
</cp:coreProperties>
</file>