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762" r:id="rId2"/>
    <p:sldMasterId id="2147483814" r:id="rId3"/>
    <p:sldMasterId id="2147483854" r:id="rId4"/>
    <p:sldMasterId id="2147483890" r:id="rId5"/>
    <p:sldMasterId id="2147483898" r:id="rId6"/>
  </p:sldMasterIdLst>
  <p:notesMasterIdLst>
    <p:notesMasterId r:id="rId19"/>
  </p:notesMasterIdLst>
  <p:handoutMasterIdLst>
    <p:handoutMasterId r:id="rId20"/>
  </p:handoutMasterIdLst>
  <p:sldIdLst>
    <p:sldId id="733" r:id="rId7"/>
    <p:sldId id="736" r:id="rId8"/>
    <p:sldId id="735" r:id="rId9"/>
    <p:sldId id="772" r:id="rId10"/>
    <p:sldId id="741" r:id="rId11"/>
    <p:sldId id="782" r:id="rId12"/>
    <p:sldId id="777" r:id="rId13"/>
    <p:sldId id="778" r:id="rId14"/>
    <p:sldId id="779" r:id="rId15"/>
    <p:sldId id="746" r:id="rId16"/>
    <p:sldId id="747" r:id="rId17"/>
    <p:sldId id="748" r:id="rId18"/>
  </p:sldIdLst>
  <p:sldSz cx="9144000" cy="6858000" type="screen4x3"/>
  <p:notesSz cx="6807200" cy="99393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6917"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3836"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076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7678"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4596" algn="l" defTabSz="913836" rtl="0" eaLnBrk="1" latinLnBrk="0" hangingPunct="1">
      <a:defRPr kumimoji="1" sz="2400" kern="1200">
        <a:solidFill>
          <a:schemeClr val="tx1"/>
        </a:solidFill>
        <a:latin typeface="Times New Roman" pitchFamily="18" charset="0"/>
        <a:ea typeface="+mn-ea"/>
        <a:cs typeface="Arial" charset="0"/>
      </a:defRPr>
    </a:lvl6pPr>
    <a:lvl7pPr marL="2741518" algn="l" defTabSz="913836" rtl="0" eaLnBrk="1" latinLnBrk="0" hangingPunct="1">
      <a:defRPr kumimoji="1" sz="2400" kern="1200">
        <a:solidFill>
          <a:schemeClr val="tx1"/>
        </a:solidFill>
        <a:latin typeface="Times New Roman" pitchFamily="18" charset="0"/>
        <a:ea typeface="+mn-ea"/>
        <a:cs typeface="Arial" charset="0"/>
      </a:defRPr>
    </a:lvl7pPr>
    <a:lvl8pPr marL="3198432" algn="l" defTabSz="913836" rtl="0" eaLnBrk="1" latinLnBrk="0" hangingPunct="1">
      <a:defRPr kumimoji="1" sz="2400" kern="1200">
        <a:solidFill>
          <a:schemeClr val="tx1"/>
        </a:solidFill>
        <a:latin typeface="Times New Roman" pitchFamily="18" charset="0"/>
        <a:ea typeface="+mn-ea"/>
        <a:cs typeface="Arial" charset="0"/>
      </a:defRPr>
    </a:lvl8pPr>
    <a:lvl9pPr marL="3655356" algn="l" defTabSz="913836" rtl="0" eaLnBrk="1" latinLnBrk="0" hangingPunct="1">
      <a:defRPr kumimoji="1"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256">
          <p15:clr>
            <a:srgbClr val="A4A3A4"/>
          </p15:clr>
        </p15:guide>
        <p15:guide id="2" pos="4128">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guide id="3" orient="horz" pos="3132"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IWASA.LOCAL" initials="u" lastIdx="2" clrIdx="0">
    <p:extLst>
      <p:ext uri="{19B8F6BF-5375-455C-9EA6-DF929625EA0E}">
        <p15:presenceInfo xmlns:p15="http://schemas.microsoft.com/office/powerpoint/2012/main" userId="S-1-5-21-244394349-1232565822-1540833222-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A7"/>
    <a:srgbClr val="FCA2DC"/>
    <a:srgbClr val="EE004F"/>
    <a:srgbClr val="FFA7D3"/>
    <a:srgbClr val="FECEE4"/>
    <a:srgbClr val="E00261"/>
    <a:srgbClr val="FE6EC0"/>
    <a:srgbClr val="E20097"/>
    <a:srgbClr val="FF09AD"/>
    <a:srgbClr val="FF5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4" autoAdjust="0"/>
    <p:restoredTop sz="97477" autoAdjust="0"/>
  </p:normalViewPr>
  <p:slideViewPr>
    <p:cSldViewPr>
      <p:cViewPr varScale="1">
        <p:scale>
          <a:sx n="81" d="100"/>
          <a:sy n="81" d="100"/>
        </p:scale>
        <p:origin x="1522" y="67"/>
      </p:cViewPr>
      <p:guideLst>
        <p:guide orient="horz" pos="2256"/>
        <p:guide pos="4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5" d="100"/>
          <a:sy n="85" d="100"/>
        </p:scale>
        <p:origin x="-2226" y="294"/>
      </p:cViewPr>
      <p:guideLst>
        <p:guide orient="horz" pos="2933"/>
        <p:guide pos="2212"/>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2" y="1"/>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t" anchorCtr="0" compatLnSpc="1">
            <a:prstTxWarp prst="textNoShape">
              <a:avLst/>
            </a:prstTxWarp>
          </a:bodyPr>
          <a:lstStyle>
            <a:lvl1pPr defTabSz="932800">
              <a:defRPr kumimoji="0" sz="1200">
                <a:latin typeface="Arial" charset="0"/>
              </a:defRPr>
            </a:lvl1pPr>
          </a:lstStyle>
          <a:p>
            <a:pPr>
              <a:defRPr/>
            </a:pPr>
            <a:endParaRPr lang="en-US" dirty="0"/>
          </a:p>
        </p:txBody>
      </p:sp>
      <p:sp>
        <p:nvSpPr>
          <p:cNvPr id="133123" name="Rectangle 3"/>
          <p:cNvSpPr>
            <a:spLocks noGrp="1" noChangeArrowheads="1"/>
          </p:cNvSpPr>
          <p:nvPr>
            <p:ph type="dt" sz="quarter" idx="1"/>
          </p:nvPr>
        </p:nvSpPr>
        <p:spPr bwMode="auto">
          <a:xfrm>
            <a:off x="3856798" y="1"/>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t" anchorCtr="0" compatLnSpc="1">
            <a:prstTxWarp prst="textNoShape">
              <a:avLst/>
            </a:prstTxWarp>
          </a:bodyPr>
          <a:lstStyle>
            <a:lvl1pPr algn="r" defTabSz="932800">
              <a:defRPr kumimoji="0" sz="1200">
                <a:latin typeface="Arial" charset="0"/>
              </a:defRPr>
            </a:lvl1pPr>
          </a:lstStyle>
          <a:p>
            <a:pPr>
              <a:defRPr/>
            </a:pPr>
            <a:fld id="{09BCCE66-3D35-45A4-97FA-90F9CCBB5841}" type="datetime1">
              <a:rPr lang="en-US"/>
              <a:pPr>
                <a:defRPr/>
              </a:pPr>
              <a:t>4/23/2020</a:t>
            </a:fld>
            <a:endParaRPr lang="en-US" dirty="0"/>
          </a:p>
        </p:txBody>
      </p:sp>
      <p:sp>
        <p:nvSpPr>
          <p:cNvPr id="133124" name="Rectangle 4"/>
          <p:cNvSpPr>
            <a:spLocks noGrp="1" noChangeArrowheads="1"/>
          </p:cNvSpPr>
          <p:nvPr>
            <p:ph type="ftr" sz="quarter" idx="2"/>
          </p:nvPr>
        </p:nvSpPr>
        <p:spPr bwMode="auto">
          <a:xfrm>
            <a:off x="2" y="9440336"/>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b" anchorCtr="0" compatLnSpc="1">
            <a:prstTxWarp prst="textNoShape">
              <a:avLst/>
            </a:prstTxWarp>
          </a:bodyPr>
          <a:lstStyle>
            <a:lvl1pPr defTabSz="932800">
              <a:defRPr kumimoji="0" sz="1200">
                <a:latin typeface="Arial" charset="0"/>
              </a:defRPr>
            </a:lvl1pPr>
          </a:lstStyle>
          <a:p>
            <a:pPr>
              <a:defRPr/>
            </a:pPr>
            <a:endParaRPr lang="en-US" dirty="0"/>
          </a:p>
        </p:txBody>
      </p:sp>
      <p:sp>
        <p:nvSpPr>
          <p:cNvPr id="133125" name="Rectangle 5"/>
          <p:cNvSpPr>
            <a:spLocks noGrp="1" noChangeArrowheads="1"/>
          </p:cNvSpPr>
          <p:nvPr>
            <p:ph type="sldNum" sz="quarter" idx="3"/>
          </p:nvPr>
        </p:nvSpPr>
        <p:spPr bwMode="auto">
          <a:xfrm>
            <a:off x="3856798" y="9440336"/>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b" anchorCtr="0" compatLnSpc="1">
            <a:prstTxWarp prst="textNoShape">
              <a:avLst/>
            </a:prstTxWarp>
          </a:bodyPr>
          <a:lstStyle>
            <a:lvl1pPr algn="r" defTabSz="932800">
              <a:defRPr kumimoji="0" sz="1200">
                <a:latin typeface="Arial" charset="0"/>
              </a:defRPr>
            </a:lvl1pPr>
          </a:lstStyle>
          <a:p>
            <a:pPr>
              <a:defRPr/>
            </a:pPr>
            <a:fld id="{45F96E47-C8E2-4485-8231-C437400F7202}" type="slidenum">
              <a:rPr lang="en-US"/>
              <a:pPr>
                <a:defRPr/>
              </a:pPr>
              <a:t>‹#›</a:t>
            </a:fld>
            <a:endParaRPr lang="en-US" dirty="0"/>
          </a:p>
        </p:txBody>
      </p:sp>
    </p:spTree>
    <p:extLst>
      <p:ext uri="{BB962C8B-B14F-4D97-AF65-F5344CB8AC3E}">
        <p14:creationId xmlns:p14="http://schemas.microsoft.com/office/powerpoint/2010/main" val="112711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2" y="1"/>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t" anchorCtr="0" compatLnSpc="1">
            <a:prstTxWarp prst="textNoShape">
              <a:avLst/>
            </a:prstTxWarp>
          </a:bodyPr>
          <a:lstStyle>
            <a:lvl1pPr defTabSz="932800">
              <a:defRPr kumimoji="0" sz="1200">
                <a:latin typeface="Arial" charset="0"/>
              </a:defRPr>
            </a:lvl1pPr>
          </a:lstStyle>
          <a:p>
            <a:pPr>
              <a:defRPr/>
            </a:pPr>
            <a:endParaRPr lang="en-US" dirty="0"/>
          </a:p>
        </p:txBody>
      </p:sp>
      <p:sp>
        <p:nvSpPr>
          <p:cNvPr id="96259" name="Rectangle 3"/>
          <p:cNvSpPr>
            <a:spLocks noGrp="1" noChangeArrowheads="1"/>
          </p:cNvSpPr>
          <p:nvPr>
            <p:ph type="dt" idx="1"/>
          </p:nvPr>
        </p:nvSpPr>
        <p:spPr bwMode="auto">
          <a:xfrm>
            <a:off x="3856798" y="1"/>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t" anchorCtr="0" compatLnSpc="1">
            <a:prstTxWarp prst="textNoShape">
              <a:avLst/>
            </a:prstTxWarp>
          </a:bodyPr>
          <a:lstStyle>
            <a:lvl1pPr algn="r" defTabSz="932800">
              <a:defRPr kumimoji="0" sz="1200">
                <a:latin typeface="Arial" charset="0"/>
              </a:defRPr>
            </a:lvl1pPr>
          </a:lstStyle>
          <a:p>
            <a:pPr>
              <a:defRPr/>
            </a:pPr>
            <a:fld id="{2EB3FD11-F4A1-4B36-A0F0-C667122A5EF3}" type="datetime1">
              <a:rPr lang="en-US"/>
              <a:pPr>
                <a:defRPr/>
              </a:pPr>
              <a:t>4/23/2020</a:t>
            </a:fld>
            <a:endParaRPr lang="en-US" dirty="0"/>
          </a:p>
        </p:txBody>
      </p:sp>
      <p:sp>
        <p:nvSpPr>
          <p:cNvPr id="65540" name="Rectangle 4"/>
          <p:cNvSpPr>
            <a:spLocks noGrp="1" noRot="1" noChangeAspect="1" noChangeArrowheads="1" noTextEdit="1"/>
          </p:cNvSpPr>
          <p:nvPr>
            <p:ph type="sldImg" idx="2"/>
          </p:nvPr>
        </p:nvSpPr>
        <p:spPr bwMode="auto">
          <a:xfrm>
            <a:off x="923925" y="749300"/>
            <a:ext cx="4964113"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679798" y="4720168"/>
            <a:ext cx="5447610" cy="447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2" y="9440336"/>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b" anchorCtr="0" compatLnSpc="1">
            <a:prstTxWarp prst="textNoShape">
              <a:avLst/>
            </a:prstTxWarp>
          </a:bodyPr>
          <a:lstStyle>
            <a:lvl1pPr defTabSz="932800">
              <a:defRPr kumimoji="0" sz="1200">
                <a:latin typeface="Arial" charset="0"/>
              </a:defRPr>
            </a:lvl1pPr>
          </a:lstStyle>
          <a:p>
            <a:pPr>
              <a:defRPr/>
            </a:pPr>
            <a:endParaRPr lang="en-US" dirty="0"/>
          </a:p>
        </p:txBody>
      </p:sp>
      <p:sp>
        <p:nvSpPr>
          <p:cNvPr id="96263" name="Rectangle 7"/>
          <p:cNvSpPr>
            <a:spLocks noGrp="1" noChangeArrowheads="1"/>
          </p:cNvSpPr>
          <p:nvPr>
            <p:ph type="sldNum" sz="quarter" idx="5"/>
          </p:nvPr>
        </p:nvSpPr>
        <p:spPr bwMode="auto">
          <a:xfrm>
            <a:off x="3856798" y="9440336"/>
            <a:ext cx="2948862" cy="49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8" tIns="46612" rIns="93218" bIns="46612" numCol="1" anchor="b" anchorCtr="0" compatLnSpc="1">
            <a:prstTxWarp prst="textNoShape">
              <a:avLst/>
            </a:prstTxWarp>
          </a:bodyPr>
          <a:lstStyle>
            <a:lvl1pPr algn="r" defTabSz="932800">
              <a:defRPr kumimoji="0" sz="1200">
                <a:latin typeface="Arial" charset="0"/>
              </a:defRPr>
            </a:lvl1pPr>
          </a:lstStyle>
          <a:p>
            <a:pPr>
              <a:defRPr/>
            </a:pPr>
            <a:fld id="{650A5DD0-1CB4-4EBD-9286-DD7038B13226}" type="slidenum">
              <a:rPr lang="en-US"/>
              <a:pPr>
                <a:defRPr/>
              </a:pPr>
              <a:t>‹#›</a:t>
            </a:fld>
            <a:endParaRPr lang="en-US" dirty="0"/>
          </a:p>
        </p:txBody>
      </p:sp>
    </p:spTree>
    <p:extLst>
      <p:ext uri="{BB962C8B-B14F-4D97-AF65-F5344CB8AC3E}">
        <p14:creationId xmlns:p14="http://schemas.microsoft.com/office/powerpoint/2010/main" val="19725575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6917"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3836"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76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678"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4596" algn="l" defTabSz="913836" rtl="0" eaLnBrk="1" latinLnBrk="0" hangingPunct="1">
      <a:defRPr sz="1200" kern="1200">
        <a:solidFill>
          <a:schemeClr val="tx1"/>
        </a:solidFill>
        <a:latin typeface="+mn-lt"/>
        <a:ea typeface="+mn-ea"/>
        <a:cs typeface="+mn-cs"/>
      </a:defRPr>
    </a:lvl6pPr>
    <a:lvl7pPr marL="2741518" algn="l" defTabSz="913836" rtl="0" eaLnBrk="1" latinLnBrk="0" hangingPunct="1">
      <a:defRPr sz="1200" kern="1200">
        <a:solidFill>
          <a:schemeClr val="tx1"/>
        </a:solidFill>
        <a:latin typeface="+mn-lt"/>
        <a:ea typeface="+mn-ea"/>
        <a:cs typeface="+mn-cs"/>
      </a:defRPr>
    </a:lvl7pPr>
    <a:lvl8pPr marL="3198432" algn="l" defTabSz="913836" rtl="0" eaLnBrk="1" latinLnBrk="0" hangingPunct="1">
      <a:defRPr sz="1200" kern="1200">
        <a:solidFill>
          <a:schemeClr val="tx1"/>
        </a:solidFill>
        <a:latin typeface="+mn-lt"/>
        <a:ea typeface="+mn-ea"/>
        <a:cs typeface="+mn-cs"/>
      </a:defRPr>
    </a:lvl8pPr>
    <a:lvl9pPr marL="3655356" algn="l" defTabSz="9138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aritynavigator.org/index.cfm?bay=search.summary&amp;orgid=455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otary.org/ja/about-rotary/rotary-found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lIns="92228" tIns="46114" rIns="92228" bIns="46114"/>
          <a:lstStyle/>
          <a:p>
            <a:endParaRPr/>
          </a:p>
        </p:txBody>
      </p:sp>
      <p:sp>
        <p:nvSpPr>
          <p:cNvPr id="192" name="Shape 192"/>
          <p:cNvSpPr>
            <a:spLocks noGrp="1"/>
          </p:cNvSpPr>
          <p:nvPr>
            <p:ph type="body" sz="quarter" idx="1"/>
          </p:nvPr>
        </p:nvSpPr>
        <p:spPr>
          <a:prstGeom prst="rect">
            <a:avLst/>
          </a:prstGeom>
        </p:spPr>
        <p:txBody>
          <a:bodyPr/>
          <a:lstStyle/>
          <a:p>
            <a:pPr>
              <a:lnSpc>
                <a:spcPct val="117999"/>
              </a:lnSpc>
            </a:pPr>
            <a:endParaRPr dirty="0"/>
          </a:p>
        </p:txBody>
      </p:sp>
    </p:spTree>
    <p:extLst>
      <p:ext uri="{BB962C8B-B14F-4D97-AF65-F5344CB8AC3E}">
        <p14:creationId xmlns:p14="http://schemas.microsoft.com/office/powerpoint/2010/main" val="53454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上記は四宮ガバナー年度の目標ですが、次年度の簡ガバナー年度も引き続き同じ目標で参ります。ご理解ご協力をお願い致します。</a:t>
            </a:r>
          </a:p>
        </p:txBody>
      </p:sp>
      <p:sp>
        <p:nvSpPr>
          <p:cNvPr id="4" name="日付プレースホルダー 3"/>
          <p:cNvSpPr>
            <a:spLocks noGrp="1"/>
          </p:cNvSpPr>
          <p:nvPr>
            <p:ph type="dt" idx="1"/>
          </p:nvPr>
        </p:nvSpPr>
        <p:spPr/>
        <p:txBody>
          <a:bodyPr/>
          <a:lstStyle/>
          <a:p>
            <a:pPr>
              <a:defRPr/>
            </a:pPr>
            <a:fld id="{2EB3FD11-F4A1-4B36-A0F0-C667122A5EF3}" type="datetime1">
              <a:rPr lang="en-US" smtClean="0"/>
              <a:pPr>
                <a:defRPr/>
              </a:pPr>
              <a:t>4/23/2020</a:t>
            </a:fld>
            <a:endParaRPr lang="en-US" dirty="0"/>
          </a:p>
        </p:txBody>
      </p:sp>
      <p:sp>
        <p:nvSpPr>
          <p:cNvPr id="5" name="スライド番号プレースホルダー 4"/>
          <p:cNvSpPr>
            <a:spLocks noGrp="1"/>
          </p:cNvSpPr>
          <p:nvPr>
            <p:ph type="sldNum" sz="quarter" idx="5"/>
          </p:nvPr>
        </p:nvSpPr>
        <p:spPr/>
        <p:txBody>
          <a:bodyPr/>
          <a:lstStyle/>
          <a:p>
            <a:pPr>
              <a:defRPr/>
            </a:pPr>
            <a:fld id="{650A5DD0-1CB4-4EBD-9286-DD7038B13226}" type="slidenum">
              <a:rPr lang="en-US" smtClean="0"/>
              <a:pPr>
                <a:defRPr/>
              </a:pPr>
              <a:t>2</a:t>
            </a:fld>
            <a:endParaRPr lang="en-US" dirty="0"/>
          </a:p>
        </p:txBody>
      </p:sp>
    </p:spTree>
    <p:extLst>
      <p:ext uri="{BB962C8B-B14F-4D97-AF65-F5344CB8AC3E}">
        <p14:creationId xmlns:p14="http://schemas.microsoft.com/office/powerpoint/2010/main" val="182542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ffectLst/>
              </a:rPr>
              <a:t>慈善団体の格付けを行う米国の独立機関、チャリティーナビゲーター（</a:t>
            </a:r>
            <a:r>
              <a:rPr lang="en-US" altLang="ja-JP" sz="1200" b="1" u="none" strike="noStrike" kern="1200" dirty="0">
                <a:solidFill>
                  <a:schemeClr val="tx1"/>
                </a:solidFill>
                <a:effectLst/>
                <a:latin typeface="Arial" charset="0"/>
                <a:ea typeface="+mn-ea"/>
                <a:cs typeface="Arial" charset="0"/>
                <a:hlinkClick r:id="rId3"/>
              </a:rPr>
              <a:t>Charity Navigator</a:t>
            </a:r>
            <a:r>
              <a:rPr lang="ja-JP" altLang="en-US" dirty="0">
                <a:effectLst/>
              </a:rPr>
              <a:t>）が、ロータリー財団に</a:t>
            </a:r>
            <a:r>
              <a:rPr lang="en-US" altLang="ja-JP" dirty="0">
                <a:effectLst/>
              </a:rPr>
              <a:t>11</a:t>
            </a:r>
            <a:r>
              <a:rPr lang="ja-JP" altLang="en-US" dirty="0">
                <a:effectLst/>
              </a:rPr>
              <a:t>年連続で最高の</a:t>
            </a:r>
            <a:r>
              <a:rPr lang="en-US" altLang="ja-JP" dirty="0">
                <a:effectLst/>
              </a:rPr>
              <a:t>4</a:t>
            </a:r>
            <a:r>
              <a:rPr lang="ja-JP" altLang="en-US" dirty="0">
                <a:effectLst/>
              </a:rPr>
              <a:t>つ星評価を与えました。</a:t>
            </a:r>
          </a:p>
          <a:p>
            <a:r>
              <a:rPr lang="ja-JP" altLang="en-US" dirty="0">
                <a:effectLst/>
              </a:rPr>
              <a:t>この評価は、</a:t>
            </a:r>
            <a:r>
              <a:rPr lang="ja-JP" altLang="en-US" sz="1200" b="1" u="none" strike="noStrike" kern="1200" dirty="0">
                <a:solidFill>
                  <a:schemeClr val="tx1"/>
                </a:solidFill>
                <a:effectLst/>
                <a:latin typeface="Arial" charset="0"/>
                <a:ea typeface="+mn-ea"/>
                <a:cs typeface="Arial" charset="0"/>
                <a:hlinkClick r:id="rId4"/>
              </a:rPr>
              <a:t>ロータリー財団</a:t>
            </a:r>
            <a:r>
              <a:rPr lang="ja-JP" altLang="en-US" dirty="0">
                <a:effectLst/>
              </a:rPr>
              <a:t>の健全な財務状況および説明責任（アカウンタビリティ）と透明性へのコミットメントが認められたことによるものです。</a:t>
            </a:r>
          </a:p>
          <a:p>
            <a:r>
              <a:rPr lang="ja-JP" altLang="en-US" dirty="0">
                <a:effectLst/>
              </a:rPr>
              <a:t>「このような評価をいただきとても光栄です」とロータリー財団のロン・バートン管理委員長。「この結果は、世界中の大勢のロータリアンの努力と献身を物語っています。ロータリアンは、寄付が意図された通りに活用されると信じていますし、実際に寄付は世界をより良くするために生かされています」</a:t>
            </a:r>
          </a:p>
          <a:p>
            <a:r>
              <a:rPr lang="ja-JP" altLang="en-US" dirty="0">
                <a:effectLst/>
              </a:rPr>
              <a:t>チャリティ</a:t>
            </a:r>
            <a:r>
              <a:rPr lang="en-US" altLang="ja-JP" dirty="0">
                <a:effectLst/>
              </a:rPr>
              <a:t>―</a:t>
            </a:r>
            <a:r>
              <a:rPr lang="ja-JP" altLang="en-US" dirty="0">
                <a:effectLst/>
              </a:rPr>
              <a:t>ナビゲーターは、財団による寄付の活用、プログラムと奉仕の実施、効果的なガバナンスと組織の透明性を高く評価しました。</a:t>
            </a:r>
          </a:p>
          <a:p>
            <a:endParaRPr kumimoji="1" lang="ja-JP" altLang="en-US" dirty="0"/>
          </a:p>
        </p:txBody>
      </p:sp>
      <p:sp>
        <p:nvSpPr>
          <p:cNvPr id="4" name="日付プレースホルダー 3"/>
          <p:cNvSpPr>
            <a:spLocks noGrp="1"/>
          </p:cNvSpPr>
          <p:nvPr>
            <p:ph type="dt" idx="1"/>
          </p:nvPr>
        </p:nvSpPr>
        <p:spPr/>
        <p:txBody>
          <a:bodyPr/>
          <a:lstStyle/>
          <a:p>
            <a:pPr>
              <a:defRPr/>
            </a:pPr>
            <a:fld id="{2EB3FD11-F4A1-4B36-A0F0-C667122A5EF3}" type="datetime1">
              <a:rPr lang="en-US" smtClean="0"/>
              <a:pPr>
                <a:defRPr/>
              </a:pPr>
              <a:t>4/23/2020</a:t>
            </a:fld>
            <a:endParaRPr lang="en-US" dirty="0"/>
          </a:p>
        </p:txBody>
      </p:sp>
      <p:sp>
        <p:nvSpPr>
          <p:cNvPr id="5" name="スライド番号プレースホルダー 4"/>
          <p:cNvSpPr>
            <a:spLocks noGrp="1"/>
          </p:cNvSpPr>
          <p:nvPr>
            <p:ph type="sldNum" sz="quarter" idx="5"/>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p14="http://schemas.microsoft.com/office/powerpoint/2010/main" val="120504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ロータリー・ダイナースカードの当地区内での保有クラブ・検討クラブは</a:t>
            </a:r>
            <a:r>
              <a:rPr kumimoji="1" lang="en-US" altLang="ja-JP" dirty="0"/>
              <a:t>20</a:t>
            </a:r>
            <a:r>
              <a:rPr kumimoji="1" lang="ja-JP" altLang="en-US" dirty="0"/>
              <a:t>クラブです。ポリオプラスへの寄付の為にご協力を引き続きお願い致します。</a:t>
            </a:r>
            <a:endParaRPr kumimoji="1" lang="en-US" altLang="ja-JP" dirty="0"/>
          </a:p>
          <a:p>
            <a:r>
              <a:rPr kumimoji="1" lang="ja-JP" altLang="en-US" dirty="0"/>
              <a:t>昨年度実績で日本の中での第</a:t>
            </a:r>
            <a:r>
              <a:rPr kumimoji="1" lang="en-US" altLang="ja-JP" dirty="0"/>
              <a:t>3</a:t>
            </a:r>
            <a:r>
              <a:rPr kumimoji="1" lang="ja-JP" altLang="en-US" dirty="0"/>
              <a:t>地域（九州・四国・中国・近畿・三重・岐阜）の中で大阪平野ＲＣさんがご使用金額として約</a:t>
            </a:r>
            <a:r>
              <a:rPr kumimoji="1" lang="en-US" altLang="ja-JP" dirty="0"/>
              <a:t>11,000,000</a:t>
            </a:r>
            <a:r>
              <a:rPr kumimoji="1" lang="ja-JP" altLang="en-US" dirty="0"/>
              <a:t>円</a:t>
            </a:r>
            <a:endParaRPr kumimoji="1" lang="en-US" altLang="ja-JP" dirty="0"/>
          </a:p>
          <a:p>
            <a:r>
              <a:rPr kumimoji="1" lang="ja-JP" altLang="en-US" dirty="0"/>
              <a:t>ポリオプラスに　</a:t>
            </a:r>
            <a:r>
              <a:rPr kumimoji="1" lang="en-US" altLang="ja-JP" dirty="0"/>
              <a:t>0,3%</a:t>
            </a:r>
            <a:r>
              <a:rPr kumimoji="1" lang="ja-JP" altLang="en-US" dirty="0"/>
              <a:t>の３３，０００円の貢献となりました。　年間のご使用金額が少額でも当地区としての積み重ねが肝要であります。</a:t>
            </a:r>
            <a:endParaRPr kumimoji="1" lang="en-US" altLang="ja-JP" dirty="0"/>
          </a:p>
          <a:p>
            <a:r>
              <a:rPr kumimoji="1" lang="ja-JP" altLang="en-US" dirty="0"/>
              <a:t>国際大会登録料・財団寄付・人頭分担金・地区大会登録料・例会施設料・懇親会他、クラブとしての活動費に是非お役立てください。</a:t>
            </a:r>
          </a:p>
        </p:txBody>
      </p:sp>
      <p:sp>
        <p:nvSpPr>
          <p:cNvPr id="4" name="日付プレースホルダー 3"/>
          <p:cNvSpPr>
            <a:spLocks noGrp="1"/>
          </p:cNvSpPr>
          <p:nvPr>
            <p:ph type="dt" idx="1"/>
          </p:nvPr>
        </p:nvSpPr>
        <p:spPr/>
        <p:txBody>
          <a:bodyPr/>
          <a:lstStyle/>
          <a:p>
            <a:pPr>
              <a:defRPr/>
            </a:pPr>
            <a:fld id="{2EB3FD11-F4A1-4B36-A0F0-C667122A5EF3}" type="datetime1">
              <a:rPr lang="en-US" smtClean="0"/>
              <a:pPr>
                <a:defRPr/>
              </a:pPr>
              <a:t>4/23/2020</a:t>
            </a:fld>
            <a:endParaRPr lang="en-US" dirty="0"/>
          </a:p>
        </p:txBody>
      </p:sp>
      <p:sp>
        <p:nvSpPr>
          <p:cNvPr id="5" name="スライド番号プレースホルダー 4"/>
          <p:cNvSpPr>
            <a:spLocks noGrp="1"/>
          </p:cNvSpPr>
          <p:nvPr>
            <p:ph type="sldNum" sz="quarter" idx="5"/>
          </p:nvPr>
        </p:nvSpPr>
        <p:spPr/>
        <p:txBody>
          <a:bodyPr/>
          <a:lstStyle/>
          <a:p>
            <a:pPr>
              <a:defRPr/>
            </a:pPr>
            <a:fld id="{650A5DD0-1CB4-4EBD-9286-DD7038B13226}" type="slidenum">
              <a:rPr lang="en-US" smtClean="0"/>
              <a:pPr>
                <a:defRPr/>
              </a:pPr>
              <a:t>10</a:t>
            </a:fld>
            <a:endParaRPr lang="en-US" dirty="0"/>
          </a:p>
        </p:txBody>
      </p:sp>
    </p:spTree>
    <p:extLst>
      <p:ext uri="{BB962C8B-B14F-4D97-AF65-F5344CB8AC3E}">
        <p14:creationId xmlns:p14="http://schemas.microsoft.com/office/powerpoint/2010/main" val="74225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19400"/>
            <a:ext cx="9144000" cy="838200"/>
          </a:xfrm>
          <a:prstGeom prst="rect">
            <a:avLst/>
          </a:prstGeom>
          <a:noFill/>
          <a:effectLst/>
        </p:spPr>
        <p:txBody>
          <a:bodyPr lIns="91383" tIns="45692" rIns="91383" bIns="45692" anchor="t" anchorCtr="0">
            <a:noAutofit/>
          </a:bodyPr>
          <a:lstStyle>
            <a:lvl1pPr algn="ctr">
              <a:defRPr sz="4400" b="1" i="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736029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2000" b="1" i="0">
                <a:latin typeface="Arial Narrow"/>
                <a:cs typeface="Arial Narrow"/>
              </a:defRPr>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3170197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81" y="2268141"/>
            <a:ext cx="7358063"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2814873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95600" y="6172200"/>
            <a:ext cx="6019800" cy="17526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dirty="0"/>
              <a:t>CHOOSE ONE: TAKE ACTION, EXCHANGE</a:t>
            </a:r>
          </a:p>
        </p:txBody>
      </p:sp>
      <p:sp>
        <p:nvSpPr>
          <p:cNvPr id="4"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4050843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12"/>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62"/>
            <a:ext cx="2133600" cy="365125"/>
          </a:xfrm>
          <a:prstGeom prst="rect">
            <a:avLst/>
          </a:prstGeom>
        </p:spPr>
        <p:txBody>
          <a:bodyPr lIns="91383" tIns="45692" rIns="91383" bIns="45692"/>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4173661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25"/>
            <a:ext cx="7772400" cy="1500187"/>
          </a:xfrm>
          <a:prstGeom prst="rect">
            <a:avLst/>
          </a:prstGeom>
        </p:spPr>
        <p:txBody>
          <a:bodyPr anchor="b"/>
          <a:lstStyle>
            <a:lvl1pPr marL="0" indent="0">
              <a:buNone/>
              <a:defRPr sz="2000">
                <a:solidFill>
                  <a:schemeClr val="tx1">
                    <a:tint val="75000"/>
                  </a:schemeClr>
                </a:solidFill>
              </a:defRPr>
            </a:lvl1pPr>
            <a:lvl2pPr marL="456917" indent="0">
              <a:buNone/>
              <a:defRPr sz="1800">
                <a:solidFill>
                  <a:schemeClr val="tx1">
                    <a:tint val="75000"/>
                  </a:schemeClr>
                </a:solidFill>
              </a:defRPr>
            </a:lvl2pPr>
            <a:lvl3pPr marL="913836" indent="0">
              <a:buNone/>
              <a:defRPr sz="1600">
                <a:solidFill>
                  <a:schemeClr val="tx1">
                    <a:tint val="75000"/>
                  </a:schemeClr>
                </a:solidFill>
              </a:defRPr>
            </a:lvl3pPr>
            <a:lvl4pPr marL="1370760" indent="0">
              <a:buNone/>
              <a:defRPr sz="1400">
                <a:solidFill>
                  <a:schemeClr val="tx1">
                    <a:tint val="75000"/>
                  </a:schemeClr>
                </a:solidFill>
              </a:defRPr>
            </a:lvl4pPr>
            <a:lvl5pPr marL="1827678" indent="0">
              <a:buNone/>
              <a:defRPr sz="1400">
                <a:solidFill>
                  <a:schemeClr val="tx1">
                    <a:tint val="75000"/>
                  </a:schemeClr>
                </a:solidFill>
              </a:defRPr>
            </a:lvl5pPr>
            <a:lvl6pPr marL="2284596" indent="0">
              <a:buNone/>
              <a:defRPr sz="1400">
                <a:solidFill>
                  <a:schemeClr val="tx1">
                    <a:tint val="75000"/>
                  </a:schemeClr>
                </a:solidFill>
              </a:defRPr>
            </a:lvl6pPr>
            <a:lvl7pPr marL="2741518" indent="0">
              <a:buNone/>
              <a:defRPr sz="1400">
                <a:solidFill>
                  <a:schemeClr val="tx1">
                    <a:tint val="75000"/>
                  </a:schemeClr>
                </a:solidFill>
              </a:defRPr>
            </a:lvl7pPr>
            <a:lvl8pPr marL="3198432" indent="0">
              <a:buNone/>
              <a:defRPr sz="1400">
                <a:solidFill>
                  <a:schemeClr val="tx1">
                    <a:tint val="75000"/>
                  </a:schemeClr>
                </a:solidFill>
              </a:defRPr>
            </a:lvl8pPr>
            <a:lvl9pPr marL="3655356"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383" tIns="45692" rIns="91383" bIns="45692"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420917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12"/>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12"/>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39682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2000" b="1" i="0">
                <a:latin typeface="Arial Narrow"/>
                <a:cs typeface="Arial Narrow"/>
              </a:defRPr>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1186431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1696093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5924" indent="0" algn="ctr">
              <a:buNone/>
              <a:defRPr>
                <a:solidFill>
                  <a:schemeClr val="tx1">
                    <a:tint val="75000"/>
                  </a:schemeClr>
                </a:solidFill>
              </a:defRPr>
            </a:lvl2pPr>
            <a:lvl3pPr marL="911872" indent="0" algn="ctr">
              <a:buNone/>
              <a:defRPr>
                <a:solidFill>
                  <a:schemeClr val="tx1">
                    <a:tint val="75000"/>
                  </a:schemeClr>
                </a:solidFill>
              </a:defRPr>
            </a:lvl3pPr>
            <a:lvl4pPr marL="1367820" indent="0" algn="ctr">
              <a:buNone/>
              <a:defRPr>
                <a:solidFill>
                  <a:schemeClr val="tx1">
                    <a:tint val="75000"/>
                  </a:schemeClr>
                </a:solidFill>
              </a:defRPr>
            </a:lvl4pPr>
            <a:lvl5pPr marL="1823753" indent="0" algn="ctr">
              <a:buNone/>
              <a:defRPr>
                <a:solidFill>
                  <a:schemeClr val="tx1">
                    <a:tint val="75000"/>
                  </a:schemeClr>
                </a:solidFill>
              </a:defRPr>
            </a:lvl5pPr>
            <a:lvl6pPr marL="2279691" indent="0" algn="ctr">
              <a:buNone/>
              <a:defRPr>
                <a:solidFill>
                  <a:schemeClr val="tx1">
                    <a:tint val="75000"/>
                  </a:schemeClr>
                </a:solidFill>
              </a:defRPr>
            </a:lvl6pPr>
            <a:lvl7pPr marL="2735635" indent="0" algn="ctr">
              <a:buNone/>
              <a:defRPr>
                <a:solidFill>
                  <a:schemeClr val="tx1">
                    <a:tint val="75000"/>
                  </a:schemeClr>
                </a:solidFill>
              </a:defRPr>
            </a:lvl7pPr>
            <a:lvl8pPr marL="3191568" indent="0" algn="ctr">
              <a:buNone/>
              <a:defRPr>
                <a:solidFill>
                  <a:schemeClr val="tx1">
                    <a:tint val="75000"/>
                  </a:schemeClr>
                </a:solidFill>
              </a:defRPr>
            </a:lvl8pPr>
            <a:lvl9pPr marL="3647502"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184" tIns="45593" rIns="91184" bIns="45593" rtlCol="0" anchor="t">
            <a:normAutofit/>
          </a:bodyPr>
          <a:lstStyle/>
          <a:p>
            <a:r>
              <a:rPr lang="en-US" dirty="0"/>
              <a:t>CLICK TO EDIT MASTER TITLE STYLE</a:t>
            </a:r>
          </a:p>
        </p:txBody>
      </p:sp>
    </p:spTree>
    <p:extLst>
      <p:ext uri="{BB962C8B-B14F-4D97-AF65-F5344CB8AC3E}">
        <p14:creationId xmlns:p14="http://schemas.microsoft.com/office/powerpoint/2010/main" val="1005552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3505200"/>
            <a:ext cx="8686800" cy="1828800"/>
          </a:xfrm>
          <a:prstGeom prst="rect">
            <a:avLst/>
          </a:prstGeom>
          <a:noFill/>
          <a:effectLst/>
        </p:spPr>
        <p:txBody>
          <a:bodyPr lIns="0" tIns="0" rIns="0" bIns="0" anchor="t" anchorCtr="0">
            <a:noAutofit/>
          </a:bodyPr>
          <a:lstStyle>
            <a:lvl1pPr algn="l">
              <a:defRPr sz="3600" b="1" i="0">
                <a:solidFill>
                  <a:srgbClr val="17458F"/>
                </a:solidFill>
                <a:latin typeface="Arial Narrow"/>
                <a:cs typeface="Arial Narrow"/>
              </a:defRPr>
            </a:lvl1pPr>
          </a:lstStyle>
          <a:p>
            <a:r>
              <a:rPr lang="en-US" dirty="0"/>
              <a:t>CLICK TO EDIT MASTER SECTION BREAK</a:t>
            </a:r>
          </a:p>
        </p:txBody>
      </p:sp>
      <p:sp>
        <p:nvSpPr>
          <p:cNvPr id="10" name="Subtitle 2"/>
          <p:cNvSpPr>
            <a:spLocks noGrp="1"/>
          </p:cNvSpPr>
          <p:nvPr>
            <p:ph type="subTitle" idx="1" hasCustomPrompt="1"/>
          </p:nvPr>
        </p:nvSpPr>
        <p:spPr>
          <a:xfrm>
            <a:off x="2895600" y="6248401"/>
            <a:ext cx="6019800" cy="533400"/>
          </a:xfrm>
          <a:prstGeom prst="rect">
            <a:avLst/>
          </a:prstGeom>
        </p:spPr>
        <p:txBody>
          <a:bodyPr lIns="91383" tIns="45692" rIns="91383" bIns="0">
            <a:noAutofit/>
          </a:bodyPr>
          <a:lstStyle>
            <a:lvl1pPr marL="0" indent="0" algn="r">
              <a:buNone/>
              <a:defRPr sz="1400" b="1" i="0">
                <a:solidFill>
                  <a:srgbClr val="01B4E7"/>
                </a:solidFill>
                <a:latin typeface="Arial Narrow Bold"/>
                <a:cs typeface="Arial Narrow Bold"/>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dirty="0"/>
              <a:t>100 YEARS OF DOING GOOD IN THE WORLD</a:t>
            </a:r>
          </a:p>
        </p:txBody>
      </p:sp>
    </p:spTree>
    <p:extLst>
      <p:ext uri="{BB962C8B-B14F-4D97-AF65-F5344CB8AC3E}">
        <p14:creationId xmlns:p14="http://schemas.microsoft.com/office/powerpoint/2010/main" val="361563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54"/>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404"/>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184" tIns="45593" rIns="91184" bIns="45593" rtlCol="0" anchor="t">
            <a:normAutofit/>
          </a:bodyPr>
          <a:lstStyle/>
          <a:p>
            <a:r>
              <a:rPr lang="en-US" dirty="0"/>
              <a:t>CLICK TO EDIT MASTER TITLE STYLE</a:t>
            </a:r>
          </a:p>
        </p:txBody>
      </p:sp>
    </p:spTree>
    <p:extLst>
      <p:ext uri="{BB962C8B-B14F-4D97-AF65-F5344CB8AC3E}">
        <p14:creationId xmlns:p14="http://schemas.microsoft.com/office/powerpoint/2010/main" val="563422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45"/>
            <a:ext cx="7772400" cy="1500187"/>
          </a:xfrm>
          <a:prstGeom prst="rect">
            <a:avLst/>
          </a:prstGeom>
        </p:spPr>
        <p:txBody>
          <a:bodyPr anchor="b"/>
          <a:lstStyle>
            <a:lvl1pPr marL="0" indent="0">
              <a:buNone/>
              <a:defRPr sz="2000">
                <a:solidFill>
                  <a:schemeClr val="tx1">
                    <a:tint val="75000"/>
                  </a:schemeClr>
                </a:solidFill>
              </a:defRPr>
            </a:lvl1pPr>
            <a:lvl2pPr marL="455924" indent="0">
              <a:buNone/>
              <a:defRPr sz="1800">
                <a:solidFill>
                  <a:schemeClr val="tx1">
                    <a:tint val="75000"/>
                  </a:schemeClr>
                </a:solidFill>
              </a:defRPr>
            </a:lvl2pPr>
            <a:lvl3pPr marL="911872" indent="0">
              <a:buNone/>
              <a:defRPr sz="1600">
                <a:solidFill>
                  <a:schemeClr val="tx1">
                    <a:tint val="75000"/>
                  </a:schemeClr>
                </a:solidFill>
              </a:defRPr>
            </a:lvl3pPr>
            <a:lvl4pPr marL="1367820" indent="0">
              <a:buNone/>
              <a:defRPr sz="1400">
                <a:solidFill>
                  <a:schemeClr val="tx1">
                    <a:tint val="75000"/>
                  </a:schemeClr>
                </a:solidFill>
              </a:defRPr>
            </a:lvl4pPr>
            <a:lvl5pPr marL="1823753" indent="0">
              <a:buNone/>
              <a:defRPr sz="1400">
                <a:solidFill>
                  <a:schemeClr val="tx1">
                    <a:tint val="75000"/>
                  </a:schemeClr>
                </a:solidFill>
              </a:defRPr>
            </a:lvl5pPr>
            <a:lvl6pPr marL="2279691" indent="0">
              <a:buNone/>
              <a:defRPr sz="1400">
                <a:solidFill>
                  <a:schemeClr val="tx1">
                    <a:tint val="75000"/>
                  </a:schemeClr>
                </a:solidFill>
              </a:defRPr>
            </a:lvl6pPr>
            <a:lvl7pPr marL="2735635" indent="0">
              <a:buNone/>
              <a:defRPr sz="1400">
                <a:solidFill>
                  <a:schemeClr val="tx1">
                    <a:tint val="75000"/>
                  </a:schemeClr>
                </a:solidFill>
              </a:defRPr>
            </a:lvl7pPr>
            <a:lvl8pPr marL="3191568" indent="0">
              <a:buNone/>
              <a:defRPr sz="1400">
                <a:solidFill>
                  <a:schemeClr val="tx1">
                    <a:tint val="75000"/>
                  </a:schemeClr>
                </a:solidFill>
              </a:defRPr>
            </a:lvl8pPr>
            <a:lvl9pPr marL="3647502"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184" tIns="45593" rIns="91184" bIns="45593"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162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54"/>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4"/>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184" tIns="45593" rIns="91184" bIns="45593" rtlCol="0" anchor="t">
            <a:normAutofit/>
          </a:bodyPr>
          <a:lstStyle/>
          <a:p>
            <a:r>
              <a:rPr lang="en-US" dirty="0"/>
              <a:t>CLICK TO EDIT MASTER TITLE STYLE</a:t>
            </a:r>
          </a:p>
        </p:txBody>
      </p:sp>
    </p:spTree>
    <p:extLst>
      <p:ext uri="{BB962C8B-B14F-4D97-AF65-F5344CB8AC3E}">
        <p14:creationId xmlns:p14="http://schemas.microsoft.com/office/powerpoint/2010/main" val="3429586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5924" indent="0">
              <a:buNone/>
              <a:defRPr sz="2000" b="1"/>
            </a:lvl2pPr>
            <a:lvl3pPr marL="911872" indent="0">
              <a:buNone/>
              <a:defRPr sz="1800" b="1"/>
            </a:lvl3pPr>
            <a:lvl4pPr marL="1367820" indent="0">
              <a:buNone/>
              <a:defRPr sz="1600" b="1"/>
            </a:lvl4pPr>
            <a:lvl5pPr marL="1823753" indent="0">
              <a:buNone/>
              <a:defRPr sz="1600" b="1"/>
            </a:lvl5pPr>
            <a:lvl6pPr marL="2279691" indent="0">
              <a:buNone/>
              <a:defRPr sz="1600" b="1"/>
            </a:lvl6pPr>
            <a:lvl7pPr marL="2735635" indent="0">
              <a:buNone/>
              <a:defRPr sz="1600" b="1"/>
            </a:lvl7pPr>
            <a:lvl8pPr marL="3191568" indent="0">
              <a:buNone/>
              <a:defRPr sz="1600" b="1"/>
            </a:lvl8pPr>
            <a:lvl9pPr marL="364750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2000" b="1" i="0">
                <a:latin typeface="Arial Narrow"/>
                <a:cs typeface="Arial Narrow"/>
              </a:defRPr>
            </a:lvl1pPr>
            <a:lvl2pPr marL="455924" indent="0">
              <a:buNone/>
              <a:defRPr sz="2000" b="1"/>
            </a:lvl2pPr>
            <a:lvl3pPr marL="911872" indent="0">
              <a:buNone/>
              <a:defRPr sz="1800" b="1"/>
            </a:lvl3pPr>
            <a:lvl4pPr marL="1367820" indent="0">
              <a:buNone/>
              <a:defRPr sz="1600" b="1"/>
            </a:lvl4pPr>
            <a:lvl5pPr marL="1823753" indent="0">
              <a:buNone/>
              <a:defRPr sz="1600" b="1"/>
            </a:lvl5pPr>
            <a:lvl6pPr marL="2279691" indent="0">
              <a:buNone/>
              <a:defRPr sz="1600" b="1"/>
            </a:lvl6pPr>
            <a:lvl7pPr marL="2735635" indent="0">
              <a:buNone/>
              <a:defRPr sz="1600" b="1"/>
            </a:lvl7pPr>
            <a:lvl8pPr marL="3191568" indent="0">
              <a:buNone/>
              <a:defRPr sz="1600" b="1"/>
            </a:lvl8pPr>
            <a:lvl9pPr marL="364750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184" tIns="45593" rIns="91184" bIns="45593" rtlCol="0" anchor="t">
            <a:normAutofit/>
          </a:bodyPr>
          <a:lstStyle/>
          <a:p>
            <a:r>
              <a:rPr lang="en-US" dirty="0"/>
              <a:t>CLICK TO EDIT MASTER TITLE STYLE</a:t>
            </a:r>
          </a:p>
        </p:txBody>
      </p:sp>
    </p:spTree>
    <p:extLst>
      <p:ext uri="{BB962C8B-B14F-4D97-AF65-F5344CB8AC3E}">
        <p14:creationId xmlns:p14="http://schemas.microsoft.com/office/powerpoint/2010/main" val="2194915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184" tIns="45593" rIns="91184" bIns="45593" rtlCol="0" anchor="t">
            <a:normAutofit/>
          </a:bodyPr>
          <a:lstStyle/>
          <a:p>
            <a:r>
              <a:rPr lang="en-US" dirty="0"/>
              <a:t>CLICK TO EDIT MASTER TITLE STYLE</a:t>
            </a:r>
          </a:p>
        </p:txBody>
      </p:sp>
    </p:spTree>
    <p:extLst>
      <p:ext uri="{BB962C8B-B14F-4D97-AF65-F5344CB8AC3E}">
        <p14:creationId xmlns:p14="http://schemas.microsoft.com/office/powerpoint/2010/main" val="2447374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3023" y="2268141"/>
            <a:ext cx="7358063"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3818298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02" tIns="45702" rIns="91402" bIns="45702" rtlCol="0" anchor="t">
            <a:normAutofit/>
          </a:bodyPr>
          <a:lstStyle/>
          <a:p>
            <a:r>
              <a:rPr lang="en-US" dirty="0"/>
              <a:t>CLICK TO EDIT MASTER TITLE STYLE</a:t>
            </a:r>
          </a:p>
        </p:txBody>
      </p:sp>
    </p:spTree>
    <p:extLst>
      <p:ext uri="{BB962C8B-B14F-4D97-AF65-F5344CB8AC3E}">
        <p14:creationId xmlns:p14="http://schemas.microsoft.com/office/powerpoint/2010/main" val="1990766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8"/>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02" tIns="45702" rIns="91402" bIns="45702" rtlCol="0" anchor="t">
            <a:normAutofit/>
          </a:bodyPr>
          <a:lstStyle/>
          <a:p>
            <a:r>
              <a:rPr lang="en-US" dirty="0"/>
              <a:t>CLICK TO EDIT MASTER TITLE STYLE</a:t>
            </a:r>
          </a:p>
        </p:txBody>
      </p:sp>
    </p:spTree>
    <p:extLst>
      <p:ext uri="{BB962C8B-B14F-4D97-AF65-F5344CB8AC3E}">
        <p14:creationId xmlns:p14="http://schemas.microsoft.com/office/powerpoint/2010/main" val="525808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21"/>
            <a:ext cx="7772400" cy="1500187"/>
          </a:xfrm>
          <a:prstGeom prst="rect">
            <a:avLst/>
          </a:prstGeo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02" tIns="45702" rIns="91402" bIns="45702"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43137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8"/>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8"/>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02" tIns="45702" rIns="91402" bIns="45702" rtlCol="0" anchor="t">
            <a:normAutofit/>
          </a:bodyPr>
          <a:lstStyle/>
          <a:p>
            <a:r>
              <a:rPr lang="en-US" dirty="0"/>
              <a:t>CLICK TO EDIT MASTER TITLE STYLE</a:t>
            </a:r>
          </a:p>
        </p:txBody>
      </p:sp>
    </p:spTree>
    <p:extLst>
      <p:ext uri="{BB962C8B-B14F-4D97-AF65-F5344CB8AC3E}">
        <p14:creationId xmlns:p14="http://schemas.microsoft.com/office/powerpoint/2010/main" val="720967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29400" cy="487362"/>
          </a:xfrm>
          <a:prstGeom prst="rect">
            <a:avLst/>
          </a:prstGeom>
        </p:spPr>
        <p:txBody>
          <a:bodyPr lIns="91383" tIns="45692" rIns="91383" bIns="45692"/>
          <a:lstStyle/>
          <a:p>
            <a:r>
              <a:rPr lang="en-US" dirty="0"/>
              <a:t>CLICK TO EDIT MASTER TITLE STYLE</a:t>
            </a:r>
          </a:p>
        </p:txBody>
      </p:sp>
      <p:sp>
        <p:nvSpPr>
          <p:cNvPr id="4" name="Subtitle 2"/>
          <p:cNvSpPr>
            <a:spLocks noGrp="1"/>
          </p:cNvSpPr>
          <p:nvPr>
            <p:ph type="subTitle" idx="1" hasCustomPrompt="1"/>
          </p:nvPr>
        </p:nvSpPr>
        <p:spPr>
          <a:xfrm>
            <a:off x="2895600" y="6248401"/>
            <a:ext cx="6019800" cy="533400"/>
          </a:xfrm>
          <a:prstGeom prst="rect">
            <a:avLst/>
          </a:prstGeom>
        </p:spPr>
        <p:txBody>
          <a:bodyPr lIns="91383" tIns="45692" rIns="91383" bIns="0">
            <a:noAutofit/>
          </a:bodyPr>
          <a:lstStyle>
            <a:lvl1pPr marL="0" indent="0" algn="r">
              <a:buNone/>
              <a:defRPr sz="1400" b="1" i="0">
                <a:solidFill>
                  <a:srgbClr val="01B4E7"/>
                </a:solidFill>
                <a:latin typeface="Arial Narrow Bold"/>
                <a:cs typeface="Arial Narrow Bold"/>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dirty="0"/>
              <a:t>100 YEARS OF DOING GOOD IN THE WORLD</a:t>
            </a:r>
          </a:p>
        </p:txBody>
      </p:sp>
    </p:spTree>
    <p:extLst>
      <p:ext uri="{BB962C8B-B14F-4D97-AF65-F5344CB8AC3E}">
        <p14:creationId xmlns:p14="http://schemas.microsoft.com/office/powerpoint/2010/main" val="2729744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2000" b="1" i="0">
                <a:latin typeface="Arial Narrow"/>
                <a:cs typeface="Arial Narrow"/>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02" tIns="45702" rIns="91402" bIns="45702" rtlCol="0" anchor="t">
            <a:normAutofit/>
          </a:bodyPr>
          <a:lstStyle/>
          <a:p>
            <a:r>
              <a:rPr lang="en-US" dirty="0"/>
              <a:t>CLICK TO EDIT MASTER TITLE STYLE</a:t>
            </a:r>
          </a:p>
        </p:txBody>
      </p:sp>
    </p:spTree>
    <p:extLst>
      <p:ext uri="{BB962C8B-B14F-4D97-AF65-F5344CB8AC3E}">
        <p14:creationId xmlns:p14="http://schemas.microsoft.com/office/powerpoint/2010/main" val="1405592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02" tIns="45702" rIns="91402" bIns="45702" rtlCol="0" anchor="t">
            <a:normAutofit/>
          </a:bodyPr>
          <a:lstStyle/>
          <a:p>
            <a:r>
              <a:rPr lang="en-US" dirty="0"/>
              <a:t>CLICK TO EDIT MASTER TITLE STYLE</a:t>
            </a:r>
          </a:p>
        </p:txBody>
      </p:sp>
    </p:spTree>
    <p:extLst>
      <p:ext uri="{BB962C8B-B14F-4D97-AF65-F5344CB8AC3E}">
        <p14:creationId xmlns:p14="http://schemas.microsoft.com/office/powerpoint/2010/main" val="3372327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77" y="2268141"/>
            <a:ext cx="7358063"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3265816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81" y="2268141"/>
            <a:ext cx="7358063" cy="2321719"/>
          </a:xfrm>
          <a:prstGeom prst="rect">
            <a:avLst/>
          </a:prstGeom>
        </p:spPr>
        <p:txBody>
          <a:bodyPr lIns="91421" tIns="45711" rIns="91421" bIns="45711"/>
          <a:lstStyle/>
          <a:p>
            <a:r>
              <a:t>タイトルテキスト</a:t>
            </a:r>
          </a:p>
        </p:txBody>
      </p:sp>
      <p:sp>
        <p:nvSpPr>
          <p:cNvPr id="169" name="Shape 169"/>
          <p:cNvSpPr>
            <a:spLocks noGrp="1"/>
          </p:cNvSpPr>
          <p:nvPr>
            <p:ph type="sldNum" sz="quarter" idx="2"/>
          </p:nvPr>
        </p:nvSpPr>
        <p:spPr>
          <a:xfrm>
            <a:off x="6553200" y="6356362"/>
            <a:ext cx="2133600" cy="365125"/>
          </a:xfrm>
          <a:prstGeom prst="rect">
            <a:avLst/>
          </a:prstGeom>
        </p:spPr>
        <p:txBody>
          <a:bodyPr lIns="91421" tIns="45711" rIns="91421" bIns="45711"/>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2814873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3772094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1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2606444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25"/>
            <a:ext cx="7772400" cy="1500187"/>
          </a:xfrm>
          <a:prstGeom prst="rect">
            <a:avLst/>
          </a:prstGeom>
        </p:spPr>
        <p:txBody>
          <a:bodyPr anchor="b"/>
          <a:lstStyle>
            <a:lvl1pPr marL="0" indent="0">
              <a:buNone/>
              <a:defRPr sz="2000">
                <a:solidFill>
                  <a:schemeClr val="tx1">
                    <a:tint val="75000"/>
                  </a:schemeClr>
                </a:solidFill>
              </a:defRPr>
            </a:lvl1pPr>
            <a:lvl2pPr marL="456917" indent="0">
              <a:buNone/>
              <a:defRPr sz="1800">
                <a:solidFill>
                  <a:schemeClr val="tx1">
                    <a:tint val="75000"/>
                  </a:schemeClr>
                </a:solidFill>
              </a:defRPr>
            </a:lvl2pPr>
            <a:lvl3pPr marL="913836" indent="0">
              <a:buNone/>
              <a:defRPr sz="1600">
                <a:solidFill>
                  <a:schemeClr val="tx1">
                    <a:tint val="75000"/>
                  </a:schemeClr>
                </a:solidFill>
              </a:defRPr>
            </a:lvl3pPr>
            <a:lvl4pPr marL="1370760" indent="0">
              <a:buNone/>
              <a:defRPr sz="1400">
                <a:solidFill>
                  <a:schemeClr val="tx1">
                    <a:tint val="75000"/>
                  </a:schemeClr>
                </a:solidFill>
              </a:defRPr>
            </a:lvl4pPr>
            <a:lvl5pPr marL="1827678" indent="0">
              <a:buNone/>
              <a:defRPr sz="1400">
                <a:solidFill>
                  <a:schemeClr val="tx1">
                    <a:tint val="75000"/>
                  </a:schemeClr>
                </a:solidFill>
              </a:defRPr>
            </a:lvl5pPr>
            <a:lvl6pPr marL="2284596" indent="0">
              <a:buNone/>
              <a:defRPr sz="1400">
                <a:solidFill>
                  <a:schemeClr val="tx1">
                    <a:tint val="75000"/>
                  </a:schemeClr>
                </a:solidFill>
              </a:defRPr>
            </a:lvl6pPr>
            <a:lvl7pPr marL="2741518" indent="0">
              <a:buNone/>
              <a:defRPr sz="1400">
                <a:solidFill>
                  <a:schemeClr val="tx1">
                    <a:tint val="75000"/>
                  </a:schemeClr>
                </a:solidFill>
              </a:defRPr>
            </a:lvl7pPr>
            <a:lvl8pPr marL="3198432" indent="0">
              <a:buNone/>
              <a:defRPr sz="1400">
                <a:solidFill>
                  <a:schemeClr val="tx1">
                    <a:tint val="75000"/>
                  </a:schemeClr>
                </a:solidFill>
              </a:defRPr>
            </a:lvl8pPr>
            <a:lvl9pPr marL="3655356"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383" tIns="45692" rIns="91383" bIns="45692"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1095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12"/>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12"/>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4228224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RF100_lockup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10" y="5715001"/>
            <a:ext cx="3581261" cy="838201"/>
          </a:xfrm>
          <a:prstGeom prst="rect">
            <a:avLst/>
          </a:prstGeom>
        </p:spPr>
      </p:pic>
      <p:sp>
        <p:nvSpPr>
          <p:cNvPr id="4" name="Rectangle 3"/>
          <p:cNvSpPr/>
          <p:nvPr userDrawn="1"/>
        </p:nvSpPr>
        <p:spPr>
          <a:xfrm>
            <a:off x="0" y="2286000"/>
            <a:ext cx="9144000" cy="19050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a:solidFill>
                <a:srgbClr val="E7E7E8"/>
              </a:solidFill>
            </a:endParaRPr>
          </a:p>
        </p:txBody>
      </p:sp>
    </p:spTree>
    <p:extLst>
      <p:ext uri="{BB962C8B-B14F-4D97-AF65-F5344CB8AC3E}">
        <p14:creationId xmlns:p14="http://schemas.microsoft.com/office/powerpoint/2010/main" val="1619940863"/>
      </p:ext>
    </p:extLst>
  </p:cSld>
  <p:clrMap bg1="lt1" tx1="dk1" bg2="lt2" tx2="dk2" accent1="accent1" accent2="accent2" accent3="accent3" accent4="accent4" accent5="accent5" accent6="accent6" hlink="hlink" folHlink="folHlink"/>
  <p:sldLayoutIdLst>
    <p:sldLayoutId id="2147483853"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6917" rtl="0" eaLnBrk="1" latinLnBrk="0" hangingPunct="1">
        <a:spcBef>
          <a:spcPct val="0"/>
        </a:spcBef>
        <a:buNone/>
        <a:defRPr sz="4400" kern="1200">
          <a:solidFill>
            <a:schemeClr val="tx1"/>
          </a:solidFill>
          <a:latin typeface="+mj-lt"/>
          <a:ea typeface="+mj-ea"/>
          <a:cs typeface="+mj-cs"/>
        </a:defRPr>
      </a:lvl1pPr>
    </p:titleStyle>
    <p:bodyStyle>
      <a:lvl1pPr marL="342692" indent="-342692" algn="l" defTabSz="456917" rtl="0" eaLnBrk="1" latinLnBrk="0" hangingPunct="1">
        <a:spcBef>
          <a:spcPct val="20000"/>
        </a:spcBef>
        <a:buFont typeface="Arial"/>
        <a:buChar char="•"/>
        <a:defRPr sz="3200" kern="1200">
          <a:solidFill>
            <a:schemeClr val="tx1"/>
          </a:solidFill>
          <a:latin typeface="+mn-lt"/>
          <a:ea typeface="+mn-ea"/>
          <a:cs typeface="+mn-cs"/>
        </a:defRPr>
      </a:lvl1pPr>
      <a:lvl2pPr marL="742494" indent="-285575" algn="l" defTabSz="456917" rtl="0" eaLnBrk="1" latinLnBrk="0" hangingPunct="1">
        <a:spcBef>
          <a:spcPct val="20000"/>
        </a:spcBef>
        <a:buFont typeface="Arial"/>
        <a:buChar char="–"/>
        <a:defRPr sz="2800" kern="1200">
          <a:solidFill>
            <a:schemeClr val="tx1"/>
          </a:solidFill>
          <a:latin typeface="+mn-lt"/>
          <a:ea typeface="+mn-ea"/>
          <a:cs typeface="+mn-cs"/>
        </a:defRPr>
      </a:lvl2pPr>
      <a:lvl3pPr marL="913836" indent="0" algn="l" defTabSz="456917" rtl="0" eaLnBrk="1" latinLnBrk="0" hangingPunct="1">
        <a:spcBef>
          <a:spcPct val="20000"/>
        </a:spcBef>
        <a:buFont typeface="Arial"/>
        <a:buNone/>
        <a:defRPr sz="2400" kern="1200">
          <a:solidFill>
            <a:schemeClr val="tx1"/>
          </a:solidFill>
          <a:latin typeface="+mn-lt"/>
          <a:ea typeface="+mn-ea"/>
          <a:cs typeface="+mn-cs"/>
        </a:defRPr>
      </a:lvl3pPr>
      <a:lvl4pPr marL="1599216" indent="-228458" algn="l" defTabSz="456917" rtl="0" eaLnBrk="1" latinLnBrk="0" hangingPunct="1">
        <a:spcBef>
          <a:spcPct val="20000"/>
        </a:spcBef>
        <a:buFont typeface="Arial"/>
        <a:buChar char="–"/>
        <a:defRPr sz="2000" kern="1200">
          <a:solidFill>
            <a:schemeClr val="tx1"/>
          </a:solidFill>
          <a:latin typeface="+mn-lt"/>
          <a:ea typeface="+mn-ea"/>
          <a:cs typeface="+mn-cs"/>
        </a:defRPr>
      </a:lvl4pPr>
      <a:lvl5pPr marL="2056140" indent="-228458" algn="l" defTabSz="456917" rtl="0" eaLnBrk="1" latinLnBrk="0" hangingPunct="1">
        <a:spcBef>
          <a:spcPct val="20000"/>
        </a:spcBef>
        <a:buFont typeface="Arial"/>
        <a:buChar char="»"/>
        <a:defRPr sz="2000" kern="1200">
          <a:solidFill>
            <a:schemeClr val="tx1"/>
          </a:solidFill>
          <a:latin typeface="+mn-lt"/>
          <a:ea typeface="+mn-ea"/>
          <a:cs typeface="+mn-cs"/>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9436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a:solidFill>
                <a:srgbClr val="E7E7E8"/>
              </a:solidFill>
            </a:endParaRPr>
          </a:p>
        </p:txBody>
      </p:sp>
      <p:pic>
        <p:nvPicPr>
          <p:cNvPr id="2" name="Picture 1" descr="TRF100_lockup_R.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12" y="6172201"/>
            <a:ext cx="1953413" cy="457200"/>
          </a:xfrm>
          <a:prstGeom prst="rect">
            <a:avLst/>
          </a:prstGeom>
        </p:spPr>
      </p:pic>
    </p:spTree>
    <p:extLst>
      <p:ext uri="{BB962C8B-B14F-4D97-AF65-F5344CB8AC3E}">
        <p14:creationId xmlns:p14="http://schemas.microsoft.com/office/powerpoint/2010/main" val="26968005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875" r:id="rId3"/>
    <p:sldLayoutId id="2147483876" r:id="rId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456917" rtl="0" eaLnBrk="1" latinLnBrk="0" hangingPunct="1">
        <a:spcBef>
          <a:spcPct val="0"/>
        </a:spcBef>
        <a:buNone/>
        <a:defRPr sz="1800" b="1" i="0" kern="1200">
          <a:solidFill>
            <a:schemeClr val="bg1"/>
          </a:solidFill>
          <a:latin typeface="Arial Narrow"/>
          <a:ea typeface="+mj-ea"/>
          <a:cs typeface="Arial Narrow"/>
        </a:defRPr>
      </a:lvl1pPr>
    </p:titleStyle>
    <p:bodyStyle>
      <a:lvl1pPr marL="342692" indent="-342692" algn="l" defTabSz="456917" rtl="0" eaLnBrk="1" latinLnBrk="0" hangingPunct="1">
        <a:spcBef>
          <a:spcPct val="20000"/>
        </a:spcBef>
        <a:buFont typeface="Arial"/>
        <a:buChar char="•"/>
        <a:defRPr sz="3200" b="1" i="0" kern="1200">
          <a:solidFill>
            <a:srgbClr val="16316B"/>
          </a:solidFill>
          <a:latin typeface="Arial Narrow"/>
          <a:ea typeface="+mn-ea"/>
          <a:cs typeface="Arial Narrow"/>
        </a:defRPr>
      </a:lvl1pPr>
      <a:lvl2pPr marL="742494" indent="-285575" algn="l" defTabSz="456917"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2294" indent="-228458" algn="l" defTabSz="456917"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599216" indent="-228458" algn="l" defTabSz="456917"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6140" indent="-228458" algn="l" defTabSz="456917"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a:solidFill>
                <a:srgbClr val="E7E7E8"/>
              </a:solidFill>
            </a:endParaRPr>
          </a:p>
        </p:txBody>
      </p:sp>
      <p:sp>
        <p:nvSpPr>
          <p:cNvPr id="7" name="Text Placeholder 2"/>
          <p:cNvSpPr>
            <a:spLocks noGrp="1"/>
          </p:cNvSpPr>
          <p:nvPr>
            <p:ph type="body" idx="1"/>
          </p:nvPr>
        </p:nvSpPr>
        <p:spPr>
          <a:xfrm>
            <a:off x="457200" y="1600202"/>
            <a:ext cx="82296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62"/>
            <a:ext cx="2133600" cy="365125"/>
          </a:xfrm>
          <a:prstGeom prst="rect">
            <a:avLst/>
          </a:prstGeom>
        </p:spPr>
        <p:txBody>
          <a:bodyPr vert="horz" lIns="91383" tIns="45692" rIns="91383" bIns="4569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12" y="6172201"/>
            <a:ext cx="1953413"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74"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6917" rtl="0" eaLnBrk="1" latinLnBrk="0" hangingPunct="1">
        <a:spcBef>
          <a:spcPct val="0"/>
        </a:spcBef>
        <a:buNone/>
        <a:defRPr sz="1800" b="1" i="0" kern="1200">
          <a:solidFill>
            <a:schemeClr val="bg1"/>
          </a:solidFill>
          <a:latin typeface="Arial Narrow"/>
          <a:ea typeface="+mj-ea"/>
          <a:cs typeface="Arial Narrow"/>
        </a:defRPr>
      </a:lvl1pPr>
    </p:titleStyle>
    <p:bodyStyle>
      <a:lvl1pPr marL="342692" indent="-342692" algn="l" defTabSz="456917" rtl="0" eaLnBrk="1" latinLnBrk="0" hangingPunct="1">
        <a:spcBef>
          <a:spcPct val="20000"/>
        </a:spcBef>
        <a:buFont typeface="Arial"/>
        <a:buChar char="•"/>
        <a:defRPr sz="3200" kern="1200">
          <a:solidFill>
            <a:srgbClr val="005DAA"/>
          </a:solidFill>
          <a:latin typeface="Georgia"/>
          <a:ea typeface="+mn-ea"/>
          <a:cs typeface="Georgia"/>
        </a:defRPr>
      </a:lvl1pPr>
      <a:lvl2pPr marL="742494" indent="-285575" algn="l" defTabSz="456917" rtl="0" eaLnBrk="1" latinLnBrk="0" hangingPunct="1">
        <a:spcBef>
          <a:spcPct val="20000"/>
        </a:spcBef>
        <a:buFont typeface="Arial"/>
        <a:buChar char="–"/>
        <a:defRPr sz="2800" kern="1200">
          <a:solidFill>
            <a:srgbClr val="005DAA"/>
          </a:solidFill>
          <a:latin typeface="Georgia"/>
          <a:ea typeface="+mn-ea"/>
          <a:cs typeface="Georgia"/>
        </a:defRPr>
      </a:lvl2pPr>
      <a:lvl3pPr marL="1142294" indent="-228458" algn="l" defTabSz="456917" rtl="0" eaLnBrk="1" latinLnBrk="0" hangingPunct="1">
        <a:spcBef>
          <a:spcPct val="20000"/>
        </a:spcBef>
        <a:buFont typeface="Arial"/>
        <a:buChar char="•"/>
        <a:defRPr sz="2400" kern="1200">
          <a:solidFill>
            <a:srgbClr val="005DAA"/>
          </a:solidFill>
          <a:latin typeface="Georgia"/>
          <a:ea typeface="+mn-ea"/>
          <a:cs typeface="Georgia"/>
        </a:defRPr>
      </a:lvl3pPr>
      <a:lvl4pPr marL="1599216"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4pPr>
      <a:lvl5pPr marL="2056140"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58674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a:solidFill>
                <a:srgbClr val="E7E7E8"/>
              </a:solidFill>
            </a:endParaRPr>
          </a:p>
        </p:txBody>
      </p:sp>
      <p:sp>
        <p:nvSpPr>
          <p:cNvPr id="7" name="Text Placeholder 2"/>
          <p:cNvSpPr>
            <a:spLocks noGrp="1"/>
          </p:cNvSpPr>
          <p:nvPr>
            <p:ph type="body" idx="1"/>
          </p:nvPr>
        </p:nvSpPr>
        <p:spPr>
          <a:xfrm>
            <a:off x="457200" y="1600202"/>
            <a:ext cx="82296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383" tIns="45692" rIns="91383" bIns="45692" rtlCol="0" anchor="t">
            <a:normAutofit/>
          </a:bodyPr>
          <a:lstStyle/>
          <a:p>
            <a:r>
              <a:rPr lang="en-US" dirty="0"/>
              <a:t>CLICK TO EDIT MASTER TITLE STYLE</a:t>
            </a:r>
          </a:p>
        </p:txBody>
      </p:sp>
      <p:pic>
        <p:nvPicPr>
          <p:cNvPr id="6" name="Picture 5" descr="IC16-Seoul_lockup_PMS_C.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6172212"/>
            <a:ext cx="2088000" cy="433175"/>
          </a:xfrm>
          <a:prstGeom prst="rect">
            <a:avLst/>
          </a:prstGeom>
        </p:spPr>
      </p:pic>
    </p:spTree>
    <p:extLst>
      <p:ext uri="{BB962C8B-B14F-4D97-AF65-F5344CB8AC3E}">
        <p14:creationId xmlns:p14="http://schemas.microsoft.com/office/powerpoint/2010/main" val="229945888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6917" rtl="0" eaLnBrk="1" latinLnBrk="0" hangingPunct="1">
        <a:spcBef>
          <a:spcPct val="0"/>
        </a:spcBef>
        <a:buNone/>
        <a:defRPr sz="1800" b="1" i="0" kern="1200">
          <a:solidFill>
            <a:schemeClr val="bg1"/>
          </a:solidFill>
          <a:latin typeface="Arial Narrow"/>
          <a:ea typeface="+mj-ea"/>
          <a:cs typeface="Arial Narrow"/>
        </a:defRPr>
      </a:lvl1pPr>
    </p:titleStyle>
    <p:bodyStyle>
      <a:lvl1pPr marL="342692" indent="-342692" algn="l" defTabSz="456917" rtl="0" eaLnBrk="1" latinLnBrk="0" hangingPunct="1">
        <a:spcBef>
          <a:spcPct val="20000"/>
        </a:spcBef>
        <a:buFont typeface="Arial"/>
        <a:buChar char="•"/>
        <a:defRPr sz="3200" kern="1200">
          <a:solidFill>
            <a:schemeClr val="bg1"/>
          </a:solidFill>
          <a:latin typeface="Georgia"/>
          <a:ea typeface="+mn-ea"/>
          <a:cs typeface="Georgia"/>
        </a:defRPr>
      </a:lvl1pPr>
      <a:lvl2pPr marL="742494" indent="-285575" algn="l" defTabSz="456917" rtl="0" eaLnBrk="1" latinLnBrk="0" hangingPunct="1">
        <a:spcBef>
          <a:spcPct val="20000"/>
        </a:spcBef>
        <a:buFont typeface="Arial"/>
        <a:buChar char="–"/>
        <a:defRPr sz="2800" kern="1200">
          <a:solidFill>
            <a:schemeClr val="bg1"/>
          </a:solidFill>
          <a:latin typeface="Georgia"/>
          <a:ea typeface="+mn-ea"/>
          <a:cs typeface="Georgia"/>
        </a:defRPr>
      </a:lvl2pPr>
      <a:lvl3pPr marL="1142294" indent="-228458" algn="l" defTabSz="456917" rtl="0" eaLnBrk="1" latinLnBrk="0" hangingPunct="1">
        <a:spcBef>
          <a:spcPct val="20000"/>
        </a:spcBef>
        <a:buFont typeface="Arial"/>
        <a:buChar char="•"/>
        <a:defRPr sz="2400" kern="1200">
          <a:solidFill>
            <a:schemeClr val="bg1"/>
          </a:solidFill>
          <a:latin typeface="Georgia"/>
          <a:ea typeface="+mn-ea"/>
          <a:cs typeface="Georgia"/>
        </a:defRPr>
      </a:lvl3pPr>
      <a:lvl4pPr marL="1599216" indent="-228458" algn="l" defTabSz="456917" rtl="0" eaLnBrk="1" latinLnBrk="0" hangingPunct="1">
        <a:spcBef>
          <a:spcPct val="20000"/>
        </a:spcBef>
        <a:buFont typeface="Arial"/>
        <a:buChar char="–"/>
        <a:defRPr sz="2000" kern="1200">
          <a:solidFill>
            <a:schemeClr val="bg1"/>
          </a:solidFill>
          <a:latin typeface="Georgia"/>
          <a:ea typeface="+mn-ea"/>
          <a:cs typeface="Georgia"/>
        </a:defRPr>
      </a:lvl4pPr>
      <a:lvl5pPr marL="2056140" indent="-228458" algn="l" defTabSz="456917" rtl="0" eaLnBrk="1" latinLnBrk="0" hangingPunct="1">
        <a:spcBef>
          <a:spcPct val="20000"/>
        </a:spcBef>
        <a:buFont typeface="Arial"/>
        <a:buChar char="»"/>
        <a:defRPr sz="2000" kern="1200">
          <a:solidFill>
            <a:schemeClr val="bg1"/>
          </a:solidFill>
          <a:latin typeface="Georgia"/>
          <a:ea typeface="+mn-ea"/>
          <a:cs typeface="Georgia"/>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184" tIns="45593" rIns="91184" bIns="45593" rtlCol="0" anchor="t"/>
          <a:lstStyle/>
          <a:p>
            <a:pPr algn="ctr" defTabSz="641430"/>
            <a:endParaRPr lang="en-US">
              <a:solidFill>
                <a:srgbClr val="E7E7E8"/>
              </a:solidFill>
            </a:endParaRPr>
          </a:p>
        </p:txBody>
      </p:sp>
      <p:sp>
        <p:nvSpPr>
          <p:cNvPr id="7" name="Text Placeholder 2"/>
          <p:cNvSpPr>
            <a:spLocks noGrp="1"/>
          </p:cNvSpPr>
          <p:nvPr>
            <p:ph type="body" idx="1"/>
          </p:nvPr>
        </p:nvSpPr>
        <p:spPr>
          <a:xfrm>
            <a:off x="457200" y="1600202"/>
            <a:ext cx="82296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404"/>
            <a:ext cx="2133600" cy="365125"/>
          </a:xfrm>
          <a:prstGeom prst="rect">
            <a:avLst/>
          </a:prstGeom>
        </p:spPr>
        <p:txBody>
          <a:bodyPr vert="horz" lIns="91184" tIns="45593" rIns="91184" bIns="45593" rtlCol="0" anchor="ctr"/>
          <a:lstStyle>
            <a:lvl1pPr algn="r">
              <a:defRPr sz="1200">
                <a:solidFill>
                  <a:schemeClr val="tx1">
                    <a:tint val="75000"/>
                  </a:schemeClr>
                </a:solidFill>
                <a:latin typeface="Arial Narrow"/>
                <a:cs typeface="Arial Narrow"/>
              </a:defRPr>
            </a:lvl1pPr>
          </a:lstStyle>
          <a:p>
            <a:pPr defTabSz="641430"/>
            <a:fld id="{CAB2FCF9-CE33-3847-9706-1046D2EB27A1}" type="slidenum">
              <a:rPr lang="en-US" smtClean="0">
                <a:solidFill>
                  <a:prstClr val="black">
                    <a:tint val="75000"/>
                  </a:prstClr>
                </a:solidFill>
              </a:rPr>
              <a:pPr defTabSz="641430"/>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54" y="6172201"/>
            <a:ext cx="1953413" cy="457200"/>
          </a:xfrm>
          <a:prstGeom prst="rect">
            <a:avLst/>
          </a:prstGeom>
        </p:spPr>
      </p:pic>
    </p:spTree>
    <p:extLst>
      <p:ext uri="{BB962C8B-B14F-4D97-AF65-F5344CB8AC3E}">
        <p14:creationId xmlns:p14="http://schemas.microsoft.com/office/powerpoint/2010/main" val="194859982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5924" rtl="0" eaLnBrk="1" latinLnBrk="0" hangingPunct="1">
        <a:spcBef>
          <a:spcPct val="0"/>
        </a:spcBef>
        <a:buNone/>
        <a:defRPr sz="1800" b="1" i="0" kern="1200">
          <a:solidFill>
            <a:schemeClr val="bg1"/>
          </a:solidFill>
          <a:latin typeface="Arial Narrow"/>
          <a:ea typeface="+mj-ea"/>
          <a:cs typeface="Arial Narrow"/>
        </a:defRPr>
      </a:lvl1pPr>
    </p:titleStyle>
    <p:bodyStyle>
      <a:lvl1pPr marL="341965" indent="-341965" algn="l" defTabSz="455924" rtl="0" eaLnBrk="1" latinLnBrk="0" hangingPunct="1">
        <a:spcBef>
          <a:spcPct val="20000"/>
        </a:spcBef>
        <a:buFont typeface="Arial"/>
        <a:buChar char="•"/>
        <a:defRPr sz="3200" kern="1200">
          <a:solidFill>
            <a:srgbClr val="005DAA"/>
          </a:solidFill>
          <a:latin typeface="Georgia"/>
          <a:ea typeface="+mn-ea"/>
          <a:cs typeface="Georgia"/>
        </a:defRPr>
      </a:lvl1pPr>
      <a:lvl2pPr marL="740898" indent="-284978" algn="l" defTabSz="455924" rtl="0" eaLnBrk="1" latinLnBrk="0" hangingPunct="1">
        <a:spcBef>
          <a:spcPct val="20000"/>
        </a:spcBef>
        <a:buFont typeface="Arial"/>
        <a:buChar char="–"/>
        <a:defRPr sz="2800" kern="1200">
          <a:solidFill>
            <a:srgbClr val="005DAA"/>
          </a:solidFill>
          <a:latin typeface="Georgia"/>
          <a:ea typeface="+mn-ea"/>
          <a:cs typeface="Georgia"/>
        </a:defRPr>
      </a:lvl2pPr>
      <a:lvl3pPr marL="1139844" indent="-227960" algn="l" defTabSz="455924" rtl="0" eaLnBrk="1" latinLnBrk="0" hangingPunct="1">
        <a:spcBef>
          <a:spcPct val="20000"/>
        </a:spcBef>
        <a:buFont typeface="Arial"/>
        <a:buChar char="•"/>
        <a:defRPr sz="2400" kern="1200">
          <a:solidFill>
            <a:srgbClr val="005DAA"/>
          </a:solidFill>
          <a:latin typeface="Georgia"/>
          <a:ea typeface="+mn-ea"/>
          <a:cs typeface="Georgia"/>
        </a:defRPr>
      </a:lvl3pPr>
      <a:lvl4pPr marL="1595776" indent="-227960" algn="l" defTabSz="455924" rtl="0" eaLnBrk="1" latinLnBrk="0" hangingPunct="1">
        <a:spcBef>
          <a:spcPct val="20000"/>
        </a:spcBef>
        <a:buFont typeface="Arial"/>
        <a:buChar char="–"/>
        <a:defRPr sz="2000" kern="1200">
          <a:solidFill>
            <a:srgbClr val="005DAA"/>
          </a:solidFill>
          <a:latin typeface="Georgia"/>
          <a:ea typeface="+mn-ea"/>
          <a:cs typeface="Georgia"/>
        </a:defRPr>
      </a:lvl4pPr>
      <a:lvl5pPr marL="2051730" indent="-227960" algn="l" defTabSz="455924" rtl="0" eaLnBrk="1" latinLnBrk="0" hangingPunct="1">
        <a:spcBef>
          <a:spcPct val="20000"/>
        </a:spcBef>
        <a:buFont typeface="Arial"/>
        <a:buChar char="»"/>
        <a:defRPr sz="2000" kern="1200">
          <a:solidFill>
            <a:srgbClr val="005DAA"/>
          </a:solidFill>
          <a:latin typeface="Georgia"/>
          <a:ea typeface="+mn-ea"/>
          <a:cs typeface="Georgia"/>
        </a:defRPr>
      </a:lvl5pPr>
      <a:lvl6pPr marL="2507669" indent="-227960" algn="l" defTabSz="455924" rtl="0" eaLnBrk="1" latinLnBrk="0" hangingPunct="1">
        <a:spcBef>
          <a:spcPct val="20000"/>
        </a:spcBef>
        <a:buFont typeface="Arial"/>
        <a:buChar char="•"/>
        <a:defRPr sz="2000" kern="1200">
          <a:solidFill>
            <a:schemeClr val="tx1"/>
          </a:solidFill>
          <a:latin typeface="+mn-lt"/>
          <a:ea typeface="+mn-ea"/>
          <a:cs typeface="+mn-cs"/>
        </a:defRPr>
      </a:lvl6pPr>
      <a:lvl7pPr marL="2963597" indent="-227960" algn="l" defTabSz="455924" rtl="0" eaLnBrk="1" latinLnBrk="0" hangingPunct="1">
        <a:spcBef>
          <a:spcPct val="20000"/>
        </a:spcBef>
        <a:buFont typeface="Arial"/>
        <a:buChar char="•"/>
        <a:defRPr sz="2000" kern="1200">
          <a:solidFill>
            <a:schemeClr val="tx1"/>
          </a:solidFill>
          <a:latin typeface="+mn-lt"/>
          <a:ea typeface="+mn-ea"/>
          <a:cs typeface="+mn-cs"/>
        </a:defRPr>
      </a:lvl7pPr>
      <a:lvl8pPr marL="3419542" indent="-227960" algn="l" defTabSz="455924" rtl="0" eaLnBrk="1" latinLnBrk="0" hangingPunct="1">
        <a:spcBef>
          <a:spcPct val="20000"/>
        </a:spcBef>
        <a:buFont typeface="Arial"/>
        <a:buChar char="•"/>
        <a:defRPr sz="2000" kern="1200">
          <a:solidFill>
            <a:schemeClr val="tx1"/>
          </a:solidFill>
          <a:latin typeface="+mn-lt"/>
          <a:ea typeface="+mn-ea"/>
          <a:cs typeface="+mn-cs"/>
        </a:defRPr>
      </a:lvl8pPr>
      <a:lvl9pPr marL="3875458" indent="-227960" algn="l" defTabSz="45592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24" rtl="0" eaLnBrk="1" latinLnBrk="0" hangingPunct="1">
        <a:defRPr sz="1800" kern="1200">
          <a:solidFill>
            <a:schemeClr val="tx1"/>
          </a:solidFill>
          <a:latin typeface="+mn-lt"/>
          <a:ea typeface="+mn-ea"/>
          <a:cs typeface="+mn-cs"/>
        </a:defRPr>
      </a:lvl1pPr>
      <a:lvl2pPr marL="455924" algn="l" defTabSz="455924" rtl="0" eaLnBrk="1" latinLnBrk="0" hangingPunct="1">
        <a:defRPr sz="1800" kern="1200">
          <a:solidFill>
            <a:schemeClr val="tx1"/>
          </a:solidFill>
          <a:latin typeface="+mn-lt"/>
          <a:ea typeface="+mn-ea"/>
          <a:cs typeface="+mn-cs"/>
        </a:defRPr>
      </a:lvl2pPr>
      <a:lvl3pPr marL="911872" algn="l" defTabSz="455924" rtl="0" eaLnBrk="1" latinLnBrk="0" hangingPunct="1">
        <a:defRPr sz="1800" kern="1200">
          <a:solidFill>
            <a:schemeClr val="tx1"/>
          </a:solidFill>
          <a:latin typeface="+mn-lt"/>
          <a:ea typeface="+mn-ea"/>
          <a:cs typeface="+mn-cs"/>
        </a:defRPr>
      </a:lvl3pPr>
      <a:lvl4pPr marL="1367820" algn="l" defTabSz="455924" rtl="0" eaLnBrk="1" latinLnBrk="0" hangingPunct="1">
        <a:defRPr sz="1800" kern="1200">
          <a:solidFill>
            <a:schemeClr val="tx1"/>
          </a:solidFill>
          <a:latin typeface="+mn-lt"/>
          <a:ea typeface="+mn-ea"/>
          <a:cs typeface="+mn-cs"/>
        </a:defRPr>
      </a:lvl4pPr>
      <a:lvl5pPr marL="1823753" algn="l" defTabSz="455924" rtl="0" eaLnBrk="1" latinLnBrk="0" hangingPunct="1">
        <a:defRPr sz="1800" kern="1200">
          <a:solidFill>
            <a:schemeClr val="tx1"/>
          </a:solidFill>
          <a:latin typeface="+mn-lt"/>
          <a:ea typeface="+mn-ea"/>
          <a:cs typeface="+mn-cs"/>
        </a:defRPr>
      </a:lvl5pPr>
      <a:lvl6pPr marL="2279691" algn="l" defTabSz="455924" rtl="0" eaLnBrk="1" latinLnBrk="0" hangingPunct="1">
        <a:defRPr sz="1800" kern="1200">
          <a:solidFill>
            <a:schemeClr val="tx1"/>
          </a:solidFill>
          <a:latin typeface="+mn-lt"/>
          <a:ea typeface="+mn-ea"/>
          <a:cs typeface="+mn-cs"/>
        </a:defRPr>
      </a:lvl6pPr>
      <a:lvl7pPr marL="2735635" algn="l" defTabSz="455924" rtl="0" eaLnBrk="1" latinLnBrk="0" hangingPunct="1">
        <a:defRPr sz="1800" kern="1200">
          <a:solidFill>
            <a:schemeClr val="tx1"/>
          </a:solidFill>
          <a:latin typeface="+mn-lt"/>
          <a:ea typeface="+mn-ea"/>
          <a:cs typeface="+mn-cs"/>
        </a:defRPr>
      </a:lvl7pPr>
      <a:lvl8pPr marL="3191568" algn="l" defTabSz="455924" rtl="0" eaLnBrk="1" latinLnBrk="0" hangingPunct="1">
        <a:defRPr sz="1800" kern="1200">
          <a:solidFill>
            <a:schemeClr val="tx1"/>
          </a:solidFill>
          <a:latin typeface="+mn-lt"/>
          <a:ea typeface="+mn-ea"/>
          <a:cs typeface="+mn-cs"/>
        </a:defRPr>
      </a:lvl8pPr>
      <a:lvl9pPr marL="3647502" algn="l" defTabSz="4559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t"/>
          <a:lstStyle/>
          <a:p>
            <a:pPr algn="ctr"/>
            <a:endParaRPr lang="en-US">
              <a:solidFill>
                <a:srgbClr val="E7E7E8"/>
              </a:solidFill>
            </a:endParaRPr>
          </a:p>
        </p:txBody>
      </p:sp>
      <p:sp>
        <p:nvSpPr>
          <p:cNvPr id="7" name="Text Placeholder 2"/>
          <p:cNvSpPr>
            <a:spLocks noGrp="1"/>
          </p:cNvSpPr>
          <p:nvPr>
            <p:ph type="body" idx="1"/>
          </p:nvPr>
        </p:nvSpPr>
        <p:spPr>
          <a:xfrm>
            <a:off x="457200" y="1600202"/>
            <a:ext cx="82296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8" y="6172201"/>
            <a:ext cx="1953413" cy="457200"/>
          </a:xfrm>
          <a:prstGeom prst="rect">
            <a:avLst/>
          </a:prstGeom>
        </p:spPr>
      </p:pic>
    </p:spTree>
    <p:extLst>
      <p:ext uri="{BB962C8B-B14F-4D97-AF65-F5344CB8AC3E}">
        <p14:creationId xmlns:p14="http://schemas.microsoft.com/office/powerpoint/2010/main" val="92510728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011" rtl="0" eaLnBrk="1" latinLnBrk="0" hangingPunct="1">
        <a:spcBef>
          <a:spcPct val="0"/>
        </a:spcBef>
        <a:buNone/>
        <a:defRPr sz="1800" b="1" i="0" kern="1200">
          <a:solidFill>
            <a:schemeClr val="bg1"/>
          </a:solidFill>
          <a:latin typeface="Arial Narrow"/>
          <a:ea typeface="+mj-ea"/>
          <a:cs typeface="Arial Narrow"/>
        </a:defRPr>
      </a:lvl1pPr>
    </p:titleStyle>
    <p:bodyStyle>
      <a:lvl1pPr marL="342761" indent="-342761" algn="l" defTabSz="457011" rtl="0" eaLnBrk="1" latinLnBrk="0" hangingPunct="1">
        <a:spcBef>
          <a:spcPct val="20000"/>
        </a:spcBef>
        <a:buFont typeface="Arial"/>
        <a:buChar char="•"/>
        <a:defRPr sz="3200" kern="1200">
          <a:solidFill>
            <a:srgbClr val="005DAA"/>
          </a:solidFill>
          <a:latin typeface="Georgia"/>
          <a:ea typeface="+mn-ea"/>
          <a:cs typeface="Georgia"/>
        </a:defRPr>
      </a:lvl1pPr>
      <a:lvl2pPr marL="742646" indent="-285632" algn="l" defTabSz="457011" rtl="0" eaLnBrk="1" latinLnBrk="0" hangingPunct="1">
        <a:spcBef>
          <a:spcPct val="20000"/>
        </a:spcBef>
        <a:buFont typeface="Arial"/>
        <a:buChar char="–"/>
        <a:defRPr sz="2800" kern="1200">
          <a:solidFill>
            <a:srgbClr val="005DAA"/>
          </a:solidFill>
          <a:latin typeface="Georgia"/>
          <a:ea typeface="+mn-ea"/>
          <a:cs typeface="Georgia"/>
        </a:defRPr>
      </a:lvl2pPr>
      <a:lvl3pPr marL="1142530" indent="-228505" algn="l" defTabSz="457011" rtl="0" eaLnBrk="1" latinLnBrk="0" hangingPunct="1">
        <a:spcBef>
          <a:spcPct val="20000"/>
        </a:spcBef>
        <a:buFont typeface="Arial"/>
        <a:buChar char="•"/>
        <a:defRPr sz="2400" kern="1200">
          <a:solidFill>
            <a:srgbClr val="005DAA"/>
          </a:solidFill>
          <a:latin typeface="Georgia"/>
          <a:ea typeface="+mn-ea"/>
          <a:cs typeface="Georgia"/>
        </a:defRPr>
      </a:lvl3pPr>
      <a:lvl4pPr marL="1599544" indent="-228505" algn="l" defTabSz="457011" rtl="0" eaLnBrk="1" latinLnBrk="0" hangingPunct="1">
        <a:spcBef>
          <a:spcPct val="20000"/>
        </a:spcBef>
        <a:buFont typeface="Arial"/>
        <a:buChar char="–"/>
        <a:defRPr sz="2000" kern="1200">
          <a:solidFill>
            <a:srgbClr val="005DAA"/>
          </a:solidFill>
          <a:latin typeface="Georgia"/>
          <a:ea typeface="+mn-ea"/>
          <a:cs typeface="Georgia"/>
        </a:defRPr>
      </a:lvl4pPr>
      <a:lvl5pPr marL="2056560" indent="-228505" algn="l" defTabSz="457011" rtl="0" eaLnBrk="1" latinLnBrk="0" hangingPunct="1">
        <a:spcBef>
          <a:spcPct val="20000"/>
        </a:spcBef>
        <a:buFont typeface="Arial"/>
        <a:buChar char="»"/>
        <a:defRPr sz="2000" kern="1200">
          <a:solidFill>
            <a:srgbClr val="005DAA"/>
          </a:solidFill>
          <a:latin typeface="Georgia"/>
          <a:ea typeface="+mn-ea"/>
          <a:cs typeface="Georgia"/>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15200" y="1631661"/>
            <a:ext cx="1462174" cy="280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23" tIns="32123" rIns="32123" bIns="32123" numCol="1" spcCol="26770" rtlCol="0" anchor="t">
            <a:spAutoFit/>
          </a:bodyPr>
          <a:lstStyle/>
          <a:p>
            <a:pPr defTabSz="321241" fontAlgn="auto" hangingPunct="0">
              <a:spcBef>
                <a:spcPts val="0"/>
              </a:spcBef>
              <a:spcAft>
                <a:spcPts val="0"/>
              </a:spcAft>
            </a:pPr>
            <a:r>
              <a:rPr kumimoji="0" lang="en-US" altLang="ja-JP" sz="14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sym typeface="Tw Cen MT"/>
              </a:rPr>
              <a:t>2020.</a:t>
            </a:r>
            <a:r>
              <a:rPr kumimoji="0" lang="ja-JP" altLang="en-US" sz="14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sym typeface="Tw Cen MT"/>
              </a:rPr>
              <a:t>　４</a:t>
            </a:r>
            <a:r>
              <a:rPr kumimoji="0" lang="en-US" altLang="ja-JP" sz="14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sym typeface="Tw Cen MT"/>
              </a:rPr>
              <a:t>.2</a:t>
            </a:r>
            <a:r>
              <a:rPr kumimoji="0" lang="ja-JP" altLang="en-US" sz="14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sym typeface="Tw Cen MT"/>
              </a:rPr>
              <a:t>４</a:t>
            </a:r>
          </a:p>
        </p:txBody>
      </p:sp>
      <p:sp>
        <p:nvSpPr>
          <p:cNvPr id="3" name="テキスト ボックス 2"/>
          <p:cNvSpPr txBox="1"/>
          <p:nvPr/>
        </p:nvSpPr>
        <p:spPr>
          <a:xfrm>
            <a:off x="278364" y="2040292"/>
            <a:ext cx="8839199" cy="572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23" tIns="32123" rIns="32123" bIns="32123" numCol="1" spcCol="26770" rtlCol="0" anchor="t">
            <a:spAutoFit/>
          </a:bodyPr>
          <a:lstStyle/>
          <a:p>
            <a:pPr algn="ctr" defTabSz="321241" fontAlgn="auto" hangingPunct="0">
              <a:lnSpc>
                <a:spcPct val="150000"/>
              </a:lnSpc>
              <a:spcBef>
                <a:spcPts val="0"/>
              </a:spcBef>
              <a:spcAft>
                <a:spcPts val="0"/>
              </a:spcAft>
            </a:pPr>
            <a:r>
              <a:rPr kumimoji="0" lang="en-US" altLang="ja-JP" sz="2200" b="1" dirty="0">
                <a:solidFill>
                  <a:srgbClr val="000000">
                    <a:lumMod val="65000"/>
                    <a:lumOff val="35000"/>
                  </a:srgbClr>
                </a:solidFill>
                <a:latin typeface="HG丸ｺﾞｼｯｸM-PRO" panose="020F0600000000000000" pitchFamily="50" charset="-128"/>
                <a:ea typeface="HG丸ｺﾞｼｯｸM-PRO" panose="020F0600000000000000" pitchFamily="50" charset="-128"/>
                <a:cs typeface="+mn-cs"/>
              </a:rPr>
              <a:t>2020-21</a:t>
            </a:r>
            <a:r>
              <a:rPr kumimoji="0" lang="ja-JP" altLang="en-US" sz="2200" b="1" dirty="0">
                <a:solidFill>
                  <a:srgbClr val="000000">
                    <a:lumMod val="65000"/>
                    <a:lumOff val="35000"/>
                  </a:srgbClr>
                </a:solidFill>
                <a:latin typeface="HG丸ｺﾞｼｯｸM-PRO" panose="020F0600000000000000" pitchFamily="50" charset="-128"/>
                <a:ea typeface="HG丸ｺﾞｼｯｸM-PRO" panose="020F0600000000000000" pitchFamily="50" charset="-128"/>
                <a:cs typeface="+mn-cs"/>
              </a:rPr>
              <a:t>年度　</a:t>
            </a:r>
            <a:endParaRPr kumimoji="0" lang="en-US" altLang="ja-JP" sz="2200" b="1" dirty="0">
              <a:solidFill>
                <a:srgbClr val="000000">
                  <a:lumMod val="65000"/>
                  <a:lumOff val="35000"/>
                </a:srgbClr>
              </a:solidFill>
              <a:latin typeface="HG丸ｺﾞｼｯｸM-PRO" panose="020F0600000000000000" pitchFamily="50" charset="-128"/>
              <a:ea typeface="HG丸ｺﾞｼｯｸM-PRO" panose="020F0600000000000000" pitchFamily="50" charset="-128"/>
              <a:cs typeface="+mn-cs"/>
            </a:endParaRPr>
          </a:p>
        </p:txBody>
      </p:sp>
      <p:sp>
        <p:nvSpPr>
          <p:cNvPr id="189" name="Shape 189"/>
          <p:cNvSpPr/>
          <p:nvPr/>
        </p:nvSpPr>
        <p:spPr>
          <a:xfrm>
            <a:off x="5486400" y="5410200"/>
            <a:ext cx="3146167" cy="1027918"/>
          </a:xfrm>
          <a:prstGeom prst="rect">
            <a:avLst/>
          </a:prstGeom>
          <a:ln w="12700">
            <a:miter lim="400000"/>
          </a:ln>
          <a:extLst>
            <a:ext uri="{C572A759-6A51-4108-AA02-DFA0A04FC94B}">
              <ma14:wrappingTextBoxFlag xmlns:ma14="http://schemas.microsoft.com/office/mac/drawingml/2011/main" xmlns="" val="1"/>
            </a:ext>
          </a:extLst>
        </p:spPr>
        <p:txBody>
          <a:bodyPr wrap="square" lIns="35691" tIns="35691" rIns="35691" bIns="35691">
            <a:spAutoFit/>
          </a:bodyPr>
          <a:lstStyle/>
          <a:p>
            <a:pPr defTabSz="321241" fontAlgn="auto">
              <a:lnSpc>
                <a:spcPts val="2600"/>
              </a:lnSpc>
              <a:spcBef>
                <a:spcPts val="0"/>
              </a:spcBef>
              <a:spcAft>
                <a:spcPts val="0"/>
              </a:spcAft>
            </a:pPr>
            <a:r>
              <a:rPr kumimoji="0" lang="ja-JP" altLang="en-US" sz="18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rPr>
              <a:t>ロータリー財団委員会</a:t>
            </a:r>
            <a:endParaRPr kumimoji="0" lang="en-US" altLang="ja-JP" sz="18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endParaRPr>
          </a:p>
          <a:p>
            <a:pPr defTabSz="321241" fontAlgn="auto">
              <a:lnSpc>
                <a:spcPts val="2600"/>
              </a:lnSpc>
              <a:spcBef>
                <a:spcPts val="0"/>
              </a:spcBef>
              <a:spcAft>
                <a:spcPts val="0"/>
              </a:spcAft>
            </a:pPr>
            <a:r>
              <a:rPr kumimoji="0" lang="ja-JP" altLang="en-US" sz="18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rPr>
              <a:t>資金推進小委員会委員長　</a:t>
            </a:r>
            <a:endParaRPr kumimoji="0" sz="18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endParaRPr>
          </a:p>
          <a:p>
            <a:pPr defTabSz="321241" fontAlgn="auto">
              <a:lnSpc>
                <a:spcPts val="2600"/>
              </a:lnSpc>
              <a:spcBef>
                <a:spcPts val="0"/>
              </a:spcBef>
              <a:spcAft>
                <a:spcPts val="0"/>
              </a:spcAft>
              <a:defRPr sz="3300"/>
            </a:pPr>
            <a:r>
              <a:rPr kumimoji="0" lang="ja-JP" altLang="en-US" sz="18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rPr>
              <a:t>岩佐嘉昭   東大阪</a:t>
            </a:r>
            <a:r>
              <a:rPr kumimoji="0" sz="1800" b="1"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mn-cs"/>
              </a:rPr>
              <a:t>RC</a:t>
            </a:r>
          </a:p>
        </p:txBody>
      </p:sp>
      <p:sp>
        <p:nvSpPr>
          <p:cNvPr id="5" name="正方形/長方形 4"/>
          <p:cNvSpPr/>
          <p:nvPr/>
        </p:nvSpPr>
        <p:spPr>
          <a:xfrm>
            <a:off x="1257300" y="3200400"/>
            <a:ext cx="6629400" cy="1524000"/>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kumimoji="1" lang="ja-JP" altLang="en-US"/>
          </a:p>
        </p:txBody>
      </p:sp>
      <p:sp>
        <p:nvSpPr>
          <p:cNvPr id="190" name="Shape 190"/>
          <p:cNvSpPr/>
          <p:nvPr/>
        </p:nvSpPr>
        <p:spPr>
          <a:xfrm>
            <a:off x="2276105" y="3375711"/>
            <a:ext cx="4591754" cy="921839"/>
          </a:xfrm>
          <a:prstGeom prst="rect">
            <a:avLst/>
          </a:prstGeom>
          <a:ln w="12700">
            <a:miter lim="400000"/>
          </a:ln>
          <a:extLst>
            <a:ext uri="{C572A759-6A51-4108-AA02-DFA0A04FC94B}">
              <ma14:wrappingTextBoxFlag xmlns:ma14="http://schemas.microsoft.com/office/mac/drawingml/2011/main" xmlns="" val="1"/>
            </a:ext>
          </a:extLst>
        </p:spPr>
        <p:txBody>
          <a:bodyPr wrap="none" lIns="32123" tIns="32123" rIns="32123" bIns="32123" anchor="ctr">
            <a:spAutoFit/>
          </a:bodyPr>
          <a:lstStyle>
            <a:lvl1pPr algn="ctr">
              <a:defRPr sz="6000" b="1">
                <a:solidFill>
                  <a:srgbClr val="005493"/>
                </a:solidFill>
              </a:defRPr>
            </a:lvl1pPr>
          </a:lstStyle>
          <a:p>
            <a:pPr defTabSz="321241" fontAlgn="auto">
              <a:lnSpc>
                <a:spcPct val="150000"/>
              </a:lnSpc>
              <a:spcBef>
                <a:spcPts val="0"/>
              </a:spcBef>
              <a:spcAft>
                <a:spcPts val="0"/>
              </a:spcAft>
            </a:pPr>
            <a:r>
              <a:rPr kumimoji="0" lang="ja-JP" altLang="en-US" sz="4400" dirty="0">
                <a:solidFill>
                  <a:schemeClr val="bg1"/>
                </a:solidFill>
                <a:latin typeface="HG丸ｺﾞｼｯｸM-PRO" panose="020F0600000000000000" pitchFamily="50" charset="-128"/>
                <a:ea typeface="HG丸ｺﾞｼｯｸM-PRO" panose="020F0600000000000000" pitchFamily="50" charset="-128"/>
                <a:cs typeface="+mn-cs"/>
              </a:rPr>
              <a:t>財団寄付のお願い</a:t>
            </a:r>
            <a:endParaRPr kumimoji="0" lang="en-US" sz="4400" dirty="0">
              <a:solidFill>
                <a:schemeClr val="bg1"/>
              </a:solidFill>
              <a:latin typeface="HG丸ｺﾞｼｯｸM-PRO" panose="020F0600000000000000" pitchFamily="50" charset="-128"/>
              <a:ea typeface="HG丸ｺﾞｼｯｸM-PRO" panose="020F0600000000000000" pitchFamily="50" charset="-128"/>
              <a:cs typeface="+mn-cs"/>
            </a:endParaRPr>
          </a:p>
        </p:txBody>
      </p:sp>
      <p:pic>
        <p:nvPicPr>
          <p:cNvPr id="13" name="図 12" descr="記号, テキスト, 時計, 挿絵 が含まれている画像&#10;&#10;自動的に生成された説明">
            <a:extLst>
              <a:ext uri="{FF2B5EF4-FFF2-40B4-BE49-F238E27FC236}">
                <a16:creationId xmlns:a16="http://schemas.microsoft.com/office/drawing/2014/main" id="{62356E22-B262-40BE-9AD3-35EC131A3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586" y="485158"/>
            <a:ext cx="4306205" cy="624777"/>
          </a:xfrm>
          <a:prstGeom prst="rect">
            <a:avLst/>
          </a:prstGeom>
        </p:spPr>
      </p:pic>
    </p:spTree>
    <p:extLst>
      <p:ext uri="{BB962C8B-B14F-4D97-AF65-F5344CB8AC3E}">
        <p14:creationId xmlns:p14="http://schemas.microsoft.com/office/powerpoint/2010/main" val="1932903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24001" y="94565"/>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ロータリー・クレジットカードの紹介</a:t>
            </a:r>
          </a:p>
        </p:txBody>
      </p:sp>
      <p:sp>
        <p:nvSpPr>
          <p:cNvPr id="9" name="テキスト ボックス 8"/>
          <p:cNvSpPr txBox="1"/>
          <p:nvPr/>
        </p:nvSpPr>
        <p:spPr>
          <a:xfrm>
            <a:off x="338329" y="990600"/>
            <a:ext cx="8382000" cy="669362"/>
          </a:xfrm>
          <a:prstGeom prst="rect">
            <a:avLst/>
          </a:prstGeom>
          <a:solidFill>
            <a:schemeClr val="bg1"/>
          </a:solidFill>
        </p:spPr>
        <p:txBody>
          <a:bodyPr wrap="square" lIns="91383" tIns="45692" rIns="91383" bIns="45692" rtlCol="0">
            <a:spAutoFit/>
          </a:bodyPr>
          <a:lstStyle/>
          <a:p>
            <a:pPr>
              <a:lnSpc>
                <a:spcPts val="4500"/>
              </a:lnSpc>
            </a:pPr>
            <a:r>
              <a:rPr lang="ja-JP" altLang="en-US" sz="3200" dirty="0">
                <a:solidFill>
                  <a:srgbClr val="002060"/>
                </a:solidFill>
                <a:latin typeface="HGPｺﾞｼｯｸE" panose="020B0900000000000000" pitchFamily="50" charset="-128"/>
                <a:ea typeface="HGPｺﾞｼｯｸE" panose="020B0900000000000000" pitchFamily="50" charset="-128"/>
              </a:rPr>
              <a:t>ロータリー・</a:t>
            </a:r>
            <a:r>
              <a:rPr lang="ja-JP" altLang="en-US" sz="3200" dirty="0">
                <a:solidFill>
                  <a:srgbClr val="003366"/>
                </a:solidFill>
                <a:latin typeface="HGPｺﾞｼｯｸE" panose="020B0900000000000000" pitchFamily="50" charset="-128"/>
                <a:ea typeface="HGPｺﾞｼｯｸE" panose="020B0900000000000000" pitchFamily="50" charset="-128"/>
              </a:rPr>
              <a:t>ダイナースクラブカード</a:t>
            </a:r>
            <a:r>
              <a:rPr lang="ja-JP" altLang="en-US" sz="3600" dirty="0">
                <a:solidFill>
                  <a:srgbClr val="002060"/>
                </a:solidFill>
                <a:latin typeface="HGPｺﾞｼｯｸE" panose="020B0900000000000000" pitchFamily="50" charset="-128"/>
                <a:ea typeface="HGPｺﾞｼｯｸE" panose="020B0900000000000000" pitchFamily="50" charset="-128"/>
              </a:rPr>
              <a:t>　</a:t>
            </a:r>
            <a:r>
              <a:rPr kumimoji="1" lang="ja-JP" altLang="en-US" dirty="0">
                <a:solidFill>
                  <a:srgbClr val="002060"/>
                </a:solidFill>
                <a:latin typeface="HGPｺﾞｼｯｸE" panose="020B0900000000000000" pitchFamily="50" charset="-128"/>
                <a:ea typeface="HGPｺﾞｼｯｸE" panose="020B0900000000000000" pitchFamily="50" charset="-128"/>
              </a:rPr>
              <a:t>が加わりました</a:t>
            </a:r>
          </a:p>
        </p:txBody>
      </p:sp>
      <p:pic>
        <p:nvPicPr>
          <p:cNvPr id="10" name="Picture 8" descr="C:\Users\隆英\Pictures\ダイナーすカード.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003" y="4271922"/>
            <a:ext cx="2988207" cy="181037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64426" y="1659962"/>
            <a:ext cx="8534400" cy="2210862"/>
          </a:xfrm>
          <a:prstGeom prst="rect">
            <a:avLst/>
          </a:prstGeom>
          <a:noFill/>
        </p:spPr>
        <p:txBody>
          <a:bodyPr wrap="square" lIns="91421" tIns="45711" rIns="91421" bIns="45711" rtlCol="0">
            <a:spAutoFit/>
          </a:bodyPr>
          <a:lstStyle/>
          <a:p>
            <a:r>
              <a:rPr lang="ja-JP" altLang="en-US" dirty="0">
                <a:solidFill>
                  <a:srgbClr val="003366"/>
                </a:solidFill>
                <a:latin typeface="HGPｺﾞｼｯｸE" panose="020B0900000000000000" pitchFamily="50" charset="-128"/>
                <a:ea typeface="HGPｺﾞｼｯｸE" panose="020B0900000000000000" pitchFamily="50" charset="-128"/>
              </a:rPr>
              <a:t>コーポレイトカード</a:t>
            </a:r>
            <a:endParaRPr lang="en-US" altLang="ja-JP" dirty="0">
              <a:solidFill>
                <a:srgbClr val="003366"/>
              </a:solidFill>
              <a:latin typeface="HGPｺﾞｼｯｸE" panose="020B0900000000000000" pitchFamily="50" charset="-128"/>
              <a:ea typeface="HGPｺﾞｼｯｸE" panose="020B0900000000000000" pitchFamily="50" charset="-128"/>
            </a:endParaRPr>
          </a:p>
          <a:p>
            <a:r>
              <a:rPr lang="ja-JP" altLang="en-US" dirty="0">
                <a:solidFill>
                  <a:srgbClr val="002060"/>
                </a:solidFill>
                <a:latin typeface="HGPｺﾞｼｯｸE" panose="020B0900000000000000" pitchFamily="50" charset="-128"/>
                <a:ea typeface="HGPｺﾞｼｯｸE" panose="020B0900000000000000" pitchFamily="50" charset="-128"/>
              </a:rPr>
              <a:t>　　　　各クラブをひとつの団体としてとらえ、クラブの預金口座を</a:t>
            </a:r>
            <a:endParaRPr lang="en-US" altLang="ja-JP" dirty="0">
              <a:solidFill>
                <a:srgbClr val="002060"/>
              </a:solidFill>
              <a:latin typeface="HGPｺﾞｼｯｸE" panose="020B0900000000000000" pitchFamily="50" charset="-128"/>
              <a:ea typeface="HGPｺﾞｼｯｸE" panose="020B0900000000000000" pitchFamily="50" charset="-128"/>
            </a:endParaRPr>
          </a:p>
          <a:p>
            <a:r>
              <a:rPr lang="ja-JP" altLang="en-US" dirty="0">
                <a:solidFill>
                  <a:srgbClr val="002060"/>
                </a:solidFill>
                <a:latin typeface="HGPｺﾞｼｯｸE" panose="020B0900000000000000" pitchFamily="50" charset="-128"/>
                <a:ea typeface="HGPｺﾞｼｯｸE" panose="020B0900000000000000" pitchFamily="50" charset="-128"/>
              </a:rPr>
              <a:t>　　　　引落口座として指定することが出来る</a:t>
            </a:r>
            <a:endParaRPr lang="en-US" altLang="ja-JP" dirty="0">
              <a:solidFill>
                <a:srgbClr val="002060"/>
              </a:solidFill>
              <a:latin typeface="HGPｺﾞｼｯｸE" panose="020B0900000000000000" pitchFamily="50" charset="-128"/>
              <a:ea typeface="HGPｺﾞｼｯｸE" panose="020B0900000000000000" pitchFamily="50" charset="-128"/>
            </a:endParaRPr>
          </a:p>
          <a:p>
            <a:pPr>
              <a:lnSpc>
                <a:spcPts val="3800"/>
              </a:lnSpc>
              <a:spcBef>
                <a:spcPts val="600"/>
              </a:spcBef>
            </a:pPr>
            <a:r>
              <a:rPr lang="ja-JP" altLang="en-US" dirty="0">
                <a:solidFill>
                  <a:srgbClr val="002060"/>
                </a:solidFill>
                <a:latin typeface="HGPｺﾞｼｯｸE" panose="020B0900000000000000" pitchFamily="50" charset="-128"/>
                <a:ea typeface="HGPｺﾞｼｯｸE" panose="020B0900000000000000" pitchFamily="50" charset="-128"/>
              </a:rPr>
              <a:t>　　　　事前一報で高額利用が可能（</a:t>
            </a:r>
            <a:r>
              <a:rPr lang="en-US" altLang="ja-JP" dirty="0">
                <a:solidFill>
                  <a:srgbClr val="002060"/>
                </a:solidFill>
                <a:latin typeface="HGPｺﾞｼｯｸE" panose="020B0900000000000000" pitchFamily="50" charset="-128"/>
                <a:ea typeface="HGPｺﾞｼｯｸE" panose="020B0900000000000000" pitchFamily="50" charset="-128"/>
              </a:rPr>
              <a:t>1,000</a:t>
            </a:r>
            <a:r>
              <a:rPr lang="ja-JP" altLang="en-US" dirty="0">
                <a:solidFill>
                  <a:srgbClr val="002060"/>
                </a:solidFill>
                <a:latin typeface="HGPｺﾞｼｯｸE" panose="020B0900000000000000" pitchFamily="50" charset="-128"/>
                <a:ea typeface="HGPｺﾞｼｯｸE" panose="020B0900000000000000" pitchFamily="50" charset="-128"/>
              </a:rPr>
              <a:t>万円未満は不要）</a:t>
            </a:r>
            <a:endParaRPr lang="en-US" altLang="ja-JP" dirty="0">
              <a:solidFill>
                <a:srgbClr val="002060"/>
              </a:solidFill>
              <a:latin typeface="HGPｺﾞｼｯｸE" panose="020B0900000000000000" pitchFamily="50" charset="-128"/>
              <a:ea typeface="HGPｺﾞｼｯｸE" panose="020B0900000000000000" pitchFamily="50" charset="-128"/>
            </a:endParaRPr>
          </a:p>
          <a:p>
            <a:pPr>
              <a:spcBef>
                <a:spcPts val="600"/>
              </a:spcBef>
            </a:pPr>
            <a:r>
              <a:rPr lang="ja-JP" altLang="en-US" dirty="0">
                <a:solidFill>
                  <a:srgbClr val="FF0000"/>
                </a:solidFill>
                <a:uFill>
                  <a:solidFill>
                    <a:srgbClr val="FF0066"/>
                  </a:solidFill>
                </a:uFill>
                <a:latin typeface="HGPｺﾞｼｯｸE" panose="020B0900000000000000" pitchFamily="50" charset="-128"/>
                <a:ea typeface="HGPｺﾞｼｯｸE" panose="020B0900000000000000" pitchFamily="50" charset="-128"/>
              </a:rPr>
              <a:t>　　　　年会費が無料</a:t>
            </a:r>
            <a:endParaRPr lang="en-US" altLang="ja-JP" dirty="0">
              <a:solidFill>
                <a:srgbClr val="002060"/>
              </a:solidFill>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338329" y="3962400"/>
            <a:ext cx="8534400" cy="1395254"/>
          </a:xfrm>
          <a:prstGeom prst="rect">
            <a:avLst/>
          </a:prstGeom>
          <a:noFill/>
        </p:spPr>
        <p:txBody>
          <a:bodyPr wrap="square" lIns="91421" tIns="45711" rIns="91421" bIns="45711" rtlCol="0">
            <a:spAutoFit/>
          </a:bodyPr>
          <a:lstStyle/>
          <a:p>
            <a:r>
              <a:rPr lang="ja-JP" altLang="en-US" dirty="0">
                <a:solidFill>
                  <a:srgbClr val="002060"/>
                </a:solidFill>
                <a:latin typeface="HGPｺﾞｼｯｸE" panose="020B0900000000000000" pitchFamily="50" charset="-128"/>
                <a:ea typeface="HGPｺﾞｼｯｸE" panose="020B0900000000000000" pitchFamily="50" charset="-128"/>
              </a:rPr>
              <a:t>個人カード　＋　ビジネスアカウントカード</a:t>
            </a:r>
            <a:endParaRPr lang="en-US" altLang="ja-JP" dirty="0">
              <a:solidFill>
                <a:srgbClr val="002060"/>
              </a:solidFill>
              <a:latin typeface="HGPｺﾞｼｯｸE" panose="020B0900000000000000" pitchFamily="50" charset="-128"/>
              <a:ea typeface="HGPｺﾞｼｯｸE" panose="020B0900000000000000" pitchFamily="50" charset="-128"/>
            </a:endParaRPr>
          </a:p>
          <a:p>
            <a:r>
              <a:rPr lang="ja-JP" altLang="en-US" dirty="0">
                <a:solidFill>
                  <a:srgbClr val="002060"/>
                </a:solidFill>
                <a:latin typeface="HGPｺﾞｼｯｸE" panose="020B0900000000000000" pitchFamily="50" charset="-128"/>
                <a:ea typeface="HGPｺﾞｼｯｸE" panose="020B0900000000000000" pitchFamily="50" charset="-128"/>
              </a:rPr>
              <a:t>　　　　年会費　２２，０００円</a:t>
            </a:r>
            <a:endParaRPr lang="en-US" altLang="ja-JP" dirty="0">
              <a:solidFill>
                <a:srgbClr val="002060"/>
              </a:solidFill>
              <a:latin typeface="HGPｺﾞｼｯｸE" panose="020B0900000000000000" pitchFamily="50" charset="-128"/>
              <a:ea typeface="HGPｺﾞｼｯｸE" panose="020B0900000000000000" pitchFamily="50" charset="-128"/>
            </a:endParaRPr>
          </a:p>
          <a:p>
            <a:pPr>
              <a:lnSpc>
                <a:spcPts val="3800"/>
              </a:lnSpc>
              <a:spcBef>
                <a:spcPts val="600"/>
              </a:spcBef>
            </a:pPr>
            <a:r>
              <a:rPr lang="ja-JP" altLang="en-US" dirty="0">
                <a:solidFill>
                  <a:srgbClr val="002060"/>
                </a:solidFill>
                <a:latin typeface="HGPｺﾞｼｯｸE" panose="020B0900000000000000" pitchFamily="50" charset="-128"/>
                <a:ea typeface="HGPｺﾞｼｯｸE" panose="020B0900000000000000" pitchFamily="50" charset="-128"/>
              </a:rPr>
              <a:t>　　　　ポイント個人カード合算</a:t>
            </a:r>
            <a:endParaRPr lang="en-US" altLang="ja-JP" dirty="0">
              <a:solidFill>
                <a:srgbClr val="002060"/>
              </a:solidFill>
              <a:latin typeface="HGPｺﾞｼｯｸE" panose="020B0900000000000000" pitchFamily="50" charset="-128"/>
              <a:ea typeface="HGPｺﾞｼｯｸE" panose="020B0900000000000000" pitchFamily="50" charset="-128"/>
            </a:endParaRPr>
          </a:p>
        </p:txBody>
      </p:sp>
      <p:pic>
        <p:nvPicPr>
          <p:cNvPr id="11" name="図 10" descr="記号, テキスト, 時計, 挿絵 が含まれている画像&#10;&#10;自動的に生成された説明">
            <a:extLst>
              <a:ext uri="{FF2B5EF4-FFF2-40B4-BE49-F238E27FC236}">
                <a16:creationId xmlns:a16="http://schemas.microsoft.com/office/drawing/2014/main" id="{C8FEE2F4-19C6-420F-9C3A-CF5CEB58BC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890580"/>
            <a:ext cx="4567034" cy="662620"/>
          </a:xfrm>
          <a:prstGeom prst="rect">
            <a:avLst/>
          </a:prstGeom>
        </p:spPr>
      </p:pic>
    </p:spTree>
    <p:extLst>
      <p:ext uri="{BB962C8B-B14F-4D97-AF65-F5344CB8AC3E}">
        <p14:creationId xmlns:p14="http://schemas.microsoft.com/office/powerpoint/2010/main" val="264089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24001" y="94565"/>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ロータリー・クレジットカードの紹介</a:t>
            </a:r>
          </a:p>
        </p:txBody>
      </p:sp>
      <p:sp>
        <p:nvSpPr>
          <p:cNvPr id="11" name="コンテンツ プレースホルダー 2"/>
          <p:cNvSpPr txBox="1">
            <a:spLocks/>
          </p:cNvSpPr>
          <p:nvPr/>
        </p:nvSpPr>
        <p:spPr bwMode="auto">
          <a:xfrm>
            <a:off x="457201" y="1295401"/>
            <a:ext cx="3810000" cy="3217066"/>
          </a:xfrm>
          <a:prstGeom prst="rect">
            <a:avLst/>
          </a:prstGeom>
          <a:ln/>
        </p:spPr>
        <p:style>
          <a:lnRef idx="1">
            <a:schemeClr val="accent1"/>
          </a:lnRef>
          <a:fillRef idx="2">
            <a:schemeClr val="accent1"/>
          </a:fillRef>
          <a:effectRef idx="1">
            <a:schemeClr val="accent1"/>
          </a:effectRef>
          <a:fontRef idx="minor">
            <a:schemeClr val="dk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buFont typeface="Arial" pitchFamily="34" charset="0"/>
              <a:buNone/>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地区大会、</a:t>
            </a:r>
            <a:r>
              <a:rPr kumimoji="0" lang="en-US" altLang="ja-JP"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IM</a:t>
            </a:r>
          </a:p>
          <a:p>
            <a:pPr eaLnBrk="0" hangingPunct="0">
              <a:buFont typeface="Arial" pitchFamily="34" charset="0"/>
              <a:buNone/>
              <a:defRPr/>
            </a:pPr>
            <a:r>
              <a:rPr kumimoji="0" lang="en-US" altLang="ja-JP"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RI</a:t>
            </a: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本部への支払い</a:t>
            </a:r>
          </a:p>
          <a:p>
            <a:pPr eaLnBrk="0" hangingPunct="0">
              <a:buFont typeface="Arial" pitchFamily="34" charset="0"/>
              <a:buNone/>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オンライン財団寄付</a:t>
            </a:r>
          </a:p>
          <a:p>
            <a:pPr eaLnBrk="0" hangingPunct="0">
              <a:buFont typeface="Arial" pitchFamily="34" charset="0"/>
              <a:buNone/>
              <a:defRPr/>
            </a:pPr>
            <a:r>
              <a:rPr kumimoji="0" lang="en-US" altLang="ja-JP"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Rotary</a:t>
            </a: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関連商品購入</a:t>
            </a:r>
          </a:p>
          <a:p>
            <a:pPr eaLnBrk="0" hangingPunct="0">
              <a:buFont typeface="Arial" pitchFamily="34" charset="0"/>
              <a:buNone/>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クラブ旅行</a:t>
            </a:r>
          </a:p>
          <a:p>
            <a:pPr eaLnBrk="0" hangingPunct="0">
              <a:buFont typeface="Arial" pitchFamily="34" charset="0"/>
              <a:buNone/>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国際大会、例会場費</a:t>
            </a:r>
          </a:p>
          <a:p>
            <a:pPr eaLnBrk="0" hangingPunct="0">
              <a:buFont typeface="Arial" pitchFamily="34" charset="0"/>
              <a:buNone/>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クラブ会合代金</a:t>
            </a:r>
          </a:p>
          <a:p>
            <a:pPr eaLnBrk="0" hangingPunct="0">
              <a:buFont typeface="Arial" pitchFamily="34" charset="0"/>
              <a:buNone/>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事務所経費他</a:t>
            </a:r>
          </a:p>
        </p:txBody>
      </p:sp>
      <p:sp>
        <p:nvSpPr>
          <p:cNvPr id="14" name="下矢印 13"/>
          <p:cNvSpPr/>
          <p:nvPr/>
        </p:nvSpPr>
        <p:spPr>
          <a:xfrm rot="16200000">
            <a:off x="4790740" y="3418843"/>
            <a:ext cx="436894" cy="1066801"/>
          </a:xfrm>
          <a:prstGeom prst="downArrow">
            <a:avLst/>
          </a:prstGeom>
          <a:solidFill>
            <a:srgbClr val="16316B"/>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a:endParaRPr kumimoji="1" lang="ja-JP" altLang="en-US"/>
          </a:p>
        </p:txBody>
      </p:sp>
      <p:sp>
        <p:nvSpPr>
          <p:cNvPr id="15" name="テキスト ボックス 14"/>
          <p:cNvSpPr txBox="1"/>
          <p:nvPr/>
        </p:nvSpPr>
        <p:spPr>
          <a:xfrm>
            <a:off x="4475783" y="4170691"/>
            <a:ext cx="3494532" cy="461665"/>
          </a:xfrm>
          <a:prstGeom prst="rect">
            <a:avLst/>
          </a:prstGeom>
          <a:noFill/>
        </p:spPr>
        <p:txBody>
          <a:bodyPr wrap="square" lIns="91383" tIns="45692" rIns="91383" bIns="45692" rtlCol="0">
            <a:spAutoFit/>
          </a:bodyPr>
          <a:lstStyle/>
          <a:p>
            <a:r>
              <a:rPr kumimoji="1" lang="ja-JP" altLang="en-US" dirty="0">
                <a:solidFill>
                  <a:srgbClr val="002060"/>
                </a:solidFill>
                <a:latin typeface="HGｺﾞｼｯｸE" panose="020B0909000000000000" pitchFamily="49" charset="-128"/>
                <a:ea typeface="HGｺﾞｼｯｸE" panose="020B0909000000000000" pitchFamily="49" charset="-128"/>
              </a:rPr>
              <a:t>代金の約５％の手数料</a:t>
            </a:r>
          </a:p>
        </p:txBody>
      </p:sp>
      <p:sp>
        <p:nvSpPr>
          <p:cNvPr id="16" name="コンテンツ プレースホルダー 2"/>
          <p:cNvSpPr txBox="1">
            <a:spLocks/>
          </p:cNvSpPr>
          <p:nvPr/>
        </p:nvSpPr>
        <p:spPr bwMode="auto">
          <a:xfrm>
            <a:off x="5735017" y="3501289"/>
            <a:ext cx="2235299" cy="731518"/>
          </a:xfrm>
          <a:prstGeom prst="rect">
            <a:avLst/>
          </a:prstGeom>
          <a:solidFill>
            <a:schemeClr val="tx2"/>
          </a:solidFill>
          <a:ln/>
        </p:spPr>
        <p:style>
          <a:lnRef idx="1">
            <a:schemeClr val="dk1"/>
          </a:lnRef>
          <a:fillRef idx="3">
            <a:schemeClr val="dk1"/>
          </a:fillRef>
          <a:effectRef idx="2">
            <a:schemeClr val="dk1"/>
          </a:effectRef>
          <a:fontRef idx="minor">
            <a:schemeClr val="lt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hangingPunct="0">
              <a:buFont typeface="Arial" pitchFamily="34" charset="0"/>
              <a:buNone/>
              <a:defRPr/>
            </a:pPr>
            <a:r>
              <a:rPr kumimoji="0" lang="ja-JP" altLang="en-US" sz="2800" b="1" spc="-100" dirty="0">
                <a:solidFill>
                  <a:schemeClr val="bg1">
                    <a:lumMod val="95000"/>
                  </a:schemeClr>
                </a:solidFill>
                <a:latin typeface="Meiryo UI" pitchFamily="50" charset="-128"/>
                <a:ea typeface="Meiryo UI" pitchFamily="50" charset="-128"/>
                <a:cs typeface="Meiryo UI" pitchFamily="50" charset="-128"/>
              </a:rPr>
              <a:t>カード会社</a:t>
            </a:r>
            <a:endParaRPr kumimoji="0" lang="en-US" altLang="ja-JP" sz="2800" b="1" spc="-100" dirty="0">
              <a:solidFill>
                <a:schemeClr val="bg1">
                  <a:lumMod val="95000"/>
                </a:schemeClr>
              </a:solidFill>
              <a:latin typeface="Meiryo UI" pitchFamily="50" charset="-128"/>
              <a:ea typeface="Meiryo UI" pitchFamily="50" charset="-128"/>
              <a:cs typeface="Meiryo UI" pitchFamily="50" charset="-128"/>
            </a:endParaRPr>
          </a:p>
        </p:txBody>
      </p:sp>
      <p:sp>
        <p:nvSpPr>
          <p:cNvPr id="17" name="コンテンツ プレースホルダー 2"/>
          <p:cNvSpPr txBox="1">
            <a:spLocks/>
          </p:cNvSpPr>
          <p:nvPr/>
        </p:nvSpPr>
        <p:spPr bwMode="auto">
          <a:xfrm>
            <a:off x="609599" y="5410200"/>
            <a:ext cx="3657602" cy="655318"/>
          </a:xfrm>
          <a:prstGeom prst="rect">
            <a:avLst/>
          </a:prstGeom>
          <a:ln/>
        </p:spPr>
        <p:style>
          <a:lnRef idx="1">
            <a:schemeClr val="accent2"/>
          </a:lnRef>
          <a:fillRef idx="2">
            <a:schemeClr val="accent2"/>
          </a:fillRef>
          <a:effectRef idx="1">
            <a:schemeClr val="accent2"/>
          </a:effectRef>
          <a:fontRef idx="minor">
            <a:schemeClr val="dk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hangingPunct="0">
              <a:buFont typeface="Arial" pitchFamily="34" charset="0"/>
              <a:buNone/>
              <a:defRPr/>
            </a:pPr>
            <a:r>
              <a:rPr kumimoji="0" lang="ja-JP" altLang="en-US" b="1" spc="-100" dirty="0">
                <a:solidFill>
                  <a:srgbClr val="00246C"/>
                </a:solidFill>
                <a:latin typeface="Meiryo UI" pitchFamily="50" charset="-128"/>
                <a:ea typeface="Meiryo UI" pitchFamily="50" charset="-128"/>
                <a:cs typeface="Meiryo UI" pitchFamily="50" charset="-128"/>
              </a:rPr>
              <a:t>会長・幹事・会計担当者</a:t>
            </a:r>
            <a:endParaRPr kumimoji="0" lang="en-US" altLang="ja-JP" b="1" spc="-100" dirty="0">
              <a:solidFill>
                <a:srgbClr val="00246C"/>
              </a:solidFill>
              <a:latin typeface="Meiryo UI" pitchFamily="50" charset="-128"/>
              <a:ea typeface="Meiryo UI" pitchFamily="50" charset="-128"/>
              <a:cs typeface="Meiryo UI" pitchFamily="50" charset="-128"/>
            </a:endParaRPr>
          </a:p>
        </p:txBody>
      </p:sp>
      <p:sp>
        <p:nvSpPr>
          <p:cNvPr id="18" name="下矢印 17"/>
          <p:cNvSpPr/>
          <p:nvPr/>
        </p:nvSpPr>
        <p:spPr>
          <a:xfrm rot="10800000">
            <a:off x="762000" y="4567546"/>
            <a:ext cx="526484" cy="762001"/>
          </a:xfrm>
          <a:prstGeom prst="downArrow">
            <a:avLst/>
          </a:prstGeom>
          <a:solidFill>
            <a:srgbClr val="FFC000"/>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a:endParaRPr kumimoji="1" lang="ja-JP" altLang="en-US"/>
          </a:p>
        </p:txBody>
      </p:sp>
      <p:sp>
        <p:nvSpPr>
          <p:cNvPr id="19" name="コンテンツ プレースホルダー 2"/>
          <p:cNvSpPr txBox="1">
            <a:spLocks/>
          </p:cNvSpPr>
          <p:nvPr/>
        </p:nvSpPr>
        <p:spPr bwMode="auto">
          <a:xfrm>
            <a:off x="5626822" y="1295401"/>
            <a:ext cx="3057143" cy="1002793"/>
          </a:xfrm>
          <a:prstGeom prst="rect">
            <a:avLst/>
          </a:prstGeom>
          <a:ln/>
        </p:spPr>
        <p:style>
          <a:lnRef idx="1">
            <a:schemeClr val="accent2"/>
          </a:lnRef>
          <a:fillRef idx="2">
            <a:schemeClr val="accent2"/>
          </a:fillRef>
          <a:effectRef idx="1">
            <a:schemeClr val="accent2"/>
          </a:effectRef>
          <a:fontRef idx="minor">
            <a:schemeClr val="dk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hangingPunct="0">
              <a:buFont typeface="Arial" pitchFamily="34" charset="0"/>
              <a:buNone/>
              <a:defRPr/>
            </a:pPr>
            <a:r>
              <a:rPr kumimoji="0" lang="ja-JP" altLang="en-US" sz="2800" b="1" spc="-100" dirty="0">
                <a:solidFill>
                  <a:srgbClr val="00246C"/>
                </a:solidFill>
                <a:latin typeface="Meiryo UI" pitchFamily="50" charset="-128"/>
                <a:ea typeface="Meiryo UI" pitchFamily="50" charset="-128"/>
                <a:cs typeface="Meiryo UI" pitchFamily="50" charset="-128"/>
              </a:rPr>
              <a:t>ロータリー財団</a:t>
            </a:r>
            <a:endParaRPr kumimoji="0" lang="en-US" altLang="ja-JP" sz="2800" b="1" spc="-100" dirty="0">
              <a:solidFill>
                <a:srgbClr val="00246C"/>
              </a:solidFill>
              <a:latin typeface="Meiryo UI" pitchFamily="50" charset="-128"/>
              <a:ea typeface="Meiryo UI" pitchFamily="50" charset="-128"/>
              <a:cs typeface="Meiryo UI" pitchFamily="50" charset="-128"/>
            </a:endParaRPr>
          </a:p>
          <a:p>
            <a:pPr algn="ctr" eaLnBrk="0" hangingPunct="0">
              <a:buFont typeface="Arial" pitchFamily="34" charset="0"/>
              <a:buNone/>
              <a:defRPr/>
            </a:pPr>
            <a:r>
              <a:rPr kumimoji="0" lang="ja-JP" altLang="en-US" sz="2000" spc="-100" dirty="0">
                <a:solidFill>
                  <a:srgbClr val="00246C"/>
                </a:solidFill>
                <a:latin typeface="Meiryo UI" pitchFamily="50" charset="-128"/>
                <a:ea typeface="Meiryo UI" pitchFamily="50" charset="-128"/>
                <a:cs typeface="Meiryo UI" pitchFamily="50" charset="-128"/>
              </a:rPr>
              <a:t>ポリオプラス基金</a:t>
            </a:r>
            <a:endParaRPr kumimoji="0" lang="en-US" altLang="ja-JP" sz="2000" spc="-100" dirty="0">
              <a:solidFill>
                <a:srgbClr val="00246C"/>
              </a:solidFill>
              <a:latin typeface="Meiryo UI" pitchFamily="50" charset="-128"/>
              <a:ea typeface="Meiryo UI" pitchFamily="50" charset="-128"/>
              <a:cs typeface="Meiryo UI" pitchFamily="50" charset="-128"/>
            </a:endParaRPr>
          </a:p>
        </p:txBody>
      </p:sp>
      <p:sp>
        <p:nvSpPr>
          <p:cNvPr id="20" name="下矢印 19"/>
          <p:cNvSpPr/>
          <p:nvPr/>
        </p:nvSpPr>
        <p:spPr>
          <a:xfrm rot="10800000">
            <a:off x="5699201" y="2362200"/>
            <a:ext cx="425962" cy="1076604"/>
          </a:xfrm>
          <a:prstGeom prst="downArrow">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a:endParaRPr kumimoji="1" lang="ja-JP" altLang="en-US"/>
          </a:p>
        </p:txBody>
      </p:sp>
      <p:sp>
        <p:nvSpPr>
          <p:cNvPr id="21" name="テキスト ボックス 20"/>
          <p:cNvSpPr txBox="1"/>
          <p:nvPr/>
        </p:nvSpPr>
        <p:spPr>
          <a:xfrm>
            <a:off x="6125162" y="2445976"/>
            <a:ext cx="2834231" cy="461665"/>
          </a:xfrm>
          <a:prstGeom prst="rect">
            <a:avLst/>
          </a:prstGeom>
          <a:noFill/>
        </p:spPr>
        <p:txBody>
          <a:bodyPr wrap="square" lIns="91383" tIns="45692" rIns="91383" bIns="45692" rtlCol="0">
            <a:spAutoFit/>
          </a:bodyPr>
          <a:lstStyle/>
          <a:p>
            <a:r>
              <a:rPr kumimoji="1" lang="ja-JP" altLang="en-US" dirty="0">
                <a:solidFill>
                  <a:srgbClr val="002060"/>
                </a:solidFill>
                <a:latin typeface="HGｺﾞｼｯｸE" panose="020B0909000000000000" pitchFamily="49" charset="-128"/>
                <a:ea typeface="HGｺﾞｼｯｸE" panose="020B0909000000000000" pitchFamily="49" charset="-128"/>
              </a:rPr>
              <a:t>代金の</a:t>
            </a:r>
            <a:r>
              <a:rPr kumimoji="1" lang="en-US" altLang="ja-JP" dirty="0">
                <a:solidFill>
                  <a:srgbClr val="002060"/>
                </a:solidFill>
                <a:latin typeface="HGP創英角ｺﾞｼｯｸUB" panose="020B0900000000000000" pitchFamily="50" charset="-128"/>
                <a:ea typeface="HGP創英角ｺﾞｼｯｸUB" panose="020B0900000000000000" pitchFamily="50" charset="-128"/>
              </a:rPr>
              <a:t>0.3</a:t>
            </a:r>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dirty="0">
                <a:solidFill>
                  <a:srgbClr val="002060"/>
                </a:solidFill>
                <a:latin typeface="HGｺﾞｼｯｸE" panose="020B0909000000000000" pitchFamily="49" charset="-128"/>
                <a:ea typeface="HGｺﾞｼｯｸE" panose="020B0909000000000000" pitchFamily="49" charset="-128"/>
              </a:rPr>
              <a:t>寄付</a:t>
            </a:r>
          </a:p>
        </p:txBody>
      </p:sp>
      <p:sp>
        <p:nvSpPr>
          <p:cNvPr id="22" name="テキスト ボックス 21"/>
          <p:cNvSpPr txBox="1"/>
          <p:nvPr/>
        </p:nvSpPr>
        <p:spPr>
          <a:xfrm>
            <a:off x="1365440" y="4867871"/>
            <a:ext cx="5862332" cy="461665"/>
          </a:xfrm>
          <a:prstGeom prst="rect">
            <a:avLst/>
          </a:prstGeom>
          <a:noFill/>
        </p:spPr>
        <p:txBody>
          <a:bodyPr wrap="square" lIns="91383" tIns="45692" rIns="91383" bIns="45692" rtlCol="0">
            <a:spAutoFit/>
          </a:bodyPr>
          <a:lstStyle/>
          <a:p>
            <a:r>
              <a:rPr kumimoji="1" lang="ja-JP" altLang="en-US" dirty="0">
                <a:solidFill>
                  <a:srgbClr val="002060"/>
                </a:solidFill>
                <a:latin typeface="HGｺﾞｼｯｸE" panose="020B0909000000000000" pitchFamily="49" charset="-128"/>
                <a:ea typeface="HGｺﾞｼｯｸE" panose="020B0909000000000000" pitchFamily="49" charset="-128"/>
              </a:rPr>
              <a:t>支払い</a:t>
            </a:r>
            <a:r>
              <a:rPr kumimoji="1" lang="en-US" altLang="ja-JP" dirty="0">
                <a:solidFill>
                  <a:srgbClr val="002060"/>
                </a:solidFill>
                <a:latin typeface="HGｺﾞｼｯｸE" panose="020B0909000000000000" pitchFamily="49" charset="-128"/>
                <a:ea typeface="HGｺﾞｼｯｸE" panose="020B0909000000000000" pitchFamily="49" charset="-128"/>
              </a:rPr>
              <a:t>(</a:t>
            </a:r>
            <a:r>
              <a:rPr kumimoji="1" lang="ja-JP" altLang="en-US" dirty="0">
                <a:solidFill>
                  <a:srgbClr val="002060"/>
                </a:solidFill>
                <a:latin typeface="HGｺﾞｼｯｸE" panose="020B0909000000000000" pitchFamily="49" charset="-128"/>
                <a:ea typeface="HGｺﾞｼｯｸE" panose="020B0909000000000000" pitchFamily="49" charset="-128"/>
              </a:rPr>
              <a:t>ダイナースコーポレートカード）</a:t>
            </a:r>
          </a:p>
        </p:txBody>
      </p:sp>
      <p:pic>
        <p:nvPicPr>
          <p:cNvPr id="23" name="Picture 8" descr="C:\Users\隆英\Pictures\ダイナーすカード.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724" y="5878016"/>
            <a:ext cx="1079379" cy="653931"/>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364546" y="1330840"/>
            <a:ext cx="3874581" cy="3139321"/>
          </a:xfrm>
          <a:prstGeom prst="rect">
            <a:avLst/>
          </a:prstGeom>
          <a:solidFill>
            <a:srgbClr val="3366FF"/>
          </a:solidFill>
        </p:spPr>
        <p:style>
          <a:lnRef idx="3">
            <a:schemeClr val="lt1"/>
          </a:lnRef>
          <a:fillRef idx="1">
            <a:schemeClr val="accent1"/>
          </a:fillRef>
          <a:effectRef idx="1">
            <a:schemeClr val="accent1"/>
          </a:effectRef>
          <a:fontRef idx="minor">
            <a:schemeClr val="lt1"/>
          </a:fontRef>
        </p:style>
        <p:txBody>
          <a:bodyPr wrap="square" lIns="91383" tIns="45692" rIns="91383" bIns="45692" rtlCol="0">
            <a:spAutoFit/>
          </a:bodyPr>
          <a:lstStyle/>
          <a:p>
            <a:r>
              <a:rPr lang="ja-JP" altLang="en-US" sz="2000" dirty="0">
                <a:latin typeface="HGPｺﾞｼｯｸE" panose="020B0900000000000000" pitchFamily="50" charset="-128"/>
                <a:ea typeface="HGPｺﾞｼｯｸE" panose="020B0900000000000000" pitchFamily="50" charset="-128"/>
              </a:rPr>
              <a:t>各地区、クラブでのロータリー関係一年間支払い推定総額</a:t>
            </a:r>
            <a:endParaRPr lang="en-US" altLang="ja-JP" sz="2000" dirty="0">
              <a:latin typeface="HGPｺﾞｼｯｸE" panose="020B0900000000000000" pitchFamily="50" charset="-128"/>
              <a:ea typeface="HGPｺﾞｼｯｸE" panose="020B0900000000000000" pitchFamily="50" charset="-128"/>
            </a:endParaRPr>
          </a:p>
          <a:p>
            <a:endParaRPr lang="en-US" altLang="ja-JP" dirty="0"/>
          </a:p>
          <a:p>
            <a:endParaRPr lang="en-US" altLang="ja-JP" dirty="0"/>
          </a:p>
          <a:p>
            <a:pPr algn="ctr"/>
            <a:r>
              <a:rPr lang="en-US" altLang="ja-JP" sz="4000" dirty="0"/>
              <a:t>334</a:t>
            </a:r>
            <a:r>
              <a:rPr lang="ja-JP" altLang="en-US" sz="4000" dirty="0"/>
              <a:t>億</a:t>
            </a:r>
            <a:r>
              <a:rPr lang="en-US" altLang="ja-JP" sz="4000" dirty="0"/>
              <a:t>3</a:t>
            </a:r>
            <a:r>
              <a:rPr lang="ja-JP" altLang="en-US" sz="4000" dirty="0"/>
              <a:t>千万円</a:t>
            </a:r>
            <a:endParaRPr lang="en-US" altLang="ja-JP" sz="4000" dirty="0"/>
          </a:p>
          <a:p>
            <a:endParaRPr lang="en-US" altLang="ja-JP" sz="1400" dirty="0"/>
          </a:p>
          <a:p>
            <a:endParaRPr lang="en-US" altLang="ja-JP" sz="1400" dirty="0"/>
          </a:p>
          <a:p>
            <a:endParaRPr lang="en-US" altLang="ja-JP" sz="1400" dirty="0"/>
          </a:p>
          <a:p>
            <a:endParaRPr lang="en-US" altLang="ja-JP" sz="1400" dirty="0"/>
          </a:p>
          <a:p>
            <a:endParaRPr lang="en-US" altLang="ja-JP" sz="1400" dirty="0"/>
          </a:p>
        </p:txBody>
      </p:sp>
      <p:sp>
        <p:nvSpPr>
          <p:cNvPr id="25" name="テキスト ボックス 24"/>
          <p:cNvSpPr txBox="1"/>
          <p:nvPr/>
        </p:nvSpPr>
        <p:spPr>
          <a:xfrm>
            <a:off x="5380317" y="264360"/>
            <a:ext cx="3549193" cy="2062103"/>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lIns="91383" tIns="45692" rIns="91383" bIns="45692" rtlCol="0">
            <a:spAutoFit/>
          </a:bodyPr>
          <a:lstStyle/>
          <a:p>
            <a:r>
              <a:rPr lang="ja-JP" altLang="en-US" sz="2000" dirty="0">
                <a:latin typeface="HGPｺﾞｼｯｸE" panose="020B0900000000000000" pitchFamily="50" charset="-128"/>
                <a:ea typeface="HGPｺﾞｼｯｸE" panose="020B0900000000000000" pitchFamily="50" charset="-128"/>
              </a:rPr>
              <a:t>一年間の</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ﾛｰﾀﾘｰ財団寄付推定総額</a:t>
            </a:r>
            <a:endParaRPr lang="en-US" altLang="ja-JP" sz="2000" dirty="0">
              <a:latin typeface="HGPｺﾞｼｯｸE" panose="020B0900000000000000" pitchFamily="50" charset="-128"/>
              <a:ea typeface="HGPｺﾞｼｯｸE" panose="020B0900000000000000" pitchFamily="50" charset="-128"/>
            </a:endParaRPr>
          </a:p>
          <a:p>
            <a:endParaRPr lang="ja-JP" altLang="en-US" dirty="0"/>
          </a:p>
          <a:p>
            <a:pPr algn="ctr"/>
            <a:r>
              <a:rPr lang="en-US" altLang="ja-JP" sz="4800" dirty="0">
                <a:latin typeface="HGP創英角ｺﾞｼｯｸUB" panose="020B0900000000000000" pitchFamily="50" charset="-128"/>
                <a:ea typeface="HGP創英角ｺﾞｼｯｸUB" panose="020B0900000000000000" pitchFamily="50" charset="-128"/>
              </a:rPr>
              <a:t>1</a:t>
            </a:r>
            <a:r>
              <a:rPr lang="ja-JP" altLang="en-US" sz="4800" dirty="0">
                <a:latin typeface="HGP創英角ｺﾞｼｯｸUB" panose="020B0900000000000000" pitchFamily="50" charset="-128"/>
                <a:ea typeface="HGP創英角ｺﾞｼｯｸUB" panose="020B0900000000000000" pitchFamily="50" charset="-128"/>
              </a:rPr>
              <a:t>億円</a:t>
            </a:r>
            <a:endParaRPr lang="en-US" altLang="ja-JP" sz="4800" dirty="0">
              <a:latin typeface="HGP創英角ｺﾞｼｯｸUB" panose="020B0900000000000000" pitchFamily="50" charset="-128"/>
              <a:ea typeface="HGP創英角ｺﾞｼｯｸUB" panose="020B0900000000000000" pitchFamily="50" charset="-128"/>
            </a:endParaRPr>
          </a:p>
          <a:p>
            <a:pPr algn="ctr"/>
            <a:endParaRPr lang="ja-JP" altLang="en-US" sz="1600" dirty="0"/>
          </a:p>
        </p:txBody>
      </p:sp>
      <p:sp>
        <p:nvSpPr>
          <p:cNvPr id="26" name="正方形/長方形 25"/>
          <p:cNvSpPr/>
          <p:nvPr/>
        </p:nvSpPr>
        <p:spPr>
          <a:xfrm>
            <a:off x="5912183" y="6400812"/>
            <a:ext cx="2819400" cy="307777"/>
          </a:xfrm>
          <a:prstGeom prst="rect">
            <a:avLst/>
          </a:prstGeom>
        </p:spPr>
        <p:txBody>
          <a:bodyPr wrap="square" lIns="91383" tIns="45692" rIns="91383" bIns="45692">
            <a:spAutoFit/>
          </a:bodyPr>
          <a:lstStyle/>
          <a:p>
            <a:r>
              <a:rPr lang="ja-JP" altLang="en-US" sz="1400" dirty="0">
                <a:solidFill>
                  <a:srgbClr val="002060"/>
                </a:solidFill>
                <a:latin typeface="HGPｺﾞｼｯｸE" panose="020B0900000000000000" pitchFamily="50" charset="-128"/>
                <a:ea typeface="HGPｺﾞｼｯｸE" panose="020B0900000000000000" pitchFamily="50" charset="-128"/>
              </a:rPr>
              <a:t>出典：ﾛｰﾀﾘｰｶｰﾄﾞｿﾞｰﾝｺｰﾃﾞｨﾈｰﾀｰ</a:t>
            </a:r>
          </a:p>
        </p:txBody>
      </p:sp>
      <p:pic>
        <p:nvPicPr>
          <p:cNvPr id="28" name="図 27" descr="記号, テキスト, 時計, 挿絵 が含まれている画像&#10;&#10;自動的に生成された説明">
            <a:extLst>
              <a:ext uri="{FF2B5EF4-FFF2-40B4-BE49-F238E27FC236}">
                <a16:creationId xmlns:a16="http://schemas.microsoft.com/office/drawing/2014/main" id="{BE74D3C4-40EF-4DB2-A1E7-2C14ADB0D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342" y="6185252"/>
            <a:ext cx="3444458" cy="499748"/>
          </a:xfrm>
          <a:prstGeom prst="rect">
            <a:avLst/>
          </a:prstGeom>
        </p:spPr>
      </p:pic>
    </p:spTree>
    <p:extLst>
      <p:ext uri="{BB962C8B-B14F-4D97-AF65-F5344CB8AC3E}">
        <p14:creationId xmlns:p14="http://schemas.microsoft.com/office/powerpoint/2010/main" val="430614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bwMode="auto">
          <a:xfrm>
            <a:off x="304800" y="859536"/>
            <a:ext cx="8686800" cy="182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3" tIns="45692" rIns="91383" bIns="45692" numCol="1" rtlCol="0" anchor="t" compatLnSpc="1">
            <a:prstTxWarp prst="textNoShape">
              <a:avLst/>
            </a:prstTxWarp>
            <a:normAutofit/>
          </a:bodyPr>
          <a:lstStyle>
            <a:lvl1pPr algn="l" defTabSz="457011" rtl="0" eaLnBrk="1" latinLnBrk="0" hangingPunct="1">
              <a:spcBef>
                <a:spcPct val="0"/>
              </a:spcBef>
              <a:buNone/>
              <a:defRPr sz="1800" b="1" i="0" kern="1200">
                <a:solidFill>
                  <a:schemeClr val="bg1"/>
                </a:solidFill>
                <a:latin typeface="Arial Narrow"/>
                <a:ea typeface="+mj-ea"/>
                <a:cs typeface="Arial Narrow"/>
              </a:defRPr>
            </a:lvl1pPr>
          </a:lstStyle>
          <a:p>
            <a:pPr fontAlgn="auto">
              <a:lnSpc>
                <a:spcPct val="150000"/>
              </a:lnSpc>
              <a:spcAft>
                <a:spcPts val="0"/>
              </a:spcAft>
            </a:pPr>
            <a:r>
              <a:rPr kumimoji="0" lang="ja-JP" altLang="en-US" sz="3600" dirty="0">
                <a:latin typeface="Arial Narrow" pitchFamily="34" charset="0"/>
              </a:rPr>
              <a:t>年次寄付は補助金の原資です。</a:t>
            </a:r>
            <a:br>
              <a:rPr kumimoji="0" lang="en-US" altLang="ja-JP" sz="3600" dirty="0">
                <a:latin typeface="Arial Narrow" pitchFamily="34" charset="0"/>
              </a:rPr>
            </a:br>
            <a:r>
              <a:rPr kumimoji="0" lang="ja-JP" altLang="en-US" sz="3600">
                <a:latin typeface="Arial Narrow" pitchFamily="34" charset="0"/>
              </a:rPr>
              <a:t>　　　　　財団</a:t>
            </a:r>
            <a:r>
              <a:rPr kumimoji="0" lang="ja-JP" altLang="en-US" sz="3600" dirty="0">
                <a:latin typeface="Arial Narrow" pitchFamily="34" charset="0"/>
              </a:rPr>
              <a:t>へのご寄附をお願いします。</a:t>
            </a:r>
            <a:endParaRPr lang="ja-JP" altLang="en-US" sz="1400" dirty="0">
              <a:latin typeface="Arial Narrow" pitchFamily="34" charset="0"/>
            </a:endParaRPr>
          </a:p>
        </p:txBody>
      </p:sp>
      <p:sp>
        <p:nvSpPr>
          <p:cNvPr id="14" name="正方形/長方形 13"/>
          <p:cNvSpPr/>
          <p:nvPr/>
        </p:nvSpPr>
        <p:spPr>
          <a:xfrm>
            <a:off x="4495804" y="2895600"/>
            <a:ext cx="184692" cy="461647"/>
          </a:xfrm>
          <a:prstGeom prst="rect">
            <a:avLst/>
          </a:prstGeom>
        </p:spPr>
        <p:txBody>
          <a:bodyPr wrap="none" lIns="91421" tIns="45711" rIns="91421" bIns="45711">
            <a:spAutoFit/>
          </a:bodyPr>
          <a:lstStyle/>
          <a:p>
            <a:pPr>
              <a:defRPr/>
            </a:pPr>
            <a:endParaRPr lang="ja-JP" altLang="en-US" dirty="0">
              <a:ln w="0"/>
              <a:solidFill>
                <a:schemeClr val="bg1"/>
              </a:solidFill>
            </a:endParaRPr>
          </a:p>
        </p:txBody>
      </p:sp>
      <p:pic>
        <p:nvPicPr>
          <p:cNvPr id="7" name="図 6" descr="記号, テキスト, 時計, 挿絵 が含まれている画像&#10;&#10;自動的に生成された説明">
            <a:extLst>
              <a:ext uri="{FF2B5EF4-FFF2-40B4-BE49-F238E27FC236}">
                <a16:creationId xmlns:a16="http://schemas.microsoft.com/office/drawing/2014/main" id="{7C0907C5-D1B4-4D4B-9B85-64D5B2F6C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410200"/>
            <a:ext cx="5630143" cy="816864"/>
          </a:xfrm>
          <a:prstGeom prst="rect">
            <a:avLst/>
          </a:prstGeom>
        </p:spPr>
      </p:pic>
    </p:spTree>
    <p:extLst>
      <p:ext uri="{BB962C8B-B14F-4D97-AF65-F5344CB8AC3E}">
        <p14:creationId xmlns:p14="http://schemas.microsoft.com/office/powerpoint/2010/main" val="1866107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2</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24001" y="94565"/>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財団への寄付推進</a:t>
            </a:r>
          </a:p>
        </p:txBody>
      </p:sp>
      <p:sp>
        <p:nvSpPr>
          <p:cNvPr id="8" name="正方形/長方形 7"/>
          <p:cNvSpPr/>
          <p:nvPr/>
        </p:nvSpPr>
        <p:spPr>
          <a:xfrm>
            <a:off x="373429" y="914400"/>
            <a:ext cx="8420100" cy="5762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1" tIns="45711" rIns="91421" bIns="45711" anchor="ctr"/>
          <a:lstStyle/>
          <a:p>
            <a:pPr algn="ctr">
              <a:defRPr/>
            </a:pPr>
            <a:endParaRPr kumimoji="1" lang="ja-JP" altLang="en-US">
              <a:solidFill>
                <a:srgbClr val="003366"/>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402042" y="2541016"/>
            <a:ext cx="8420100" cy="5762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1" tIns="45711" rIns="91421" bIns="45711" anchor="ctr"/>
          <a:lstStyle/>
          <a:p>
            <a:pPr algn="ctr">
              <a:defRPr/>
            </a:pPr>
            <a:endParaRPr kumimoji="1" lang="ja-JP" altLang="en-US">
              <a:solidFill>
                <a:srgbClr val="003366"/>
              </a:solidFill>
              <a:latin typeface="HGPｺﾞｼｯｸE" panose="020B0900000000000000" pitchFamily="50" charset="-128"/>
              <a:ea typeface="HGPｺﾞｼｯｸE" panose="020B0900000000000000" pitchFamily="50" charset="-128"/>
            </a:endParaRPr>
          </a:p>
        </p:txBody>
      </p:sp>
      <p:sp>
        <p:nvSpPr>
          <p:cNvPr id="10" name="コンテンツ プレースホルダー 2"/>
          <p:cNvSpPr txBox="1">
            <a:spLocks/>
          </p:cNvSpPr>
          <p:nvPr/>
        </p:nvSpPr>
        <p:spPr bwMode="auto">
          <a:xfrm>
            <a:off x="352135" y="914400"/>
            <a:ext cx="814941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2019-20</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年度　年次基金寄付 目標</a:t>
            </a:r>
            <a:endParaRPr lang="ja-JP" altLang="en-US" sz="3200" dirty="0">
              <a:solidFill>
                <a:srgbClr val="003366"/>
              </a:solidFill>
              <a:latin typeface="HGPｺﾞｼｯｸE" panose="020B0900000000000000" pitchFamily="50" charset="-128"/>
              <a:ea typeface="HGPｺﾞｼｯｸE" panose="020B0900000000000000" pitchFamily="50" charset="-128"/>
            </a:endParaRPr>
          </a:p>
        </p:txBody>
      </p:sp>
      <p:sp>
        <p:nvSpPr>
          <p:cNvPr id="12" name="コンテンツ プレースホルダー 2"/>
          <p:cNvSpPr txBox="1">
            <a:spLocks/>
          </p:cNvSpPr>
          <p:nvPr/>
        </p:nvSpPr>
        <p:spPr bwMode="auto">
          <a:xfrm>
            <a:off x="724027" y="1586107"/>
            <a:ext cx="7016750" cy="74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buFont typeface="Arial" pitchFamily="34" charset="0"/>
              <a:buNone/>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1</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人当り　</a:t>
            </a:r>
            <a:r>
              <a:rPr lang="en-US" altLang="ja-JP" sz="4000" b="1" dirty="0">
                <a:solidFill>
                  <a:srgbClr val="FF0000"/>
                </a:solidFill>
                <a:latin typeface="HGPｺﾞｼｯｸE" panose="020B0900000000000000" pitchFamily="50" charset="-128"/>
                <a:ea typeface="HGPｺﾞｼｯｸE" panose="020B0900000000000000" pitchFamily="50" charset="-128"/>
                <a:cs typeface="Meiryo UI" pitchFamily="50" charset="-128"/>
              </a:rPr>
              <a:t>$</a:t>
            </a:r>
            <a:r>
              <a:rPr lang="ja-JP" altLang="en-US" sz="4000" b="1" dirty="0">
                <a:solidFill>
                  <a:srgbClr val="FF0000"/>
                </a:solidFill>
                <a:latin typeface="HGPｺﾞｼｯｸE" panose="020B0900000000000000" pitchFamily="50" charset="-128"/>
                <a:ea typeface="HGPｺﾞｼｯｸE" panose="020B0900000000000000" pitchFamily="50" charset="-128"/>
                <a:cs typeface="Meiryo UI" pitchFamily="50" charset="-128"/>
              </a:rPr>
              <a:t>１５０</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　以上を</a:t>
            </a: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a:t>
            </a:r>
          </a:p>
        </p:txBody>
      </p:sp>
      <p:sp>
        <p:nvSpPr>
          <p:cNvPr id="15" name="コンテンツ プレースホルダー 2"/>
          <p:cNvSpPr txBox="1">
            <a:spLocks/>
          </p:cNvSpPr>
          <p:nvPr/>
        </p:nvSpPr>
        <p:spPr bwMode="auto">
          <a:xfrm>
            <a:off x="634918" y="3233199"/>
            <a:ext cx="80348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defRPr/>
            </a:pP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各クラブで  </a:t>
            </a:r>
            <a:r>
              <a:rPr lang="en-US" altLang="ja-JP"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1</a:t>
            </a:r>
            <a:r>
              <a:rPr lang="ja-JP" altLang="en-US"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人以上  </a:t>
            </a: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のベネフェクターを！</a:t>
            </a:r>
            <a:endParaRPr lang="ja-JP" altLang="en-US" sz="3200" dirty="0">
              <a:solidFill>
                <a:srgbClr val="003366"/>
              </a:solidFill>
              <a:latin typeface="HGPｺﾞｼｯｸE" panose="020B0900000000000000" pitchFamily="50" charset="-128"/>
              <a:ea typeface="HGPｺﾞｼｯｸE" panose="020B0900000000000000" pitchFamily="50" charset="-128"/>
            </a:endParaRPr>
          </a:p>
        </p:txBody>
      </p:sp>
      <p:sp>
        <p:nvSpPr>
          <p:cNvPr id="16" name="コンテンツ プレースホルダー 2"/>
          <p:cNvSpPr txBox="1">
            <a:spLocks/>
          </p:cNvSpPr>
          <p:nvPr/>
        </p:nvSpPr>
        <p:spPr bwMode="auto">
          <a:xfrm>
            <a:off x="402046" y="2515616"/>
            <a:ext cx="814941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2019-20</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年度　恒久基金寄付 目標</a:t>
            </a:r>
            <a:endParaRPr lang="ja-JP" altLang="en-US" sz="3200" dirty="0">
              <a:solidFill>
                <a:srgbClr val="003366"/>
              </a:solidFill>
              <a:latin typeface="HGPｺﾞｼｯｸE" panose="020B0900000000000000" pitchFamily="50" charset="-128"/>
              <a:ea typeface="HGPｺﾞｼｯｸE" panose="020B0900000000000000" pitchFamily="50" charset="-128"/>
            </a:endParaRPr>
          </a:p>
        </p:txBody>
      </p:sp>
      <p:sp>
        <p:nvSpPr>
          <p:cNvPr id="17" name="正方形/長方形 16"/>
          <p:cNvSpPr/>
          <p:nvPr/>
        </p:nvSpPr>
        <p:spPr>
          <a:xfrm>
            <a:off x="402042" y="4247390"/>
            <a:ext cx="8420100" cy="5762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1" tIns="45711" rIns="91421" bIns="45711" anchor="ctr"/>
          <a:lstStyle/>
          <a:p>
            <a:pPr algn="ctr">
              <a:defRPr/>
            </a:pPr>
            <a:endParaRPr kumimoji="1" lang="ja-JP" altLang="en-US">
              <a:solidFill>
                <a:srgbClr val="003366"/>
              </a:solidFill>
              <a:latin typeface="HGPｺﾞｼｯｸE" panose="020B0900000000000000" pitchFamily="50" charset="-128"/>
              <a:ea typeface="HGPｺﾞｼｯｸE" panose="020B0900000000000000" pitchFamily="50" charset="-128"/>
            </a:endParaRPr>
          </a:p>
        </p:txBody>
      </p:sp>
      <p:sp>
        <p:nvSpPr>
          <p:cNvPr id="18" name="コンテンツ プレースホルダー 2"/>
          <p:cNvSpPr txBox="1">
            <a:spLocks/>
          </p:cNvSpPr>
          <p:nvPr/>
        </p:nvSpPr>
        <p:spPr bwMode="auto">
          <a:xfrm>
            <a:off x="634918" y="4939573"/>
            <a:ext cx="80348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defRPr/>
            </a:pP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１人当り　</a:t>
            </a:r>
            <a:r>
              <a:rPr lang="ja-JP" altLang="en-US"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＄５０</a:t>
            </a:r>
            <a:r>
              <a:rPr lang="en-US" altLang="ja-JP"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 </a:t>
            </a: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以上を！　　　</a:t>
            </a:r>
            <a:endParaRPr lang="ja-JP" altLang="en-US" sz="3200" dirty="0">
              <a:solidFill>
                <a:schemeClr val="accent2">
                  <a:lumMod val="75000"/>
                </a:schemeClr>
              </a:solidFill>
              <a:latin typeface="HGPｺﾞｼｯｸE" panose="020B0900000000000000" pitchFamily="50" charset="-128"/>
              <a:ea typeface="HGPｺﾞｼｯｸE" panose="020B0900000000000000" pitchFamily="50" charset="-128"/>
            </a:endParaRPr>
          </a:p>
        </p:txBody>
      </p:sp>
      <p:sp>
        <p:nvSpPr>
          <p:cNvPr id="19" name="コンテンツ プレースホルダー 2"/>
          <p:cNvSpPr txBox="1">
            <a:spLocks/>
          </p:cNvSpPr>
          <p:nvPr/>
        </p:nvSpPr>
        <p:spPr bwMode="auto">
          <a:xfrm>
            <a:off x="402046" y="4221990"/>
            <a:ext cx="814941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2019-20</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年度　ポリオプラス 目標</a:t>
            </a:r>
            <a:endParaRPr lang="ja-JP" altLang="en-US" sz="3200" dirty="0">
              <a:solidFill>
                <a:srgbClr val="003366"/>
              </a:solidFill>
              <a:latin typeface="HGPｺﾞｼｯｸE" panose="020B0900000000000000" pitchFamily="50" charset="-128"/>
              <a:ea typeface="HGPｺﾞｼｯｸE" panose="020B0900000000000000" pitchFamily="50" charset="-128"/>
            </a:endParaRPr>
          </a:p>
        </p:txBody>
      </p:sp>
      <p:pic>
        <p:nvPicPr>
          <p:cNvPr id="20" name="図 19">
            <a:extLst>
              <a:ext uri="{FF2B5EF4-FFF2-40B4-BE49-F238E27FC236}">
                <a16:creationId xmlns:a16="http://schemas.microsoft.com/office/drawing/2014/main" id="{BDEE2BA1-5F67-4284-A586-B5B26A1D0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42" y="5446800"/>
            <a:ext cx="3951363" cy="1411200"/>
          </a:xfrm>
          <a:prstGeom prst="rect">
            <a:avLst/>
          </a:prstGeom>
        </p:spPr>
      </p:pic>
    </p:spTree>
    <p:extLst>
      <p:ext uri="{BB962C8B-B14F-4D97-AF65-F5344CB8AC3E}">
        <p14:creationId xmlns:p14="http://schemas.microsoft.com/office/powerpoint/2010/main" val="219256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3</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24001" y="94565"/>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財団への寄付推進</a:t>
            </a:r>
          </a:p>
        </p:txBody>
      </p:sp>
      <p:sp>
        <p:nvSpPr>
          <p:cNvPr id="2" name="テキスト ボックス 1"/>
          <p:cNvSpPr txBox="1"/>
          <p:nvPr/>
        </p:nvSpPr>
        <p:spPr>
          <a:xfrm>
            <a:off x="509017" y="1600201"/>
            <a:ext cx="7696200" cy="3654829"/>
          </a:xfrm>
          <a:prstGeom prst="rect">
            <a:avLst/>
          </a:prstGeom>
          <a:noFill/>
        </p:spPr>
        <p:txBody>
          <a:bodyPr wrap="square" lIns="91421" tIns="45711" rIns="91421" bIns="45711" rtlCol="0">
            <a:spAutoFit/>
          </a:bodyPr>
          <a:lstStyle/>
          <a:p>
            <a:r>
              <a:rPr lang="ja-JP" altLang="en-US" sz="3200" dirty="0">
                <a:solidFill>
                  <a:srgbClr val="003366"/>
                </a:solidFill>
                <a:latin typeface="HGPｺﾞｼｯｸE" panose="020B0900000000000000" pitchFamily="50" charset="-128"/>
                <a:ea typeface="HGPｺﾞｼｯｸE" panose="020B0900000000000000" pitchFamily="50" charset="-128"/>
              </a:rPr>
              <a:t>寄付を推進するには　</a:t>
            </a:r>
            <a:endParaRPr lang="en-US" altLang="ja-JP" sz="3200" dirty="0">
              <a:solidFill>
                <a:srgbClr val="003366"/>
              </a:solidFill>
              <a:latin typeface="HGPｺﾞｼｯｸE" panose="020B0900000000000000" pitchFamily="50" charset="-128"/>
              <a:ea typeface="HGPｺﾞｼｯｸE" panose="020B0900000000000000" pitchFamily="50" charset="-128"/>
            </a:endParaRPr>
          </a:p>
          <a:p>
            <a:pPr>
              <a:lnSpc>
                <a:spcPct val="150000"/>
              </a:lnSpc>
              <a:spcBef>
                <a:spcPts val="1800"/>
              </a:spcBef>
            </a:pPr>
            <a:r>
              <a:rPr lang="ja-JP" altLang="en-US" sz="3200" dirty="0">
                <a:solidFill>
                  <a:srgbClr val="003366"/>
                </a:solidFill>
                <a:latin typeface="HGPｺﾞｼｯｸE" panose="020B0900000000000000" pitchFamily="50" charset="-128"/>
                <a:ea typeface="HGPｺﾞｼｯｸE" panose="020B0900000000000000" pitchFamily="50" charset="-128"/>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rPr>
              <a:t>・</a:t>
            </a:r>
            <a:r>
              <a:rPr lang="ja-JP" altLang="en-US" sz="3200" dirty="0">
                <a:solidFill>
                  <a:srgbClr val="003366"/>
                </a:solidFill>
                <a:latin typeface="HGPｺﾞｼｯｸE" panose="020B0900000000000000" pitchFamily="50" charset="-128"/>
                <a:ea typeface="HGPｺﾞｼｯｸE" panose="020B0900000000000000" pitchFamily="50" charset="-128"/>
              </a:rPr>
              <a:t>　ロータリー財団活動の透明性</a:t>
            </a:r>
            <a:endParaRPr lang="en-US" altLang="ja-JP" sz="32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3200" dirty="0">
                <a:solidFill>
                  <a:srgbClr val="003366"/>
                </a:solidFill>
                <a:latin typeface="HGPｺﾞｼｯｸE" panose="020B0900000000000000" pitchFamily="50" charset="-128"/>
                <a:ea typeface="HGPｺﾞｼｯｸE" panose="020B0900000000000000" pitchFamily="50" charset="-128"/>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rPr>
              <a:t>・</a:t>
            </a:r>
            <a:r>
              <a:rPr lang="ja-JP" altLang="en-US" sz="3200" dirty="0">
                <a:solidFill>
                  <a:srgbClr val="003366"/>
                </a:solidFill>
                <a:latin typeface="HGPｺﾞｼｯｸE" panose="020B0900000000000000" pitchFamily="50" charset="-128"/>
                <a:ea typeface="HGPｺﾞｼｯｸE" panose="020B0900000000000000" pitchFamily="50" charset="-128"/>
              </a:rPr>
              <a:t>　寄付金使途の自主性</a:t>
            </a:r>
            <a:endParaRPr lang="en-US" altLang="ja-JP" sz="32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3200" dirty="0">
                <a:solidFill>
                  <a:srgbClr val="003366"/>
                </a:solidFill>
                <a:latin typeface="HGPｺﾞｼｯｸE" panose="020B0900000000000000" pitchFamily="50" charset="-128"/>
                <a:ea typeface="HGPｺﾞｼｯｸE" panose="020B0900000000000000" pitchFamily="50" charset="-128"/>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rPr>
              <a:t>・</a:t>
            </a:r>
            <a:r>
              <a:rPr lang="ja-JP" altLang="en-US" sz="3200" dirty="0">
                <a:solidFill>
                  <a:srgbClr val="003366"/>
                </a:solidFill>
                <a:latin typeface="HGPｺﾞｼｯｸE" panose="020B0900000000000000" pitchFamily="50" charset="-128"/>
                <a:ea typeface="HGPｺﾞｼｯｸE" panose="020B0900000000000000" pitchFamily="50" charset="-128"/>
              </a:rPr>
              <a:t>　税制上の優遇措置</a:t>
            </a:r>
            <a:endParaRPr lang="en-US" altLang="ja-JP" sz="32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3200" dirty="0">
                <a:solidFill>
                  <a:srgbClr val="003366"/>
                </a:solidFill>
                <a:latin typeface="HGPｺﾞｼｯｸE" panose="020B0900000000000000" pitchFamily="50" charset="-128"/>
                <a:ea typeface="HGPｺﾞｼｯｸE" panose="020B0900000000000000" pitchFamily="50" charset="-128"/>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rPr>
              <a:t>・</a:t>
            </a:r>
            <a:r>
              <a:rPr lang="ja-JP" altLang="en-US" sz="3200" dirty="0">
                <a:solidFill>
                  <a:srgbClr val="003366"/>
                </a:solidFill>
                <a:latin typeface="HGPｺﾞｼｯｸE" panose="020B0900000000000000" pitchFamily="50" charset="-128"/>
                <a:ea typeface="HGPｺﾞｼｯｸE" panose="020B0900000000000000" pitchFamily="50" charset="-128"/>
              </a:rPr>
              <a:t>　募金方法の工夫</a:t>
            </a:r>
          </a:p>
        </p:txBody>
      </p:sp>
      <p:pic>
        <p:nvPicPr>
          <p:cNvPr id="21" name="図 20"/>
          <p:cNvPicPr>
            <a:picLocks noChangeAspect="1"/>
          </p:cNvPicPr>
          <p:nvPr/>
        </p:nvPicPr>
        <p:blipFill>
          <a:blip r:embed="rId4"/>
          <a:stretch>
            <a:fillRect/>
          </a:stretch>
        </p:blipFill>
        <p:spPr>
          <a:xfrm>
            <a:off x="5598386" y="773904"/>
            <a:ext cx="3444387" cy="1672459"/>
          </a:xfrm>
          <a:prstGeom prst="rect">
            <a:avLst/>
          </a:prstGeom>
        </p:spPr>
      </p:pic>
      <p:pic>
        <p:nvPicPr>
          <p:cNvPr id="8" name="図 7" descr="記号, テキスト, 時計, 挿絵 が含まれている画像&#10;&#10;自動的に生成された説明">
            <a:extLst>
              <a:ext uri="{FF2B5EF4-FFF2-40B4-BE49-F238E27FC236}">
                <a16:creationId xmlns:a16="http://schemas.microsoft.com/office/drawing/2014/main" id="{4A2FA67F-F439-4089-9223-C2FD9853C1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795" y="5726872"/>
            <a:ext cx="4306205" cy="624777"/>
          </a:xfrm>
          <a:prstGeom prst="rect">
            <a:avLst/>
          </a:prstGeom>
        </p:spPr>
      </p:pic>
    </p:spTree>
    <p:extLst>
      <p:ext uri="{BB962C8B-B14F-4D97-AF65-F5344CB8AC3E}">
        <p14:creationId xmlns:p14="http://schemas.microsoft.com/office/powerpoint/2010/main" val="2660019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68151" y="4071984"/>
            <a:ext cx="5097142" cy="630331"/>
          </a:xfrm>
          <a:prstGeom prst="roundRect">
            <a:avLst/>
          </a:prstGeom>
          <a:solidFill>
            <a:schemeClr val="accent6">
              <a:lumMod val="20000"/>
              <a:lumOff val="80000"/>
            </a:schemeClr>
          </a:solidFill>
          <a:ln w="76200">
            <a:solidFill>
              <a:srgbClr val="CC0000"/>
            </a:solidFill>
          </a:ln>
        </p:spPr>
        <p:style>
          <a:lnRef idx="1">
            <a:schemeClr val="accent1"/>
          </a:lnRef>
          <a:fillRef idx="3">
            <a:schemeClr val="accent1"/>
          </a:fillRef>
          <a:effectRef idx="2">
            <a:schemeClr val="accent1"/>
          </a:effectRef>
          <a:fontRef idx="minor">
            <a:schemeClr val="lt1"/>
          </a:fontRef>
        </p:style>
        <p:txBody>
          <a:bodyPr lIns="64142" tIns="32066" rIns="64142" bIns="32066" spcCol="0" rtlCol="0" anchor="ctr"/>
          <a:lstStyle/>
          <a:p>
            <a:pPr algn="ctr" defTabSz="320678" fontAlgn="auto">
              <a:spcBef>
                <a:spcPts val="0"/>
              </a:spcBef>
              <a:spcAft>
                <a:spcPts val="0"/>
              </a:spcAft>
            </a:pPr>
            <a:endParaRPr lang="ja-JP" altLang="en-US" sz="1300">
              <a:solidFill>
                <a:prstClr val="white"/>
              </a:solidFill>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4</a:t>
            </a:fld>
            <a:endParaRPr lang="en-US" altLang="ja-JP">
              <a:solidFill>
                <a:srgbClr val="46464A">
                  <a:lumMod val="60000"/>
                  <a:lumOff val="40000"/>
                </a:srgbClr>
              </a:solidFill>
            </a:endParaRPr>
          </a:p>
        </p:txBody>
      </p:sp>
      <p:sp>
        <p:nvSpPr>
          <p:cNvPr id="4" name="テキスト ボックス 3"/>
          <p:cNvSpPr txBox="1"/>
          <p:nvPr/>
        </p:nvSpPr>
        <p:spPr>
          <a:xfrm>
            <a:off x="1524001" y="94565"/>
            <a:ext cx="6096000" cy="584775"/>
          </a:xfrm>
          <a:prstGeom prst="rect">
            <a:avLst/>
          </a:prstGeom>
          <a:noFill/>
        </p:spPr>
        <p:txBody>
          <a:bodyPr wrap="square" lIns="91212" tIns="45607" rIns="91212" bIns="45607" rtlCol="0">
            <a:spAutoFit/>
          </a:bodyPr>
          <a:lstStyle/>
          <a:p>
            <a:pPr algn="ctr" defTabSz="912199"/>
            <a:r>
              <a:rPr lang="ja-JP" altLang="en-US" sz="3200" dirty="0">
                <a:solidFill>
                  <a:prstClr val="white"/>
                </a:solidFill>
                <a:latin typeface="HGPｺﾞｼｯｸE" panose="020B0900000000000000" pitchFamily="50" charset="-128"/>
                <a:ea typeface="HGPｺﾞｼｯｸE" panose="020B0900000000000000" pitchFamily="50" charset="-128"/>
              </a:rPr>
              <a:t>ロータリー財団への寄付推進</a:t>
            </a:r>
          </a:p>
        </p:txBody>
      </p:sp>
      <p:sp>
        <p:nvSpPr>
          <p:cNvPr id="8" name="正方形/長方形 7"/>
          <p:cNvSpPr/>
          <p:nvPr/>
        </p:nvSpPr>
        <p:spPr>
          <a:xfrm>
            <a:off x="152401" y="990600"/>
            <a:ext cx="8839200" cy="533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174" tIns="45588" rIns="91174" bIns="45588" rtlCol="0" anchor="ctr"/>
          <a:lstStyle/>
          <a:p>
            <a:pPr algn="ctr" defTabSz="912199"/>
            <a:endParaRPr lang="ja-JP" altLang="en-US">
              <a:solidFill>
                <a:prstClr val="white"/>
              </a:solidFill>
            </a:endParaRPr>
          </a:p>
        </p:txBody>
      </p:sp>
      <p:sp>
        <p:nvSpPr>
          <p:cNvPr id="9" name="タイトル 1"/>
          <p:cNvSpPr txBox="1">
            <a:spLocks/>
          </p:cNvSpPr>
          <p:nvPr/>
        </p:nvSpPr>
        <p:spPr bwMode="auto">
          <a:xfrm>
            <a:off x="230790" y="1981200"/>
            <a:ext cx="891321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2800" b="1" dirty="0">
                <a:solidFill>
                  <a:srgbClr val="16316B"/>
                </a:solidFill>
                <a:latin typeface="Meiryo UI" pitchFamily="50" charset="-128"/>
                <a:ea typeface="Meiryo UI" pitchFamily="50" charset="-128"/>
                <a:cs typeface="Meiryo UI" pitchFamily="50" charset="-128"/>
              </a:rPr>
              <a:t>公益財団法人　ロータリー日本財団</a:t>
            </a:r>
            <a:r>
              <a:rPr kumimoji="0" lang="ja-JP" altLang="en-US" sz="2200" b="1" dirty="0">
                <a:solidFill>
                  <a:srgbClr val="16316B"/>
                </a:solidFill>
                <a:latin typeface="Meiryo UI" pitchFamily="50" charset="-128"/>
                <a:ea typeface="Meiryo UI" pitchFamily="50" charset="-128"/>
                <a:cs typeface="Meiryo UI" pitchFamily="50" charset="-128"/>
              </a:rPr>
              <a:t>（</a:t>
            </a:r>
            <a:r>
              <a:rPr kumimoji="0" lang="en-US" altLang="ja-JP" sz="2200" b="1" dirty="0">
                <a:solidFill>
                  <a:srgbClr val="16316B"/>
                </a:solidFill>
                <a:latin typeface="Meiryo UI" pitchFamily="50" charset="-128"/>
                <a:ea typeface="Meiryo UI" pitchFamily="50" charset="-128"/>
                <a:cs typeface="Meiryo UI" pitchFamily="50" charset="-128"/>
              </a:rPr>
              <a:t>2010.12.24</a:t>
            </a:r>
            <a:r>
              <a:rPr kumimoji="0" lang="ja-JP" altLang="en-US" sz="2200" b="1" dirty="0">
                <a:solidFill>
                  <a:srgbClr val="16316B"/>
                </a:solidFill>
                <a:latin typeface="Meiryo UI" pitchFamily="50" charset="-128"/>
                <a:ea typeface="Meiryo UI" pitchFamily="50" charset="-128"/>
                <a:cs typeface="Meiryo UI" pitchFamily="50" charset="-128"/>
              </a:rPr>
              <a:t>）</a:t>
            </a:r>
            <a:endParaRPr kumimoji="0" lang="en-US" altLang="ja-JP" sz="2200" b="1" dirty="0">
              <a:solidFill>
                <a:srgbClr val="16316B"/>
              </a:solidFill>
              <a:latin typeface="Meiryo UI" pitchFamily="50" charset="-128"/>
              <a:ea typeface="Meiryo UI" pitchFamily="50" charset="-128"/>
              <a:cs typeface="Meiryo UI" pitchFamily="50" charset="-128"/>
            </a:endParaRPr>
          </a:p>
          <a:p>
            <a:pPr eaLnBrk="0" hangingPunct="0"/>
            <a:r>
              <a:rPr kumimoji="0" lang="ja-JP" altLang="en-US" sz="3200" b="1" dirty="0">
                <a:solidFill>
                  <a:srgbClr val="16316B"/>
                </a:solidFill>
                <a:latin typeface="Meiryo UI" pitchFamily="50" charset="-128"/>
                <a:ea typeface="Meiryo UI" pitchFamily="50" charset="-128"/>
                <a:cs typeface="Meiryo UI" pitchFamily="50" charset="-128"/>
              </a:rPr>
              <a:t>　　</a:t>
            </a:r>
            <a:r>
              <a:rPr kumimoji="0" lang="ja-JP" altLang="en-US" sz="2000" b="1" dirty="0">
                <a:solidFill>
                  <a:srgbClr val="16316B"/>
                </a:solidFill>
                <a:latin typeface="Meiryo UI" pitchFamily="50" charset="-128"/>
                <a:ea typeface="Meiryo UI" pitchFamily="50" charset="-128"/>
                <a:cs typeface="Meiryo UI" pitchFamily="50" charset="-128"/>
              </a:rPr>
              <a:t>ロータリー財団の協力団体</a:t>
            </a:r>
            <a:endParaRPr kumimoji="0" lang="en-US" altLang="ja-JP" sz="2000" b="1" dirty="0">
              <a:solidFill>
                <a:srgbClr val="16316B"/>
              </a:solidFill>
              <a:latin typeface="Meiryo UI" pitchFamily="50" charset="-128"/>
              <a:ea typeface="Meiryo UI" pitchFamily="50" charset="-128"/>
              <a:cs typeface="Meiryo UI" pitchFamily="50" charset="-128"/>
            </a:endParaRPr>
          </a:p>
          <a:p>
            <a:pPr eaLnBrk="0" hangingPunct="0"/>
            <a:r>
              <a:rPr kumimoji="0" lang="ja-JP" altLang="en-US" sz="2000" b="1" dirty="0">
                <a:solidFill>
                  <a:srgbClr val="16316B"/>
                </a:solidFill>
                <a:latin typeface="Meiryo UI" pitchFamily="50" charset="-128"/>
                <a:ea typeface="Meiryo UI" pitchFamily="50" charset="-128"/>
                <a:cs typeface="Meiryo UI" pitchFamily="50" charset="-128"/>
              </a:rPr>
              <a:t>　　　</a:t>
            </a:r>
            <a:r>
              <a:rPr kumimoji="0" lang="ja-JP" altLang="en-US" sz="2000" b="1" dirty="0">
                <a:solidFill>
                  <a:srgbClr val="F11D22"/>
                </a:solidFill>
                <a:latin typeface="Meiryo UI" pitchFamily="50" charset="-128"/>
                <a:ea typeface="Meiryo UI" pitchFamily="50" charset="-128"/>
                <a:cs typeface="Meiryo UI" pitchFamily="50" charset="-128"/>
              </a:rPr>
              <a:t>「特定公益増進法人」</a:t>
            </a:r>
            <a:r>
              <a:rPr kumimoji="0" lang="ja-JP" altLang="en-US" sz="2000" b="1" dirty="0">
                <a:solidFill>
                  <a:srgbClr val="16316B"/>
                </a:solidFill>
                <a:latin typeface="Meiryo UI" pitchFamily="50" charset="-128"/>
                <a:ea typeface="Meiryo UI" pitchFamily="50" charset="-128"/>
                <a:cs typeface="Meiryo UI" pitchFamily="50" charset="-128"/>
              </a:rPr>
              <a:t>への寄付金として取り扱われ、</a:t>
            </a:r>
            <a:endParaRPr kumimoji="0" lang="en-US" altLang="ja-JP" sz="2000" b="1" dirty="0">
              <a:solidFill>
                <a:srgbClr val="16316B"/>
              </a:solidFill>
              <a:latin typeface="Meiryo UI" pitchFamily="50" charset="-128"/>
              <a:ea typeface="Meiryo UI" pitchFamily="50" charset="-128"/>
              <a:cs typeface="Meiryo UI" pitchFamily="50" charset="-128"/>
            </a:endParaRPr>
          </a:p>
          <a:p>
            <a:pPr eaLnBrk="0" hangingPunct="0"/>
            <a:r>
              <a:rPr kumimoji="0" lang="ja-JP" altLang="en-US" sz="2000" b="1" dirty="0">
                <a:solidFill>
                  <a:srgbClr val="16316B"/>
                </a:solidFill>
                <a:latin typeface="Meiryo UI" pitchFamily="50" charset="-128"/>
                <a:ea typeface="Meiryo UI" pitchFamily="50" charset="-128"/>
                <a:cs typeface="Meiryo UI" pitchFamily="50" charset="-128"/>
              </a:rPr>
              <a:t>　　　税制上の</a:t>
            </a:r>
            <a:r>
              <a:rPr kumimoji="0" lang="ja-JP" altLang="en-US" sz="2000" b="1" dirty="0">
                <a:solidFill>
                  <a:srgbClr val="F11D22"/>
                </a:solidFill>
                <a:latin typeface="Meiryo UI" pitchFamily="50" charset="-128"/>
                <a:ea typeface="Meiryo UI" pitchFamily="50" charset="-128"/>
                <a:cs typeface="Meiryo UI" pitchFamily="50" charset="-128"/>
              </a:rPr>
              <a:t>優遇措置</a:t>
            </a:r>
            <a:r>
              <a:rPr kumimoji="0" lang="ja-JP" altLang="en-US" sz="2000" b="1" dirty="0">
                <a:solidFill>
                  <a:srgbClr val="16316B"/>
                </a:solidFill>
                <a:latin typeface="Meiryo UI" pitchFamily="50" charset="-128"/>
                <a:ea typeface="Meiryo UI" pitchFamily="50" charset="-128"/>
                <a:cs typeface="Meiryo UI" pitchFamily="50" charset="-128"/>
              </a:rPr>
              <a:t>の対象</a:t>
            </a:r>
            <a:endParaRPr kumimoji="0" lang="en-US" altLang="ja-JP" sz="2000" b="1" dirty="0">
              <a:solidFill>
                <a:srgbClr val="16316B"/>
              </a:solidFill>
              <a:latin typeface="Meiryo UI" pitchFamily="50" charset="-128"/>
              <a:ea typeface="Meiryo UI" pitchFamily="50" charset="-128"/>
              <a:cs typeface="Meiryo UI" pitchFamily="50" charset="-128"/>
            </a:endParaRPr>
          </a:p>
          <a:p>
            <a:pPr eaLnBrk="0" hangingPunct="0"/>
            <a:endParaRPr kumimoji="0" lang="en-US" altLang="ja-JP" sz="2800" b="1" dirty="0">
              <a:solidFill>
                <a:srgbClr val="16316B"/>
              </a:solidFill>
              <a:latin typeface="Meiryo UI" pitchFamily="50" charset="-128"/>
              <a:ea typeface="Meiryo UI" pitchFamily="50" charset="-128"/>
              <a:cs typeface="Meiryo UI" pitchFamily="50" charset="-128"/>
            </a:endParaRPr>
          </a:p>
          <a:p>
            <a:pPr eaLnBrk="0" hangingPunct="0">
              <a:spcBef>
                <a:spcPts val="1266"/>
              </a:spcBef>
            </a:pPr>
            <a:r>
              <a:rPr kumimoji="0" lang="ja-JP" altLang="en-US" sz="2800" b="1" dirty="0">
                <a:solidFill>
                  <a:srgbClr val="16316B"/>
                </a:solidFill>
                <a:latin typeface="Meiryo UI" pitchFamily="50" charset="-128"/>
                <a:ea typeface="Meiryo UI" pitchFamily="50" charset="-128"/>
                <a:cs typeface="Meiryo UI" pitchFamily="50" charset="-128"/>
              </a:rPr>
              <a:t>　　「所得控除」または　「税額控除」</a:t>
            </a:r>
            <a:endParaRPr lang="ja-JP" altLang="en-US" sz="2800" dirty="0">
              <a:solidFill>
                <a:srgbClr val="16316B"/>
              </a:solidFill>
              <a:latin typeface="Meiryo UI" pitchFamily="50" charset="-128"/>
              <a:ea typeface="Meiryo UI" pitchFamily="50" charset="-128"/>
              <a:cs typeface="Meiryo UI" pitchFamily="50" charset="-128"/>
            </a:endParaRPr>
          </a:p>
        </p:txBody>
      </p:sp>
      <p:sp>
        <p:nvSpPr>
          <p:cNvPr id="10" name="正方形/長方形 9"/>
          <p:cNvSpPr/>
          <p:nvPr/>
        </p:nvSpPr>
        <p:spPr>
          <a:xfrm>
            <a:off x="1524001" y="5108958"/>
            <a:ext cx="6867994" cy="861728"/>
          </a:xfrm>
          <a:prstGeom prst="rect">
            <a:avLst/>
          </a:prstGeom>
        </p:spPr>
        <p:txBody>
          <a:bodyPr wrap="square" lIns="91174" tIns="45588" rIns="91174" bIns="45588">
            <a:spAutoFit/>
          </a:bodyPr>
          <a:lstStyle/>
          <a:p>
            <a:pPr defTabSz="912199"/>
            <a:r>
              <a:rPr lang="ja-JP" altLang="en-US" sz="2000" b="1" dirty="0">
                <a:solidFill>
                  <a:srgbClr val="16316B"/>
                </a:solidFill>
                <a:latin typeface="Meiryo UI" panose="020B0604030504040204" pitchFamily="50" charset="-128"/>
                <a:ea typeface="Meiryo UI" panose="020B0604030504040204" pitchFamily="50" charset="-128"/>
              </a:rPr>
              <a:t>確定申告用領収証の発送時期（所属クラブ宛）</a:t>
            </a:r>
            <a:endParaRPr lang="en-US" altLang="ja-JP" sz="2000" b="1" dirty="0">
              <a:solidFill>
                <a:srgbClr val="16316B"/>
              </a:solidFill>
              <a:latin typeface="Meiryo UI" panose="020B0604030504040204" pitchFamily="50" charset="-128"/>
              <a:ea typeface="Meiryo UI" panose="020B0604030504040204" pitchFamily="50" charset="-128"/>
            </a:endParaRPr>
          </a:p>
          <a:p>
            <a:pPr defTabSz="912199">
              <a:spcBef>
                <a:spcPts val="1200"/>
              </a:spcBef>
            </a:pPr>
            <a:r>
              <a:rPr lang="ja-JP" altLang="en-US" sz="2000" b="1" dirty="0">
                <a:solidFill>
                  <a:srgbClr val="16316B"/>
                </a:solidFill>
                <a:latin typeface="Meiryo UI" panose="020B0604030504040204" pitchFamily="50" charset="-128"/>
                <a:ea typeface="Meiryo UI" panose="020B0604030504040204" pitchFamily="50" charset="-128"/>
              </a:rPr>
              <a:t>　　　</a:t>
            </a:r>
            <a:r>
              <a:rPr lang="en-US" altLang="ja-JP" sz="2000" b="1" dirty="0">
                <a:solidFill>
                  <a:srgbClr val="16316B"/>
                </a:solidFill>
                <a:latin typeface="Meiryo UI" panose="020B0604030504040204" pitchFamily="50" charset="-128"/>
                <a:ea typeface="Meiryo UI" panose="020B0604030504040204" pitchFamily="50" charset="-128"/>
              </a:rPr>
              <a:t>7</a:t>
            </a:r>
            <a:r>
              <a:rPr lang="ja-JP" altLang="en-US" sz="2000" b="1" dirty="0">
                <a:solidFill>
                  <a:srgbClr val="16316B"/>
                </a:solidFill>
                <a:latin typeface="Meiryo UI" panose="020B0604030504040204" pitchFamily="50" charset="-128"/>
                <a:ea typeface="Meiryo UI" panose="020B0604030504040204" pitchFamily="50" charset="-128"/>
              </a:rPr>
              <a:t>～</a:t>
            </a:r>
            <a:r>
              <a:rPr lang="en-US" altLang="ja-JP" sz="2000" b="1" dirty="0">
                <a:solidFill>
                  <a:srgbClr val="16316B"/>
                </a:solidFill>
                <a:latin typeface="Meiryo UI" panose="020B0604030504040204" pitchFamily="50" charset="-128"/>
                <a:ea typeface="Meiryo UI" panose="020B0604030504040204" pitchFamily="50" charset="-128"/>
              </a:rPr>
              <a:t>12</a:t>
            </a:r>
            <a:r>
              <a:rPr lang="ja-JP" altLang="en-US" sz="2000" b="1" dirty="0">
                <a:solidFill>
                  <a:srgbClr val="16316B"/>
                </a:solidFill>
                <a:latin typeface="Meiryo UI" panose="020B0604030504040204" pitchFamily="50" charset="-128"/>
                <a:ea typeface="Meiryo UI" panose="020B0604030504040204" pitchFamily="50" charset="-128"/>
              </a:rPr>
              <a:t>月分　翌年</a:t>
            </a:r>
            <a:r>
              <a:rPr lang="en-US" altLang="ja-JP" sz="2000" b="1" dirty="0">
                <a:solidFill>
                  <a:srgbClr val="16316B"/>
                </a:solidFill>
                <a:latin typeface="Meiryo UI" panose="020B0604030504040204" pitchFamily="50" charset="-128"/>
                <a:ea typeface="Meiryo UI" panose="020B0604030504040204" pitchFamily="50" charset="-128"/>
              </a:rPr>
              <a:t>1</a:t>
            </a:r>
            <a:r>
              <a:rPr lang="ja-JP" altLang="en-US" sz="2000" b="1" dirty="0">
                <a:solidFill>
                  <a:srgbClr val="16316B"/>
                </a:solidFill>
                <a:latin typeface="Meiryo UI" panose="020B0604030504040204" pitchFamily="50" charset="-128"/>
                <a:ea typeface="Meiryo UI" panose="020B0604030504040204" pitchFamily="50" charset="-128"/>
              </a:rPr>
              <a:t>月末　　　　</a:t>
            </a:r>
            <a:r>
              <a:rPr lang="en-US" altLang="ja-JP" sz="2000" b="1" dirty="0">
                <a:solidFill>
                  <a:srgbClr val="16316B"/>
                </a:solidFill>
                <a:latin typeface="Meiryo UI" panose="020B0604030504040204" pitchFamily="50" charset="-128"/>
                <a:ea typeface="Meiryo UI" panose="020B0604030504040204" pitchFamily="50" charset="-128"/>
              </a:rPr>
              <a:t>1</a:t>
            </a:r>
            <a:r>
              <a:rPr lang="ja-JP" altLang="en-US" sz="2000" b="1" dirty="0">
                <a:solidFill>
                  <a:srgbClr val="16316B"/>
                </a:solidFill>
                <a:latin typeface="Meiryo UI" panose="020B0604030504040204" pitchFamily="50" charset="-128"/>
                <a:ea typeface="Meiryo UI" panose="020B0604030504040204" pitchFamily="50" charset="-128"/>
              </a:rPr>
              <a:t>～</a:t>
            </a:r>
            <a:r>
              <a:rPr lang="en-US" altLang="ja-JP" sz="2000" b="1" dirty="0">
                <a:solidFill>
                  <a:srgbClr val="16316B"/>
                </a:solidFill>
                <a:latin typeface="Meiryo UI" panose="020B0604030504040204" pitchFamily="50" charset="-128"/>
                <a:ea typeface="Meiryo UI" panose="020B0604030504040204" pitchFamily="50" charset="-128"/>
              </a:rPr>
              <a:t>6</a:t>
            </a:r>
            <a:r>
              <a:rPr lang="ja-JP" altLang="en-US" sz="2000" b="1" dirty="0">
                <a:solidFill>
                  <a:srgbClr val="16316B"/>
                </a:solidFill>
                <a:latin typeface="Meiryo UI" panose="020B0604030504040204" pitchFamily="50" charset="-128"/>
                <a:ea typeface="Meiryo UI" panose="020B0604030504040204" pitchFamily="50" charset="-128"/>
              </a:rPr>
              <a:t>月分　同年</a:t>
            </a:r>
            <a:r>
              <a:rPr lang="en-US" altLang="ja-JP" sz="2000" b="1" dirty="0">
                <a:solidFill>
                  <a:srgbClr val="16316B"/>
                </a:solidFill>
                <a:latin typeface="Meiryo UI" panose="020B0604030504040204" pitchFamily="50" charset="-128"/>
                <a:ea typeface="Meiryo UI" panose="020B0604030504040204" pitchFamily="50" charset="-128"/>
              </a:rPr>
              <a:t>7</a:t>
            </a:r>
            <a:r>
              <a:rPr lang="ja-JP" altLang="en-US" sz="2000" b="1" dirty="0">
                <a:solidFill>
                  <a:srgbClr val="16316B"/>
                </a:solidFill>
                <a:latin typeface="Meiryo UI" panose="020B0604030504040204" pitchFamily="50" charset="-128"/>
                <a:ea typeface="Meiryo UI" panose="020B0604030504040204" pitchFamily="50" charset="-128"/>
              </a:rPr>
              <a:t>月末</a:t>
            </a:r>
          </a:p>
        </p:txBody>
      </p:sp>
      <p:sp>
        <p:nvSpPr>
          <p:cNvPr id="11" name="下矢印 10"/>
          <p:cNvSpPr/>
          <p:nvPr/>
        </p:nvSpPr>
        <p:spPr>
          <a:xfrm>
            <a:off x="1905000" y="3643359"/>
            <a:ext cx="914400" cy="319087"/>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174" tIns="45588" rIns="91174" bIns="45588" rtlCol="0" anchor="ctr"/>
          <a:lstStyle/>
          <a:p>
            <a:pPr algn="ctr" defTabSz="912199"/>
            <a:endParaRPr lang="ja-JP" altLang="en-US">
              <a:solidFill>
                <a:prstClr val="white"/>
              </a:solidFill>
            </a:endParaRPr>
          </a:p>
        </p:txBody>
      </p:sp>
      <p:sp>
        <p:nvSpPr>
          <p:cNvPr id="12" name="タイトル 1"/>
          <p:cNvSpPr txBox="1">
            <a:spLocks/>
          </p:cNvSpPr>
          <p:nvPr/>
        </p:nvSpPr>
        <p:spPr bwMode="auto">
          <a:xfrm>
            <a:off x="152401" y="990600"/>
            <a:ext cx="86868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hangingPunct="0"/>
            <a:r>
              <a:rPr kumimoji="0" lang="ja-JP" altLang="en-US" sz="2800" b="1" dirty="0">
                <a:solidFill>
                  <a:srgbClr val="16316B"/>
                </a:solidFill>
                <a:latin typeface="Meiryo UI" pitchFamily="50" charset="-128"/>
                <a:ea typeface="Meiryo UI" pitchFamily="50" charset="-128"/>
                <a:cs typeface="Meiryo UI" pitchFamily="50" charset="-128"/>
              </a:rPr>
              <a:t>ロータリー財団への寄付は税制上の優遇措置の対象</a:t>
            </a:r>
            <a:endParaRPr lang="ja-JP" altLang="en-US" sz="2800" dirty="0">
              <a:solidFill>
                <a:srgbClr val="16316B"/>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5765294" y="2536949"/>
            <a:ext cx="2667000" cy="338554"/>
          </a:xfrm>
          <a:prstGeom prst="rect">
            <a:avLst/>
          </a:prstGeom>
          <a:noFill/>
        </p:spPr>
        <p:txBody>
          <a:bodyPr wrap="square" lIns="91212" tIns="45607" rIns="91212" bIns="45607" rtlCol="0">
            <a:spAutoFit/>
          </a:bodyPr>
          <a:lstStyle/>
          <a:p>
            <a:pPr defTabSz="912199"/>
            <a:r>
              <a:rPr lang="ja-JP" altLang="en-US" sz="1600" dirty="0">
                <a:solidFill>
                  <a:srgbClr val="002060"/>
                </a:solidFill>
                <a:latin typeface="HGPｺﾞｼｯｸE" panose="020B0900000000000000" pitchFamily="50" charset="-128"/>
                <a:ea typeface="HGPｺﾞｼｯｸE" panose="020B0900000000000000" pitchFamily="50" charset="-128"/>
              </a:rPr>
              <a:t>米山基金寄付は</a:t>
            </a:r>
            <a:r>
              <a:rPr lang="en-US" altLang="ja-JP" sz="1600" dirty="0">
                <a:solidFill>
                  <a:srgbClr val="002060"/>
                </a:solidFill>
                <a:latin typeface="HGPｺﾞｼｯｸE" panose="020B0900000000000000" pitchFamily="50" charset="-128"/>
                <a:ea typeface="HGPｺﾞｼｯｸE" panose="020B0900000000000000" pitchFamily="50" charset="-128"/>
              </a:rPr>
              <a:t>1978</a:t>
            </a:r>
            <a:r>
              <a:rPr lang="ja-JP" altLang="en-US" sz="1600" dirty="0">
                <a:solidFill>
                  <a:srgbClr val="002060"/>
                </a:solidFill>
                <a:latin typeface="HGPｺﾞｼｯｸE" panose="020B0900000000000000" pitchFamily="50" charset="-128"/>
                <a:ea typeface="HGPｺﾞｼｯｸE" panose="020B0900000000000000" pitchFamily="50" charset="-128"/>
              </a:rPr>
              <a:t>年から</a:t>
            </a:r>
          </a:p>
        </p:txBody>
      </p:sp>
      <p:sp>
        <p:nvSpPr>
          <p:cNvPr id="5" name="角丸四角形 4"/>
          <p:cNvSpPr/>
          <p:nvPr/>
        </p:nvSpPr>
        <p:spPr>
          <a:xfrm>
            <a:off x="5650994" y="2537229"/>
            <a:ext cx="2895600" cy="36933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lIns="91212" tIns="45607" rIns="91212" bIns="45607" rtlCol="0" anchor="ctr"/>
          <a:lstStyle/>
          <a:p>
            <a:pPr algn="ctr" defTabSz="912199"/>
            <a:endParaRPr lang="ja-JP" altLang="en-US">
              <a:solidFill>
                <a:prstClr val="white"/>
              </a:solidFill>
            </a:endParaRPr>
          </a:p>
        </p:txBody>
      </p:sp>
      <p:cxnSp>
        <p:nvCxnSpPr>
          <p:cNvPr id="13" name="直線コネクタ 12"/>
          <p:cNvCxnSpPr/>
          <p:nvPr/>
        </p:nvCxnSpPr>
        <p:spPr>
          <a:xfrm>
            <a:off x="838200" y="3544141"/>
            <a:ext cx="2767293"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0" y="0"/>
            <a:ext cx="9144000" cy="619708"/>
          </a:xfrm>
          <a:prstGeom prst="rect">
            <a:avLst/>
          </a:prstGeom>
          <a:solidFill>
            <a:srgbClr val="003366"/>
          </a:solidFill>
          <a:ln w="13970" cap="flat" cmpd="sng" algn="ctr">
            <a:noFill/>
            <a:prstDash val="solid"/>
          </a:ln>
          <a:effectLst/>
        </p:spPr>
        <p:txBody>
          <a:bodyPr lIns="64139" tIns="32064" rIns="64139" bIns="32064" spcCol="0" rtlCol="0" anchor="ctr"/>
          <a:lstStyle/>
          <a:p>
            <a:pPr algn="ctr" defTabSz="641397" fontAlgn="auto">
              <a:spcBef>
                <a:spcPts val="0"/>
              </a:spcBef>
              <a:spcAft>
                <a:spcPts val="0"/>
              </a:spcAft>
            </a:pPr>
            <a:endParaRPr lang="ja-JP" altLang="en-US" sz="1300" kern="0">
              <a:solidFill>
                <a:srgbClr val="FFFFFF"/>
              </a:solidFill>
              <a:latin typeface="Century Schoolbook" panose="02040604050505020304"/>
              <a:ea typeface="ＭＳ ゴシック"/>
              <a:cs typeface="+mn-cs"/>
            </a:endParaRPr>
          </a:p>
        </p:txBody>
      </p:sp>
      <p:sp>
        <p:nvSpPr>
          <p:cNvPr id="15" name="テキスト ボックス 14"/>
          <p:cNvSpPr txBox="1"/>
          <p:nvPr/>
        </p:nvSpPr>
        <p:spPr>
          <a:xfrm>
            <a:off x="1524001" y="47284"/>
            <a:ext cx="6096000" cy="525142"/>
          </a:xfrm>
          <a:prstGeom prst="rect">
            <a:avLst/>
          </a:prstGeom>
          <a:noFill/>
        </p:spPr>
        <p:txBody>
          <a:bodyPr wrap="square" lIns="91212" tIns="45607" rIns="91212" bIns="45607" rtlCol="0">
            <a:spAutoFit/>
          </a:bodyPr>
          <a:lstStyle/>
          <a:p>
            <a:pPr algn="ctr" defTabSz="320678" fontAlgn="auto">
              <a:spcBef>
                <a:spcPts val="0"/>
              </a:spcBef>
              <a:spcAft>
                <a:spcPts val="0"/>
              </a:spcAft>
            </a:pPr>
            <a:r>
              <a:rPr lang="ja-JP" altLang="en-US" sz="2800" dirty="0">
                <a:solidFill>
                  <a:srgbClr val="FFFFFF"/>
                </a:solidFill>
                <a:latin typeface="HGPｺﾞｼｯｸE" panose="020B0900000000000000" pitchFamily="50" charset="-128"/>
                <a:ea typeface="HGPｺﾞｼｯｸE" panose="020B0900000000000000" pitchFamily="50" charset="-128"/>
                <a:cs typeface="+mn-cs"/>
              </a:rPr>
              <a:t>財団への寄付推進</a:t>
            </a:r>
          </a:p>
        </p:txBody>
      </p:sp>
      <p:pic>
        <p:nvPicPr>
          <p:cNvPr id="16" name="図 15" descr="記号, テキスト, 時計, 挿絵 が含まれている画像&#10;&#10;自動的に生成された説明">
            <a:extLst>
              <a:ext uri="{FF2B5EF4-FFF2-40B4-BE49-F238E27FC236}">
                <a16:creationId xmlns:a16="http://schemas.microsoft.com/office/drawing/2014/main" id="{23252E0B-1367-4797-8F03-3424E6E9E8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69" y="6064940"/>
            <a:ext cx="4306205" cy="624777"/>
          </a:xfrm>
          <a:prstGeom prst="rect">
            <a:avLst/>
          </a:prstGeom>
        </p:spPr>
      </p:pic>
    </p:spTree>
    <p:extLst>
      <p:ext uri="{BB962C8B-B14F-4D97-AF65-F5344CB8AC3E}">
        <p14:creationId xmlns:p14="http://schemas.microsoft.com/office/powerpoint/2010/main" val="2377606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5</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24001" y="94565"/>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財団への寄付推進</a:t>
            </a:r>
          </a:p>
        </p:txBody>
      </p:sp>
      <p:sp>
        <p:nvSpPr>
          <p:cNvPr id="2" name="正方形/長方形 1"/>
          <p:cNvSpPr/>
          <p:nvPr/>
        </p:nvSpPr>
        <p:spPr>
          <a:xfrm>
            <a:off x="152404" y="914401"/>
            <a:ext cx="2688518" cy="523202"/>
          </a:xfrm>
          <a:prstGeom prst="rect">
            <a:avLst/>
          </a:prstGeom>
          <a:solidFill>
            <a:schemeClr val="bg1">
              <a:lumMod val="85000"/>
            </a:schemeClr>
          </a:solidFill>
          <a:ln>
            <a:noFill/>
          </a:ln>
        </p:spPr>
        <p:txBody>
          <a:bodyPr wrap="none" lIns="91421" tIns="45711" rIns="91421" bIns="45711">
            <a:spAutoFit/>
          </a:bodyPr>
          <a:lstStyle/>
          <a:p>
            <a:r>
              <a:rPr lang="ja-JP" altLang="en-US" sz="2800" dirty="0">
                <a:solidFill>
                  <a:srgbClr val="003366"/>
                </a:solidFill>
                <a:latin typeface="HGPｺﾞｼｯｸE" panose="020B0900000000000000" pitchFamily="50" charset="-128"/>
                <a:ea typeface="HGPｺﾞｼｯｸE" panose="020B0900000000000000" pitchFamily="50" charset="-128"/>
              </a:rPr>
              <a:t>募金方法の工夫</a:t>
            </a:r>
          </a:p>
        </p:txBody>
      </p:sp>
      <p:sp>
        <p:nvSpPr>
          <p:cNvPr id="13" name="正方形/長方形 12"/>
          <p:cNvSpPr/>
          <p:nvPr/>
        </p:nvSpPr>
        <p:spPr>
          <a:xfrm>
            <a:off x="228600" y="1499175"/>
            <a:ext cx="8686800" cy="4278094"/>
          </a:xfrm>
          <a:prstGeom prst="rect">
            <a:avLst/>
          </a:prstGeom>
        </p:spPr>
        <p:txBody>
          <a:bodyPr wrap="square" lIns="91421" tIns="45711" rIns="91421" bIns="45711">
            <a:spAutoFit/>
          </a:bodyPr>
          <a:lstStyle/>
          <a:p>
            <a:pPr>
              <a:lnSpc>
                <a:spcPct val="150000"/>
              </a:lnSpc>
            </a:pPr>
            <a:r>
              <a:rPr lang="ja-JP" altLang="en-US" sz="3200" dirty="0">
                <a:solidFill>
                  <a:srgbClr val="003366"/>
                </a:solidFill>
                <a:latin typeface="HGPｺﾞｼｯｸE" panose="020B0900000000000000" pitchFamily="50" charset="-128"/>
                <a:ea typeface="HGPｺﾞｼｯｸE" panose="020B0900000000000000" pitchFamily="50" charset="-128"/>
              </a:rPr>
              <a:t>○　</a:t>
            </a:r>
            <a:r>
              <a:rPr lang="ja-JP" altLang="en-US" sz="2800" dirty="0">
                <a:solidFill>
                  <a:srgbClr val="003366"/>
                </a:solidFill>
                <a:latin typeface="HGPｺﾞｼｯｸE" panose="020B0900000000000000" pitchFamily="50" charset="-128"/>
                <a:ea typeface="HGPｺﾞｼｯｸE" panose="020B0900000000000000" pitchFamily="50" charset="-128"/>
              </a:rPr>
              <a:t>前後期 会費徴収時に　一定額を預かる</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r>
              <a:rPr lang="ja-JP" altLang="en-US" sz="2800" dirty="0">
                <a:solidFill>
                  <a:srgbClr val="003366"/>
                </a:solidFill>
                <a:latin typeface="HGPｺﾞｼｯｸE" panose="020B0900000000000000" pitchFamily="50" charset="-128"/>
                <a:ea typeface="HGPｺﾞｼｯｸE" panose="020B0900000000000000" pitchFamily="50" charset="-128"/>
              </a:rPr>
              <a:t>　　　　　　　</a:t>
            </a:r>
            <a:r>
              <a:rPr lang="ja-JP" altLang="en-US" dirty="0">
                <a:solidFill>
                  <a:srgbClr val="003366"/>
                </a:solidFill>
                <a:latin typeface="HGPｺﾞｼｯｸE" panose="020B0900000000000000" pitchFamily="50" charset="-128"/>
                <a:ea typeface="HGPｺﾞｼｯｸE" panose="020B0900000000000000" pitchFamily="50" charset="-128"/>
              </a:rPr>
              <a:t>米山基金寄付・普通寄付金のイメージ</a:t>
            </a:r>
            <a:endParaRPr lang="en-US" altLang="ja-JP"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１年を通じ、分散して募る</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r>
              <a:rPr lang="ja-JP" altLang="en-US" sz="2800" dirty="0">
                <a:solidFill>
                  <a:srgbClr val="003366"/>
                </a:solidFill>
                <a:latin typeface="HGPｺﾞｼｯｸE" panose="020B0900000000000000" pitchFamily="50" charset="-128"/>
                <a:ea typeface="HGPｺﾞｼｯｸE" panose="020B0900000000000000" pitchFamily="50" charset="-128"/>
              </a:rPr>
              <a:t>　　　　　　　</a:t>
            </a:r>
            <a:r>
              <a:rPr lang="ja-JP" altLang="en-US" dirty="0">
                <a:solidFill>
                  <a:srgbClr val="003366"/>
                </a:solidFill>
                <a:latin typeface="HGPｺﾞｼｯｸE" panose="020B0900000000000000" pitchFamily="50" charset="-128"/>
                <a:ea typeface="HGPｺﾞｼｯｸE" panose="020B0900000000000000" pitchFamily="50" charset="-128"/>
              </a:rPr>
              <a:t>米山月間、ﾛｰﾀﾘｰ財団月間、連続の負担軽減</a:t>
            </a:r>
            <a:endParaRPr lang="en-US" altLang="ja-JP"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楽しみを付加した募金活動</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定期的に食事を軽食にして、残金を募金する</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随時　個人的にオンラインから寄付する　　　</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p:txBody>
      </p:sp>
      <p:pic>
        <p:nvPicPr>
          <p:cNvPr id="8" name="図 7" descr="記号, テキスト, 時計, 挿絵 が含まれている画像&#10;&#10;自動的に生成された説明">
            <a:extLst>
              <a:ext uri="{FF2B5EF4-FFF2-40B4-BE49-F238E27FC236}">
                <a16:creationId xmlns:a16="http://schemas.microsoft.com/office/drawing/2014/main" id="{1AC03A13-1CC8-44C6-BD0F-0973F94B7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95" y="6096710"/>
            <a:ext cx="4306205" cy="624777"/>
          </a:xfrm>
          <a:prstGeom prst="rect">
            <a:avLst/>
          </a:prstGeom>
        </p:spPr>
      </p:pic>
    </p:spTree>
    <p:extLst>
      <p:ext uri="{BB962C8B-B14F-4D97-AF65-F5344CB8AC3E}">
        <p14:creationId xmlns:p14="http://schemas.microsoft.com/office/powerpoint/2010/main" val="1574392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6</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24001" y="94565"/>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財団への寄付推進</a:t>
            </a:r>
          </a:p>
        </p:txBody>
      </p:sp>
      <p:sp>
        <p:nvSpPr>
          <p:cNvPr id="13" name="正方形/長方形 12"/>
          <p:cNvSpPr/>
          <p:nvPr/>
        </p:nvSpPr>
        <p:spPr>
          <a:xfrm>
            <a:off x="457200" y="1219200"/>
            <a:ext cx="8686800" cy="5808303"/>
          </a:xfrm>
          <a:prstGeom prst="rect">
            <a:avLst/>
          </a:prstGeom>
        </p:spPr>
        <p:txBody>
          <a:bodyPr wrap="square" lIns="91421" tIns="45711" rIns="91421" bIns="45711">
            <a:spAutoFit/>
          </a:bodyPr>
          <a:lstStyle/>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ロータリーの恒久基金への寄付　</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r>
              <a:rPr lang="ja-JP" altLang="en-US" sz="2800" dirty="0">
                <a:solidFill>
                  <a:srgbClr val="003366"/>
                </a:solidFill>
                <a:latin typeface="HGPｺﾞｼｯｸE" panose="020B0900000000000000" pitchFamily="50" charset="-128"/>
                <a:ea typeface="HGPｺﾞｼｯｸE" panose="020B0900000000000000" pitchFamily="50" charset="-128"/>
              </a:rPr>
              <a:t>　　　</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a:t>
            </a:r>
            <a:r>
              <a:rPr lang="en-US" altLang="ja-JP" sz="4000" dirty="0">
                <a:solidFill>
                  <a:srgbClr val="0070C0"/>
                </a:solidFill>
                <a:latin typeface="HGPｺﾞｼｯｸE" panose="020B0900000000000000" pitchFamily="50" charset="-128"/>
                <a:ea typeface="HGPｺﾞｼｯｸE" panose="020B0900000000000000" pitchFamily="50" charset="-128"/>
              </a:rPr>
              <a:t>2025</a:t>
            </a:r>
            <a:r>
              <a:rPr lang="ja-JP" altLang="en-US" sz="4000" dirty="0">
                <a:solidFill>
                  <a:srgbClr val="0070C0"/>
                </a:solidFill>
                <a:latin typeface="HGPｺﾞｼｯｸE" panose="020B0900000000000000" pitchFamily="50" charset="-128"/>
                <a:ea typeface="HGPｺﾞｼｯｸE" panose="020B0900000000000000" pitchFamily="50" charset="-128"/>
              </a:rPr>
              <a:t>年までに２０億２５００万ドル</a:t>
            </a:r>
            <a:endParaRPr lang="en-US" altLang="ja-JP" sz="4000" dirty="0">
              <a:solidFill>
                <a:srgbClr val="0070C0"/>
              </a:solidFill>
              <a:latin typeface="HGPｺﾞｼｯｸE" panose="020B0900000000000000" pitchFamily="50" charset="-128"/>
              <a:ea typeface="HGPｺﾞｼｯｸE" panose="020B0900000000000000" pitchFamily="50" charset="-128"/>
            </a:endParaRPr>
          </a:p>
          <a:p>
            <a:pPr>
              <a:lnSpc>
                <a:spcPts val="2400"/>
              </a:lnSpc>
            </a:pPr>
            <a:r>
              <a:rPr lang="ja-JP" altLang="en-US" sz="1600" dirty="0">
                <a:solidFill>
                  <a:srgbClr val="0070C0"/>
                </a:solidFill>
                <a:latin typeface="HGPｺﾞｼｯｸE" panose="020B0900000000000000" pitchFamily="50" charset="-128"/>
                <a:ea typeface="HGPｺﾞｼｯｸE" panose="020B0900000000000000" pitchFamily="50" charset="-128"/>
              </a:rPr>
              <a:t>　　</a:t>
            </a:r>
            <a:r>
              <a:rPr lang="ja-JP" altLang="en-US" sz="1600" dirty="0">
                <a:solidFill>
                  <a:schemeClr val="tx2"/>
                </a:solidFill>
                <a:latin typeface="HGPｺﾞｼｯｸE" panose="020B0900000000000000" pitchFamily="50" charset="-128"/>
                <a:ea typeface="HGPｺﾞｼｯｸE" panose="020B0900000000000000" pitchFamily="50" charset="-128"/>
              </a:rPr>
              <a:t>　　ロータリアンは、純資産として</a:t>
            </a:r>
            <a:r>
              <a:rPr lang="en-US" altLang="ja-JP" sz="1600" dirty="0">
                <a:solidFill>
                  <a:schemeClr val="tx2"/>
                </a:solidFill>
                <a:latin typeface="HGPｺﾞｼｯｸE" panose="020B0900000000000000" pitchFamily="50" charset="-128"/>
                <a:ea typeface="HGPｺﾞｼｯｸE" panose="020B0900000000000000" pitchFamily="50" charset="-128"/>
              </a:rPr>
              <a:t>10</a:t>
            </a:r>
            <a:r>
              <a:rPr lang="ja-JP" altLang="en-US" sz="1600" dirty="0">
                <a:solidFill>
                  <a:schemeClr val="tx2"/>
                </a:solidFill>
                <a:latin typeface="HGPｺﾞｼｯｸE" panose="020B0900000000000000" pitchFamily="50" charset="-128"/>
                <a:ea typeface="HGPｺﾞｼｯｸE" panose="020B0900000000000000" pitchFamily="50" charset="-128"/>
              </a:rPr>
              <a:t>億ドル、将来の寄付の誓約として</a:t>
            </a:r>
            <a:r>
              <a:rPr lang="en-US" altLang="ja-JP" sz="1600" dirty="0">
                <a:solidFill>
                  <a:schemeClr val="tx2"/>
                </a:solidFill>
                <a:latin typeface="HGPｺﾞｼｯｸE" panose="020B0900000000000000" pitchFamily="50" charset="-128"/>
                <a:ea typeface="HGPｺﾞｼｯｸE" panose="020B0900000000000000" pitchFamily="50" charset="-128"/>
              </a:rPr>
              <a:t>10</a:t>
            </a:r>
            <a:r>
              <a:rPr lang="ja-JP" altLang="en-US" sz="1600" dirty="0">
                <a:solidFill>
                  <a:schemeClr val="tx2"/>
                </a:solidFill>
                <a:latin typeface="HGPｺﾞｼｯｸE" panose="020B0900000000000000" pitchFamily="50" charset="-128"/>
                <a:ea typeface="HGPｺﾞｼｯｸE" panose="020B0900000000000000" pitchFamily="50" charset="-128"/>
              </a:rPr>
              <a:t>億</a:t>
            </a:r>
            <a:r>
              <a:rPr lang="en-US" altLang="ja-JP" sz="1600" dirty="0">
                <a:solidFill>
                  <a:schemeClr val="tx2"/>
                </a:solidFill>
                <a:latin typeface="HGPｺﾞｼｯｸE" panose="020B0900000000000000" pitchFamily="50" charset="-128"/>
                <a:ea typeface="HGPｺﾞｼｯｸE" panose="020B0900000000000000" pitchFamily="50" charset="-128"/>
              </a:rPr>
              <a:t>2500</a:t>
            </a:r>
            <a:r>
              <a:rPr lang="ja-JP" altLang="en-US" sz="1600" dirty="0">
                <a:solidFill>
                  <a:schemeClr val="tx2"/>
                </a:solidFill>
                <a:latin typeface="HGPｺﾞｼｯｸE" panose="020B0900000000000000" pitchFamily="50" charset="-128"/>
                <a:ea typeface="HGPｺﾞｼｯｸE" panose="020B0900000000000000" pitchFamily="50" charset="-128"/>
              </a:rPr>
              <a:t>万ドル、</a:t>
            </a:r>
            <a:endParaRPr lang="en-US" altLang="ja-JP" sz="1600" dirty="0">
              <a:solidFill>
                <a:schemeClr val="tx2"/>
              </a:solidFill>
              <a:latin typeface="HGPｺﾞｼｯｸE" panose="020B0900000000000000" pitchFamily="50" charset="-128"/>
              <a:ea typeface="HGPｺﾞｼｯｸE" panose="020B0900000000000000" pitchFamily="50" charset="-128"/>
            </a:endParaRPr>
          </a:p>
          <a:p>
            <a:pPr>
              <a:lnSpc>
                <a:spcPts val="2400"/>
              </a:lnSpc>
            </a:pPr>
            <a:r>
              <a:rPr lang="ja-JP" altLang="en-US" sz="1600" dirty="0">
                <a:solidFill>
                  <a:schemeClr val="tx2"/>
                </a:solidFill>
                <a:latin typeface="HGPｺﾞｼｯｸE" panose="020B0900000000000000" pitchFamily="50" charset="-128"/>
                <a:ea typeface="HGPｺﾞｼｯｸE" panose="020B0900000000000000" pitchFamily="50" charset="-128"/>
              </a:rPr>
              <a:t>　　　　　合計</a:t>
            </a:r>
            <a:r>
              <a:rPr lang="en-US" altLang="ja-JP" sz="1600" dirty="0">
                <a:solidFill>
                  <a:schemeClr val="tx2"/>
                </a:solidFill>
                <a:latin typeface="HGPｺﾞｼｯｸE" panose="020B0900000000000000" pitchFamily="50" charset="-128"/>
                <a:ea typeface="HGPｺﾞｼｯｸE" panose="020B0900000000000000" pitchFamily="50" charset="-128"/>
              </a:rPr>
              <a:t>20</a:t>
            </a:r>
            <a:r>
              <a:rPr lang="ja-JP" altLang="en-US" sz="1600" dirty="0">
                <a:solidFill>
                  <a:schemeClr val="tx2"/>
                </a:solidFill>
                <a:latin typeface="HGPｺﾞｼｯｸE" panose="020B0900000000000000" pitchFamily="50" charset="-128"/>
                <a:ea typeface="HGPｺﾞｼｯｸE" panose="020B0900000000000000" pitchFamily="50" charset="-128"/>
              </a:rPr>
              <a:t>億</a:t>
            </a:r>
            <a:r>
              <a:rPr lang="en-US" altLang="ja-JP" sz="1600" dirty="0">
                <a:solidFill>
                  <a:schemeClr val="tx2"/>
                </a:solidFill>
                <a:latin typeface="HGPｺﾞｼｯｸE" panose="020B0900000000000000" pitchFamily="50" charset="-128"/>
                <a:ea typeface="HGPｺﾞｼｯｸE" panose="020B0900000000000000" pitchFamily="50" charset="-128"/>
              </a:rPr>
              <a:t>2500</a:t>
            </a:r>
            <a:r>
              <a:rPr lang="ja-JP" altLang="en-US" sz="1600" dirty="0">
                <a:solidFill>
                  <a:schemeClr val="tx2"/>
                </a:solidFill>
                <a:latin typeface="HGPｺﾞｼｯｸE" panose="020B0900000000000000" pitchFamily="50" charset="-128"/>
                <a:ea typeface="HGPｺﾞｼｯｸE" panose="020B0900000000000000" pitchFamily="50" charset="-128"/>
              </a:rPr>
              <a:t>万ドルの恒久基金を</a:t>
            </a:r>
            <a:r>
              <a:rPr lang="en-US" altLang="ja-JP" sz="1600" dirty="0">
                <a:solidFill>
                  <a:schemeClr val="tx2"/>
                </a:solidFill>
                <a:latin typeface="HGPｺﾞｼｯｸE" panose="020B0900000000000000" pitchFamily="50" charset="-128"/>
                <a:ea typeface="HGPｺﾞｼｯｸE" panose="020B0900000000000000" pitchFamily="50" charset="-128"/>
              </a:rPr>
              <a:t>2025</a:t>
            </a:r>
            <a:r>
              <a:rPr lang="ja-JP" altLang="en-US" sz="1600" dirty="0">
                <a:solidFill>
                  <a:schemeClr val="tx2"/>
                </a:solidFill>
                <a:latin typeface="HGPｺﾞｼｯｸE" panose="020B0900000000000000" pitchFamily="50" charset="-128"/>
                <a:ea typeface="HGPｺﾞｼｯｸE" panose="020B0900000000000000" pitchFamily="50" charset="-128"/>
              </a:rPr>
              <a:t>年までに築くという目標を立てました。</a:t>
            </a:r>
            <a:r>
              <a:rPr lang="ja-JP" altLang="en-US" sz="4000" dirty="0">
                <a:solidFill>
                  <a:srgbClr val="003366"/>
                </a:solidFill>
                <a:latin typeface="HGPｺﾞｼｯｸE" panose="020B0900000000000000" pitchFamily="50" charset="-128"/>
                <a:ea typeface="HGPｺﾞｼｯｸE" panose="020B0900000000000000" pitchFamily="50" charset="-128"/>
              </a:rPr>
              <a:t>　</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r>
              <a:rPr lang="en-US" altLang="ja-JP" sz="2000" dirty="0">
                <a:solidFill>
                  <a:srgbClr val="003366"/>
                </a:solidFill>
                <a:latin typeface="HGPｺﾞｼｯｸE" panose="020B0900000000000000" pitchFamily="50" charset="-128"/>
                <a:ea typeface="HGPｺﾞｼｯｸE" panose="020B0900000000000000" pitchFamily="50" charset="-128"/>
              </a:rPr>
              <a:t> </a:t>
            </a:r>
            <a:r>
              <a:rPr lang="ja-JP" altLang="en-US" sz="2000" dirty="0">
                <a:solidFill>
                  <a:srgbClr val="003366"/>
                </a:solidFill>
                <a:latin typeface="HGPｺﾞｼｯｸE" panose="020B0900000000000000" pitchFamily="50" charset="-128"/>
                <a:ea typeface="HGPｺﾞｼｯｸE" panose="020B0900000000000000" pitchFamily="50" charset="-128"/>
              </a:rPr>
              <a:t>　　　　　　　　</a:t>
            </a:r>
            <a:r>
              <a:rPr lang="ja-JP" altLang="en-US" sz="1600" dirty="0">
                <a:solidFill>
                  <a:srgbClr val="003366"/>
                </a:solidFill>
                <a:latin typeface="HGPｺﾞｼｯｸE" panose="020B0900000000000000" pitchFamily="50" charset="-128"/>
                <a:ea typeface="HGPｺﾞｼｯｸE" panose="020B0900000000000000" pitchFamily="50" charset="-128"/>
              </a:rPr>
              <a:t>　　　</a:t>
            </a:r>
            <a:r>
              <a:rPr lang="ja-JP" altLang="en-US" sz="1600" dirty="0">
                <a:solidFill>
                  <a:schemeClr val="tx2"/>
                </a:solidFill>
                <a:latin typeface="HGPｺﾞｼｯｸE" panose="020B0900000000000000" pitchFamily="50" charset="-128"/>
                <a:ea typeface="HGPｺﾞｼｯｸE" panose="020B0900000000000000" pitchFamily="50" charset="-128"/>
              </a:rPr>
              <a:t>　　　　　　　</a:t>
            </a:r>
            <a:endParaRPr lang="en-US" altLang="ja-JP" sz="16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1600" dirty="0">
                <a:solidFill>
                  <a:schemeClr val="tx2"/>
                </a:solidFill>
                <a:latin typeface="HGPｺﾞｼｯｸE" panose="020B0900000000000000" pitchFamily="50" charset="-128"/>
                <a:ea typeface="HGPｺﾞｼｯｸE" panose="020B0900000000000000" pitchFamily="50" charset="-128"/>
              </a:rPr>
              <a:t>　　　　　　　　　　　　　　　　　　　　</a:t>
            </a:r>
            <a:r>
              <a:rPr lang="ja-JP" altLang="en-US" sz="2800" dirty="0">
                <a:solidFill>
                  <a:schemeClr val="tx2"/>
                </a:solidFill>
                <a:latin typeface="HGPｺﾞｼｯｸE" panose="020B0900000000000000" pitchFamily="50" charset="-128"/>
                <a:ea typeface="HGPｺﾞｼｯｸE" panose="020B0900000000000000" pitchFamily="50" charset="-128"/>
              </a:rPr>
              <a:t>＄１２億７１４０万</a:t>
            </a:r>
            <a:endParaRPr lang="en-US" altLang="ja-JP" sz="2800" dirty="0">
              <a:solidFill>
                <a:schemeClr val="tx2"/>
              </a:solidFill>
              <a:latin typeface="HGPｺﾞｼｯｸE" panose="020B0900000000000000" pitchFamily="50" charset="-128"/>
              <a:ea typeface="HGPｺﾞｼｯｸE" panose="020B0900000000000000" pitchFamily="50" charset="-128"/>
            </a:endParaRPr>
          </a:p>
          <a:p>
            <a:r>
              <a:rPr lang="ja-JP" altLang="en-US" sz="2800" dirty="0">
                <a:solidFill>
                  <a:schemeClr val="tx2"/>
                </a:solidFill>
                <a:latin typeface="HGPｺﾞｼｯｸE" panose="020B0900000000000000" pitchFamily="50" charset="-128"/>
                <a:ea typeface="HGPｺﾞｼｯｸE" panose="020B0900000000000000" pitchFamily="50" charset="-128"/>
              </a:rPr>
              <a:t>　</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a:t>
            </a:r>
            <a:r>
              <a:rPr lang="en-US" altLang="ja-JP" sz="2000" dirty="0">
                <a:solidFill>
                  <a:schemeClr val="tx2"/>
                </a:solidFill>
                <a:latin typeface="HGPｺﾞｼｯｸE" panose="020B0900000000000000" pitchFamily="50" charset="-128"/>
                <a:ea typeface="HGPｺﾞｼｯｸE" panose="020B0900000000000000" pitchFamily="50" charset="-128"/>
              </a:rPr>
              <a:t>6</a:t>
            </a:r>
            <a:r>
              <a:rPr lang="ja-JP" altLang="en-US" sz="2000" dirty="0">
                <a:solidFill>
                  <a:schemeClr val="tx2"/>
                </a:solidFill>
                <a:latin typeface="HGPｺﾞｼｯｸE" panose="020B0900000000000000" pitchFamily="50" charset="-128"/>
                <a:ea typeface="HGPｺﾞｼｯｸE" panose="020B0900000000000000" pitchFamily="50" charset="-128"/>
              </a:rPr>
              <a:t>月</a:t>
            </a:r>
            <a:r>
              <a:rPr lang="en-US" altLang="ja-JP" sz="2000" dirty="0">
                <a:solidFill>
                  <a:schemeClr val="tx2"/>
                </a:solidFill>
                <a:latin typeface="HGPｺﾞｼｯｸE" panose="020B0900000000000000" pitchFamily="50" charset="-128"/>
                <a:ea typeface="HGPｺﾞｼｯｸE" panose="020B0900000000000000" pitchFamily="50" charset="-128"/>
              </a:rPr>
              <a:t>30</a:t>
            </a:r>
            <a:r>
              <a:rPr lang="ja-JP" altLang="en-US" sz="2000" dirty="0">
                <a:solidFill>
                  <a:schemeClr val="tx2"/>
                </a:solidFill>
                <a:latin typeface="HGPｺﾞｼｯｸE" panose="020B0900000000000000" pitchFamily="50" charset="-128"/>
                <a:ea typeface="HGPｺﾞｼｯｸE" panose="020B0900000000000000" pitchFamily="50" charset="-128"/>
              </a:rPr>
              <a:t>日現在の寄附誓約と純資産</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endParaRPr lang="en-US" altLang="ja-JP" sz="2000" dirty="0">
              <a:solidFill>
                <a:srgbClr val="0070C0"/>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a:p>
            <a:pPr>
              <a:lnSpc>
                <a:spcPct val="150000"/>
              </a:lnSpc>
            </a:pPr>
            <a:r>
              <a:rPr lang="ja-JP" altLang="en-US" sz="2800" dirty="0">
                <a:solidFill>
                  <a:srgbClr val="003366"/>
                </a:solidFill>
                <a:latin typeface="HGPｺﾞｼｯｸE" panose="020B0900000000000000" pitchFamily="50" charset="-128"/>
                <a:ea typeface="HGPｺﾞｼｯｸE" panose="020B0900000000000000" pitchFamily="50" charset="-128"/>
              </a:rPr>
              <a:t>　　　　　　　　　　</a:t>
            </a:r>
            <a:endParaRPr lang="en-US" altLang="ja-JP" sz="2800" dirty="0">
              <a:solidFill>
                <a:srgbClr val="003366"/>
              </a:solidFill>
              <a:latin typeface="HGPｺﾞｼｯｸE" panose="020B0900000000000000" pitchFamily="50" charset="-128"/>
              <a:ea typeface="HGPｺﾞｼｯｸE" panose="020B0900000000000000" pitchFamily="50" charset="-128"/>
            </a:endParaRPr>
          </a:p>
        </p:txBody>
      </p:sp>
      <p:pic>
        <p:nvPicPr>
          <p:cNvPr id="7" name="図 6" descr="記号, テキスト, 時計, 挿絵 が含まれている画像&#10;&#10;自動的に生成された説明">
            <a:extLst>
              <a:ext uri="{FF2B5EF4-FFF2-40B4-BE49-F238E27FC236}">
                <a16:creationId xmlns:a16="http://schemas.microsoft.com/office/drawing/2014/main" id="{3633FA29-9B66-466D-8835-88F5C7ECB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90580"/>
            <a:ext cx="4567034" cy="662620"/>
          </a:xfrm>
          <a:prstGeom prst="rect">
            <a:avLst/>
          </a:prstGeom>
        </p:spPr>
      </p:pic>
    </p:spTree>
    <p:extLst>
      <p:ext uri="{BB962C8B-B14F-4D97-AF65-F5344CB8AC3E}">
        <p14:creationId xmlns:p14="http://schemas.microsoft.com/office/powerpoint/2010/main" val="3079407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7</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1" y="-76200"/>
            <a:ext cx="8458199" cy="715581"/>
          </a:xfrm>
          <a:prstGeom prst="rect">
            <a:avLst/>
          </a:prstGeom>
          <a:noFill/>
        </p:spPr>
        <p:txBody>
          <a:bodyPr wrap="square" rtlCol="0">
            <a:spAutoFit/>
          </a:bodyPr>
          <a:lstStyle/>
          <a:p>
            <a:pPr algn="ctr">
              <a:lnSpc>
                <a:spcPct val="150000"/>
              </a:lnSpc>
            </a:pPr>
            <a:r>
              <a:rPr lang="ja-JP" altLang="en-US" sz="3200" dirty="0">
                <a:solidFill>
                  <a:prstClr val="white"/>
                </a:solidFill>
                <a:latin typeface="HGPｺﾞｼｯｸE" panose="020B0900000000000000" pitchFamily="50" charset="-128"/>
                <a:ea typeface="HGPｺﾞｼｯｸE" panose="020B0900000000000000" pitchFamily="50" charset="-128"/>
              </a:rPr>
              <a:t>ポール・ハリス・ソサエティー（</a:t>
            </a:r>
            <a:r>
              <a:rPr lang="en-US" altLang="ja-JP" sz="3200" dirty="0">
                <a:solidFill>
                  <a:prstClr val="white"/>
                </a:solidFill>
                <a:latin typeface="HGPｺﾞｼｯｸE" panose="020B0900000000000000" pitchFamily="50" charset="-128"/>
                <a:ea typeface="HGPｺﾞｼｯｸE" panose="020B0900000000000000" pitchFamily="50" charset="-128"/>
              </a:rPr>
              <a:t>PHS)</a:t>
            </a:r>
            <a:r>
              <a:rPr lang="ja-JP" altLang="en-US" sz="3200" dirty="0">
                <a:solidFill>
                  <a:prstClr val="white"/>
                </a:solidFill>
                <a:latin typeface="HGPｺﾞｼｯｸE" panose="020B0900000000000000" pitchFamily="50" charset="-128"/>
                <a:ea typeface="HGPｺﾞｼｯｸE" panose="020B0900000000000000" pitchFamily="50" charset="-128"/>
              </a:rPr>
              <a:t>の紹介</a:t>
            </a:r>
            <a:endParaRPr lang="en-US" altLang="ja-JP" sz="3200" dirty="0">
              <a:solidFill>
                <a:prstClr val="white"/>
              </a:solidFill>
              <a:latin typeface="HGPｺﾞｼｯｸE" panose="020B0900000000000000" pitchFamily="50" charset="-128"/>
              <a:ea typeface="HGPｺﾞｼｯｸE" panose="020B0900000000000000" pitchFamily="50" charset="-128"/>
            </a:endParaRPr>
          </a:p>
        </p:txBody>
      </p:sp>
      <p:sp>
        <p:nvSpPr>
          <p:cNvPr id="20" name="コンテンツ プレースホルダー 2"/>
          <p:cNvSpPr txBox="1">
            <a:spLocks/>
          </p:cNvSpPr>
          <p:nvPr/>
        </p:nvSpPr>
        <p:spPr bwMode="auto">
          <a:xfrm>
            <a:off x="381000" y="877824"/>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buFont typeface="Arial" pitchFamily="34" charset="0"/>
              <a:buNone/>
            </a:pPr>
            <a:r>
              <a:rPr kumimoji="0" lang="ja-JP" altLang="en-US" sz="3200" b="1" dirty="0">
                <a:solidFill>
                  <a:srgbClr val="FF0000"/>
                </a:solidFill>
                <a:latin typeface="ＭＳ Ｐゴシック"/>
                <a:ea typeface="ＭＳ Ｐゴシック"/>
                <a:cs typeface="Meiryo UI" pitchFamily="50" charset="-128"/>
              </a:rPr>
              <a:t>毎年</a:t>
            </a:r>
            <a:r>
              <a:rPr kumimoji="0" lang="en-US" altLang="ja-JP" sz="3200" b="1" dirty="0">
                <a:solidFill>
                  <a:srgbClr val="FF0000"/>
                </a:solidFill>
                <a:latin typeface="ＭＳ Ｐゴシック"/>
                <a:ea typeface="ＭＳ Ｐゴシック"/>
                <a:cs typeface="Meiryo UI" pitchFamily="50" charset="-128"/>
              </a:rPr>
              <a:t>$1,000</a:t>
            </a:r>
            <a:r>
              <a:rPr kumimoji="0" lang="ja-JP" altLang="en-US" sz="3200" b="1" dirty="0">
                <a:solidFill>
                  <a:srgbClr val="00246C"/>
                </a:solidFill>
                <a:latin typeface="ＭＳ Ｐゴシック"/>
                <a:ea typeface="ＭＳ Ｐゴシック"/>
                <a:cs typeface="Meiryo UI" pitchFamily="50" charset="-128"/>
              </a:rPr>
              <a:t>（約</a:t>
            </a:r>
            <a:r>
              <a:rPr kumimoji="0" lang="en-US" altLang="ja-JP" sz="3200" b="1" dirty="0">
                <a:solidFill>
                  <a:srgbClr val="00246C"/>
                </a:solidFill>
                <a:latin typeface="ＭＳ Ｐゴシック"/>
                <a:ea typeface="ＭＳ Ｐゴシック"/>
                <a:cs typeface="Meiryo UI" pitchFamily="50" charset="-128"/>
              </a:rPr>
              <a:t>110,000</a:t>
            </a:r>
            <a:r>
              <a:rPr kumimoji="0" lang="ja-JP" altLang="en-US" sz="3200" b="1" dirty="0">
                <a:solidFill>
                  <a:srgbClr val="00246C"/>
                </a:solidFill>
                <a:latin typeface="ＭＳ Ｐゴシック"/>
                <a:ea typeface="ＭＳ Ｐゴシック"/>
                <a:cs typeface="Meiryo UI" pitchFamily="50" charset="-128"/>
              </a:rPr>
              <a:t>円）以上の寄付を宣言</a:t>
            </a:r>
            <a:endParaRPr kumimoji="0" lang="en-US" altLang="ja-JP" sz="3200" b="1" dirty="0">
              <a:solidFill>
                <a:srgbClr val="00246C"/>
              </a:solidFill>
              <a:latin typeface="ＭＳ Ｐゴシック"/>
              <a:ea typeface="ＭＳ Ｐゴシック"/>
              <a:cs typeface="Meiryo UI" pitchFamily="50" charset="-128"/>
            </a:endParaRPr>
          </a:p>
          <a:p>
            <a:pPr eaLnBrk="0" hangingPunct="0">
              <a:lnSpc>
                <a:spcPct val="150000"/>
              </a:lnSpc>
              <a:buFont typeface="Arial" pitchFamily="34" charset="0"/>
              <a:buNone/>
            </a:pPr>
            <a:r>
              <a:rPr lang="ja-JP" altLang="en-US" b="1" dirty="0">
                <a:solidFill>
                  <a:srgbClr val="00246C"/>
                </a:solidFill>
                <a:latin typeface="ＭＳ Ｐゴシック"/>
                <a:ea typeface="ＭＳ Ｐゴシック"/>
                <a:cs typeface="Meiryo UI" pitchFamily="50" charset="-128"/>
              </a:rPr>
              <a:t>（年次基金・ポリオ基金・財団が認証した補助金ﾌﾟﾛｼﾞｪｸﾄ）</a:t>
            </a:r>
            <a:endParaRPr lang="ja-JP" altLang="en-US" dirty="0">
              <a:solidFill>
                <a:srgbClr val="58585A"/>
              </a:solidFill>
              <a:latin typeface="ＭＳ Ｐゴシック"/>
              <a:ea typeface="ＭＳ Ｐゴシック"/>
            </a:endParaRPr>
          </a:p>
        </p:txBody>
      </p:sp>
      <p:sp>
        <p:nvSpPr>
          <p:cNvPr id="21" name="テキスト ボックス 20"/>
          <p:cNvSpPr txBox="1"/>
          <p:nvPr/>
        </p:nvSpPr>
        <p:spPr>
          <a:xfrm>
            <a:off x="152400" y="2438400"/>
            <a:ext cx="7620000" cy="2400657"/>
          </a:xfrm>
          <a:prstGeom prst="rect">
            <a:avLst/>
          </a:prstGeom>
          <a:noFill/>
        </p:spPr>
        <p:txBody>
          <a:bodyPr wrap="square" rtlCol="0">
            <a:spAutoFit/>
          </a:bodyPr>
          <a:lstStyle/>
          <a:p>
            <a:pPr>
              <a:spcBef>
                <a:spcPts val="1800"/>
              </a:spcBef>
            </a:pPr>
            <a:r>
              <a:rPr kumimoji="0" lang="ja-JP" altLang="en-US" sz="2000" b="1" dirty="0">
                <a:solidFill>
                  <a:srgbClr val="1F497D">
                    <a:lumMod val="75000"/>
                  </a:srgbClr>
                </a:solidFill>
                <a:latin typeface="Arial" pitchFamily="34" charset="0"/>
                <a:cs typeface="Arial" pitchFamily="34" charset="0"/>
              </a:rPr>
              <a:t>○　</a:t>
            </a:r>
            <a:r>
              <a:rPr kumimoji="0" lang="en-US" altLang="ja-JP" dirty="0">
                <a:solidFill>
                  <a:srgbClr val="1F497D">
                    <a:lumMod val="75000"/>
                  </a:srgbClr>
                </a:solidFill>
                <a:latin typeface="Arial" pitchFamily="34" charset="0"/>
                <a:cs typeface="Arial" pitchFamily="34" charset="0"/>
              </a:rPr>
              <a:t>1999</a:t>
            </a:r>
            <a:r>
              <a:rPr kumimoji="0" lang="ja-JP" altLang="en-US" dirty="0">
                <a:solidFill>
                  <a:srgbClr val="1F497D">
                    <a:lumMod val="75000"/>
                  </a:srgbClr>
                </a:solidFill>
                <a:latin typeface="Arial" pitchFamily="34" charset="0"/>
                <a:cs typeface="Arial" pitchFamily="34" charset="0"/>
              </a:rPr>
              <a:t>年創設</a:t>
            </a:r>
            <a:endParaRPr kumimoji="0" lang="en-US" altLang="ja-JP" dirty="0">
              <a:solidFill>
                <a:srgbClr val="1F497D">
                  <a:lumMod val="75000"/>
                </a:srgbClr>
              </a:solidFill>
              <a:latin typeface="Arial" pitchFamily="34" charset="0"/>
              <a:cs typeface="Arial" pitchFamily="34" charset="0"/>
            </a:endParaRPr>
          </a:p>
          <a:p>
            <a:pPr>
              <a:spcBef>
                <a:spcPts val="1800"/>
              </a:spcBef>
            </a:pPr>
            <a:r>
              <a:rPr kumimoji="0" lang="ja-JP" altLang="en-US" sz="2000" b="1" dirty="0">
                <a:solidFill>
                  <a:srgbClr val="1F497D">
                    <a:lumMod val="75000"/>
                  </a:srgbClr>
                </a:solidFill>
                <a:latin typeface="Arial" pitchFamily="34" charset="0"/>
                <a:cs typeface="Arial" pitchFamily="34" charset="0"/>
              </a:rPr>
              <a:t>○　</a:t>
            </a:r>
            <a:r>
              <a:rPr kumimoji="0" lang="ja-JP" altLang="en-US" dirty="0">
                <a:solidFill>
                  <a:srgbClr val="1F497D">
                    <a:lumMod val="75000"/>
                  </a:srgbClr>
                </a:solidFill>
                <a:latin typeface="Arial" pitchFamily="34" charset="0"/>
                <a:cs typeface="Arial" pitchFamily="34" charset="0"/>
              </a:rPr>
              <a:t>すべてのロータリアンが毎年</a:t>
            </a:r>
            <a:r>
              <a:rPr kumimoji="0" lang="en-US" altLang="ja-JP" dirty="0">
                <a:solidFill>
                  <a:srgbClr val="1F497D">
                    <a:lumMod val="75000"/>
                  </a:srgbClr>
                </a:solidFill>
                <a:latin typeface="Arial" pitchFamily="34" charset="0"/>
                <a:cs typeface="Arial" pitchFamily="34" charset="0"/>
              </a:rPr>
              <a:t>1,000</a:t>
            </a:r>
            <a:r>
              <a:rPr kumimoji="0" lang="ja-JP" altLang="en-US" dirty="0">
                <a:solidFill>
                  <a:srgbClr val="1F497D">
                    <a:lumMod val="75000"/>
                  </a:srgbClr>
                </a:solidFill>
                <a:latin typeface="Arial" pitchFamily="34" charset="0"/>
                <a:cs typeface="Arial" pitchFamily="34" charset="0"/>
              </a:rPr>
              <a:t>ドルを寄付すること</a:t>
            </a:r>
            <a:endParaRPr kumimoji="0" lang="en-US" altLang="ja-JP" dirty="0">
              <a:solidFill>
                <a:srgbClr val="1F497D">
                  <a:lumMod val="75000"/>
                </a:srgbClr>
              </a:solidFill>
              <a:latin typeface="Arial" pitchFamily="34" charset="0"/>
              <a:cs typeface="Arial" pitchFamily="34" charset="0"/>
            </a:endParaRPr>
          </a:p>
          <a:p>
            <a:pPr>
              <a:spcBef>
                <a:spcPts val="0"/>
              </a:spcBef>
            </a:pPr>
            <a:r>
              <a:rPr kumimoji="0" lang="ja-JP" altLang="en-US" dirty="0">
                <a:solidFill>
                  <a:srgbClr val="1F497D">
                    <a:lumMod val="75000"/>
                  </a:srgbClr>
                </a:solidFill>
                <a:latin typeface="Arial" pitchFamily="34" charset="0"/>
                <a:cs typeface="Arial" pitchFamily="34" charset="0"/>
              </a:rPr>
              <a:t>　　は難しい</a:t>
            </a:r>
            <a:endParaRPr kumimoji="0" lang="en-US" altLang="ja-JP" dirty="0">
              <a:solidFill>
                <a:srgbClr val="1F497D">
                  <a:lumMod val="75000"/>
                </a:srgbClr>
              </a:solidFill>
              <a:latin typeface="Arial" pitchFamily="34" charset="0"/>
              <a:cs typeface="Arial" pitchFamily="34" charset="0"/>
            </a:endParaRPr>
          </a:p>
          <a:p>
            <a:pPr>
              <a:spcBef>
                <a:spcPts val="1800"/>
              </a:spcBef>
            </a:pPr>
            <a:r>
              <a:rPr kumimoji="0" lang="ja-JP" altLang="en-US" sz="2000" b="1" dirty="0">
                <a:solidFill>
                  <a:srgbClr val="1F497D">
                    <a:lumMod val="75000"/>
                  </a:srgbClr>
                </a:solidFill>
                <a:latin typeface="Arial" pitchFamily="34" charset="0"/>
                <a:cs typeface="Arial" pitchFamily="34" charset="0"/>
              </a:rPr>
              <a:t>○　</a:t>
            </a:r>
            <a:r>
              <a:rPr kumimoji="0" lang="ja-JP" altLang="en-US" dirty="0">
                <a:solidFill>
                  <a:srgbClr val="1F497D">
                    <a:lumMod val="75000"/>
                  </a:srgbClr>
                </a:solidFill>
                <a:latin typeface="Arial" pitchFamily="34" charset="0"/>
                <a:cs typeface="Arial" pitchFamily="34" charset="0"/>
              </a:rPr>
              <a:t>可能性の有る</a:t>
            </a:r>
            <a:r>
              <a:rPr kumimoji="0" lang="ja-JP" altLang="en-US">
                <a:solidFill>
                  <a:srgbClr val="1F497D">
                    <a:lumMod val="75000"/>
                  </a:srgbClr>
                </a:solidFill>
                <a:latin typeface="Arial" pitchFamily="34" charset="0"/>
                <a:cs typeface="Arial" pitchFamily="34" charset="0"/>
              </a:rPr>
              <a:t>会員にソサエティ</a:t>
            </a:r>
            <a:r>
              <a:rPr kumimoji="0" lang="ja-JP" altLang="en-US" dirty="0">
                <a:solidFill>
                  <a:srgbClr val="1F497D">
                    <a:lumMod val="75000"/>
                  </a:srgbClr>
                </a:solidFill>
                <a:latin typeface="Arial" pitchFamily="34" charset="0"/>
                <a:cs typeface="Arial" pitchFamily="34" charset="0"/>
              </a:rPr>
              <a:t>への入会という形で</a:t>
            </a:r>
            <a:endParaRPr kumimoji="0" lang="en-US" altLang="ja-JP" dirty="0">
              <a:solidFill>
                <a:srgbClr val="1F497D">
                  <a:lumMod val="75000"/>
                </a:srgbClr>
              </a:solidFill>
              <a:latin typeface="Arial" pitchFamily="34" charset="0"/>
              <a:cs typeface="Arial" pitchFamily="34" charset="0"/>
            </a:endParaRPr>
          </a:p>
          <a:p>
            <a:pPr>
              <a:spcBef>
                <a:spcPts val="0"/>
              </a:spcBef>
            </a:pPr>
            <a:r>
              <a:rPr kumimoji="0" lang="ja-JP" altLang="en-US" dirty="0">
                <a:solidFill>
                  <a:srgbClr val="1F497D">
                    <a:lumMod val="75000"/>
                  </a:srgbClr>
                </a:solidFill>
                <a:latin typeface="Arial" pitchFamily="34" charset="0"/>
                <a:cs typeface="Arial" pitchFamily="34" charset="0"/>
              </a:rPr>
              <a:t>　　認証することによって</a:t>
            </a:r>
            <a:r>
              <a:rPr kumimoji="0" lang="ja-JP" altLang="en-US" dirty="0">
                <a:solidFill>
                  <a:srgbClr val="FF0000"/>
                </a:solidFill>
                <a:latin typeface="HGPｺﾞｼｯｸE" panose="020B0900000000000000" pitchFamily="50" charset="-128"/>
                <a:ea typeface="HGPｺﾞｼｯｸE" panose="020B0900000000000000" pitchFamily="50" charset="-128"/>
                <a:cs typeface="Arial" pitchFamily="34" charset="0"/>
              </a:rPr>
              <a:t>寄付を推進</a:t>
            </a:r>
            <a:endParaRPr lang="ja-JP" altLang="en-US" dirty="0">
              <a:solidFill>
                <a:srgbClr val="1F497D">
                  <a:lumMod val="75000"/>
                </a:srgbClr>
              </a:solidFill>
              <a:latin typeface="HGPｺﾞｼｯｸE" panose="020B0900000000000000" pitchFamily="50" charset="-128"/>
              <a:ea typeface="HGPｺﾞｼｯｸE" panose="020B0900000000000000" pitchFamily="50" charset="-128"/>
            </a:endParaRPr>
          </a:p>
        </p:txBody>
      </p:sp>
      <p:pic>
        <p:nvPicPr>
          <p:cNvPr id="22" name="Picture 3" descr="C:\Users\TarpyR\Desktop\PHSpins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374792"/>
            <a:ext cx="2189154" cy="29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p:nvPr/>
        </p:nvCxnSpPr>
        <p:spPr>
          <a:xfrm>
            <a:off x="152400" y="2362200"/>
            <a:ext cx="86106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524000" y="4996898"/>
            <a:ext cx="5715000" cy="984885"/>
          </a:xfrm>
          <a:prstGeom prst="rect">
            <a:avLst/>
          </a:prstGeom>
          <a:noFill/>
        </p:spPr>
        <p:txBody>
          <a:bodyPr wrap="square" rtlCol="0">
            <a:spAutoFit/>
          </a:bodyPr>
          <a:lstStyle/>
          <a:p>
            <a:pPr>
              <a:spcBef>
                <a:spcPts val="0"/>
              </a:spcBef>
              <a:spcAft>
                <a:spcPts val="1200"/>
              </a:spcAft>
            </a:pPr>
            <a:r>
              <a:rPr lang="ja-JP" altLang="en-US" dirty="0">
                <a:solidFill>
                  <a:srgbClr val="002060"/>
                </a:solidFill>
              </a:rPr>
              <a:t>一年を通じて　ロータリー財団を意識し、</a:t>
            </a:r>
            <a:endParaRPr lang="en-US" altLang="ja-JP" dirty="0">
              <a:solidFill>
                <a:srgbClr val="002060"/>
              </a:solidFill>
            </a:endParaRPr>
          </a:p>
          <a:p>
            <a:pPr>
              <a:spcBef>
                <a:spcPts val="0"/>
              </a:spcBef>
              <a:spcAft>
                <a:spcPts val="1200"/>
              </a:spcAft>
            </a:pPr>
            <a:r>
              <a:rPr lang="ja-JP" altLang="en-US" dirty="0">
                <a:solidFill>
                  <a:srgbClr val="002060"/>
                </a:solidFill>
              </a:rPr>
              <a:t>周りの会員にも良い影響を及ぼして欲しい</a:t>
            </a:r>
          </a:p>
        </p:txBody>
      </p:sp>
      <p:sp>
        <p:nvSpPr>
          <p:cNvPr id="8" name="角丸四角形 7"/>
          <p:cNvSpPr/>
          <p:nvPr/>
        </p:nvSpPr>
        <p:spPr>
          <a:xfrm>
            <a:off x="1219200" y="4996898"/>
            <a:ext cx="6172200" cy="984885"/>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pic>
        <p:nvPicPr>
          <p:cNvPr id="12" name="図 11" descr="記号, テキスト, 時計, 挿絵 が含まれている画像&#10;&#10;自動的に生成された説明">
            <a:extLst>
              <a:ext uri="{FF2B5EF4-FFF2-40B4-BE49-F238E27FC236}">
                <a16:creationId xmlns:a16="http://schemas.microsoft.com/office/drawing/2014/main" id="{604B27A2-9B40-4E44-9057-FCD31D1B6E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100152"/>
            <a:ext cx="4567034" cy="662620"/>
          </a:xfrm>
          <a:prstGeom prst="rect">
            <a:avLst/>
          </a:prstGeom>
        </p:spPr>
      </p:pic>
    </p:spTree>
    <p:extLst>
      <p:ext uri="{BB962C8B-B14F-4D97-AF65-F5344CB8AC3E}">
        <p14:creationId xmlns:p14="http://schemas.microsoft.com/office/powerpoint/2010/main" val="2620506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8</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1" y="-76200"/>
            <a:ext cx="8458199" cy="715581"/>
          </a:xfrm>
          <a:prstGeom prst="rect">
            <a:avLst/>
          </a:prstGeom>
          <a:noFill/>
        </p:spPr>
        <p:txBody>
          <a:bodyPr wrap="square" rtlCol="0">
            <a:spAutoFit/>
          </a:bodyPr>
          <a:lstStyle/>
          <a:p>
            <a:pPr algn="ctr">
              <a:lnSpc>
                <a:spcPct val="150000"/>
              </a:lnSpc>
            </a:pPr>
            <a:r>
              <a:rPr lang="ja-JP" altLang="en-US" sz="3200" dirty="0">
                <a:solidFill>
                  <a:prstClr val="white"/>
                </a:solidFill>
                <a:latin typeface="HGPｺﾞｼｯｸE" panose="020B0900000000000000" pitchFamily="50" charset="-128"/>
                <a:ea typeface="HGPｺﾞｼｯｸE" panose="020B0900000000000000" pitchFamily="50" charset="-128"/>
              </a:rPr>
              <a:t>ポール・ハリス・ソサエティー（</a:t>
            </a:r>
            <a:r>
              <a:rPr lang="en-US" altLang="ja-JP" sz="3200" dirty="0">
                <a:solidFill>
                  <a:prstClr val="white"/>
                </a:solidFill>
                <a:latin typeface="HGPｺﾞｼｯｸE" panose="020B0900000000000000" pitchFamily="50" charset="-128"/>
                <a:ea typeface="HGPｺﾞｼｯｸE" panose="020B0900000000000000" pitchFamily="50" charset="-128"/>
              </a:rPr>
              <a:t>PHS)</a:t>
            </a:r>
            <a:r>
              <a:rPr lang="ja-JP" altLang="en-US" sz="3200" dirty="0">
                <a:solidFill>
                  <a:prstClr val="white"/>
                </a:solidFill>
                <a:latin typeface="HGPｺﾞｼｯｸE" panose="020B0900000000000000" pitchFamily="50" charset="-128"/>
                <a:ea typeface="HGPｺﾞｼｯｸE" panose="020B0900000000000000" pitchFamily="50" charset="-128"/>
              </a:rPr>
              <a:t>の紹介</a:t>
            </a:r>
            <a:endParaRPr lang="en-US" altLang="ja-JP" sz="3200" dirty="0">
              <a:solidFill>
                <a:prstClr val="white"/>
              </a:solidFill>
              <a:latin typeface="HGPｺﾞｼｯｸE" panose="020B0900000000000000" pitchFamily="50" charset="-128"/>
              <a:ea typeface="HGPｺﾞｼｯｸE" panose="020B0900000000000000" pitchFamily="50" charset="-128"/>
            </a:endParaRPr>
          </a:p>
        </p:txBody>
      </p:sp>
      <p:pic>
        <p:nvPicPr>
          <p:cNvPr id="6" name="image6.png"/>
          <p:cNvPicPr>
            <a:picLocks noChangeAspect="1"/>
          </p:cNvPicPr>
          <p:nvPr/>
        </p:nvPicPr>
        <p:blipFill>
          <a:blip r:embed="rId3"/>
          <a:stretch>
            <a:fillRect/>
          </a:stretch>
        </p:blipFill>
        <p:spPr>
          <a:xfrm>
            <a:off x="338580" y="5981401"/>
            <a:ext cx="3204173" cy="749913"/>
          </a:xfrm>
          <a:prstGeom prst="rect">
            <a:avLst/>
          </a:prstGeom>
          <a:ln w="12700">
            <a:miter lim="400000"/>
          </a:ln>
        </p:spPr>
      </p:pic>
      <p:sp>
        <p:nvSpPr>
          <p:cNvPr id="10" name="テキスト ボックス 9"/>
          <p:cNvSpPr txBox="1"/>
          <p:nvPr/>
        </p:nvSpPr>
        <p:spPr>
          <a:xfrm>
            <a:off x="533400" y="1143000"/>
            <a:ext cx="8382000" cy="1754326"/>
          </a:xfrm>
          <a:prstGeom prst="rect">
            <a:avLst/>
          </a:prstGeom>
          <a:noFill/>
        </p:spPr>
        <p:txBody>
          <a:bodyPr wrap="square" rtlCol="0">
            <a:spAutoFit/>
          </a:bodyPr>
          <a:lstStyle/>
          <a:p>
            <a:pPr>
              <a:lnSpc>
                <a:spcPct val="150000"/>
              </a:lnSpc>
            </a:pPr>
            <a:r>
              <a:rPr kumimoji="0" lang="ja-JP" altLang="en-US" dirty="0">
                <a:solidFill>
                  <a:srgbClr val="16316B"/>
                </a:solidFill>
                <a:latin typeface="ＭＳ Ｐゴシック"/>
                <a:cs typeface="Arial" panose="020B0604020202020204" pitchFamily="34" charset="0"/>
              </a:rPr>
              <a:t>●　これまで毎年</a:t>
            </a:r>
            <a:r>
              <a:rPr kumimoji="0" lang="en-US" altLang="ja-JP" dirty="0">
                <a:solidFill>
                  <a:srgbClr val="16316B"/>
                </a:solidFill>
                <a:latin typeface="ＭＳ Ｐゴシック"/>
                <a:cs typeface="Arial" panose="020B0604020202020204" pitchFamily="34" charset="0"/>
              </a:rPr>
              <a:t>1,000</a:t>
            </a:r>
            <a:r>
              <a:rPr kumimoji="0" lang="ja-JP" altLang="en-US" dirty="0">
                <a:solidFill>
                  <a:srgbClr val="16316B"/>
                </a:solidFill>
                <a:latin typeface="ＭＳ Ｐゴシック"/>
                <a:cs typeface="Arial" panose="020B0604020202020204" pitchFamily="34" charset="0"/>
              </a:rPr>
              <a:t>ドルの寄付をした実績必要無し。</a:t>
            </a:r>
            <a:endParaRPr kumimoji="0" lang="en-US" altLang="ja-JP" dirty="0">
              <a:solidFill>
                <a:srgbClr val="16316B"/>
              </a:solidFill>
              <a:latin typeface="ＭＳ Ｐゴシック"/>
              <a:cs typeface="Arial" panose="020B0604020202020204" pitchFamily="34" charset="0"/>
            </a:endParaRPr>
          </a:p>
          <a:p>
            <a:pPr>
              <a:lnSpc>
                <a:spcPct val="150000"/>
              </a:lnSpc>
            </a:pPr>
            <a:r>
              <a:rPr kumimoji="0" lang="ja-JP" altLang="en-US" dirty="0">
                <a:solidFill>
                  <a:srgbClr val="16316B"/>
                </a:solidFill>
                <a:latin typeface="ＭＳ Ｐゴシック"/>
                <a:cs typeface="Arial" panose="020B0604020202020204" pitchFamily="34" charset="0"/>
              </a:rPr>
              <a:t>●　ソサエティ入会時に、すぐに</a:t>
            </a:r>
            <a:r>
              <a:rPr kumimoji="0" lang="en-US" altLang="ja-JP" dirty="0">
                <a:solidFill>
                  <a:srgbClr val="16316B"/>
                </a:solidFill>
                <a:latin typeface="ＭＳ Ｐゴシック"/>
                <a:cs typeface="Arial" panose="020B0604020202020204" pitchFamily="34" charset="0"/>
              </a:rPr>
              <a:t>1,000</a:t>
            </a:r>
            <a:r>
              <a:rPr kumimoji="0" lang="ja-JP" altLang="en-US" dirty="0">
                <a:solidFill>
                  <a:srgbClr val="16316B"/>
                </a:solidFill>
                <a:latin typeface="ＭＳ Ｐゴシック"/>
                <a:cs typeface="Arial" panose="020B0604020202020204" pitchFamily="34" charset="0"/>
              </a:rPr>
              <a:t>ドルを寄付する必要無し。</a:t>
            </a:r>
            <a:endParaRPr kumimoji="0" lang="en-US" altLang="ja-JP" dirty="0">
              <a:solidFill>
                <a:srgbClr val="16316B"/>
              </a:solidFill>
              <a:latin typeface="ＭＳ Ｐゴシック"/>
              <a:cs typeface="Arial" panose="020B0604020202020204" pitchFamily="34" charset="0"/>
            </a:endParaRPr>
          </a:p>
          <a:p>
            <a:pPr>
              <a:lnSpc>
                <a:spcPct val="150000"/>
              </a:lnSpc>
            </a:pPr>
            <a:r>
              <a:rPr kumimoji="0" lang="ja-JP" altLang="en-US" dirty="0">
                <a:solidFill>
                  <a:srgbClr val="16316B"/>
                </a:solidFill>
                <a:latin typeface="ＭＳ Ｐゴシック"/>
                <a:cs typeface="Arial" panose="020B0604020202020204" pitchFamily="34" charset="0"/>
              </a:rPr>
              <a:t>　　（年度内に少額にわけて寄付する）</a:t>
            </a:r>
            <a:endParaRPr lang="ja-JP" altLang="en-US" dirty="0">
              <a:solidFill>
                <a:srgbClr val="16316B"/>
              </a:solidFill>
              <a:latin typeface="ＭＳ Ｐゴシック"/>
            </a:endParaRPr>
          </a:p>
        </p:txBody>
      </p:sp>
      <p:sp>
        <p:nvSpPr>
          <p:cNvPr id="12" name="正方形/長方形 11"/>
          <p:cNvSpPr/>
          <p:nvPr/>
        </p:nvSpPr>
        <p:spPr>
          <a:xfrm>
            <a:off x="630936" y="3657600"/>
            <a:ext cx="7772400" cy="2049792"/>
          </a:xfrm>
          <a:prstGeom prst="rect">
            <a:avLst/>
          </a:prstGeom>
        </p:spPr>
        <p:txBody>
          <a:bodyPr wrap="square">
            <a:spAutoFit/>
          </a:bodyPr>
          <a:lstStyle/>
          <a:p>
            <a:pPr eaLnBrk="0" hangingPunct="0">
              <a:spcBef>
                <a:spcPct val="30000"/>
              </a:spcBef>
              <a:defRPr/>
            </a:pPr>
            <a:r>
              <a:rPr kumimoji="0" lang="ja-JP" altLang="en-US" dirty="0">
                <a:solidFill>
                  <a:srgbClr val="16316B"/>
                </a:solidFill>
                <a:latin typeface="ＭＳ Ｐゴシック"/>
                <a:cs typeface="Arial" panose="020B0604020202020204" pitchFamily="34" charset="0"/>
              </a:rPr>
              <a:t>ご入会方法</a:t>
            </a:r>
            <a:endParaRPr kumimoji="0" lang="en-US" altLang="en-US" dirty="0">
              <a:solidFill>
                <a:srgbClr val="16316B"/>
              </a:solidFill>
              <a:cs typeface="Arial" panose="020B0604020202020204" pitchFamily="34" charset="0"/>
            </a:endParaRPr>
          </a:p>
          <a:p>
            <a:pPr marL="228600" indent="-228600" eaLnBrk="0" hangingPunct="0">
              <a:spcBef>
                <a:spcPts val="0"/>
              </a:spcBef>
              <a:buFontTx/>
              <a:buAutoNum type="arabicParenR"/>
              <a:defRPr/>
            </a:pPr>
            <a:r>
              <a:rPr kumimoji="0" lang="ja-JP" altLang="en-US" dirty="0">
                <a:solidFill>
                  <a:srgbClr val="16316B"/>
                </a:solidFill>
                <a:latin typeface="ＭＳ Ｐゴシック"/>
                <a:cs typeface="Arial" panose="020B0604020202020204" pitchFamily="34" charset="0"/>
              </a:rPr>
              <a:t>ポール・ハリス・ソサエティのページにある入会フォームに入力し、送信する</a:t>
            </a:r>
            <a:endParaRPr kumimoji="0" lang="en-US" altLang="ja-JP" dirty="0">
              <a:solidFill>
                <a:srgbClr val="16316B"/>
              </a:solidFill>
              <a:latin typeface="ＭＳ Ｐゴシック"/>
              <a:cs typeface="Arial" panose="020B0604020202020204" pitchFamily="34" charset="0"/>
            </a:endParaRPr>
          </a:p>
          <a:p>
            <a:pPr marL="228600" indent="-228600" eaLnBrk="0" hangingPunct="0">
              <a:spcBef>
                <a:spcPct val="30000"/>
              </a:spcBef>
              <a:buFontTx/>
              <a:buAutoNum type="arabicParenR"/>
              <a:defRPr/>
            </a:pPr>
            <a:r>
              <a:rPr kumimoji="0" lang="en-US" altLang="ja-JP" dirty="0">
                <a:solidFill>
                  <a:srgbClr val="16316B"/>
                </a:solidFill>
                <a:latin typeface="ＭＳ Ｐゴシック"/>
                <a:cs typeface="Arial" panose="020B0604020202020204" pitchFamily="34" charset="0"/>
              </a:rPr>
              <a:t>2660</a:t>
            </a:r>
            <a:r>
              <a:rPr kumimoji="0" lang="ja-JP" altLang="en-US" dirty="0">
                <a:solidFill>
                  <a:srgbClr val="16316B"/>
                </a:solidFill>
                <a:latin typeface="ＭＳ Ｐゴシック"/>
                <a:cs typeface="Arial" panose="020B0604020202020204" pitchFamily="34" charset="0"/>
              </a:rPr>
              <a:t>地区ホームページより申込書をダウンロードし　ガバナー事務所に送る</a:t>
            </a:r>
            <a:endParaRPr kumimoji="0" lang="en-US" altLang="ja-JP" dirty="0">
              <a:solidFill>
                <a:srgbClr val="16316B"/>
              </a:solidFill>
              <a:latin typeface="ＭＳ Ｐゴシック"/>
              <a:cs typeface="Arial" panose="020B0604020202020204" pitchFamily="34" charset="0"/>
            </a:endParaRPr>
          </a:p>
        </p:txBody>
      </p:sp>
      <p:cxnSp>
        <p:nvCxnSpPr>
          <p:cNvPr id="7" name="直線コネクタ 6"/>
          <p:cNvCxnSpPr/>
          <p:nvPr/>
        </p:nvCxnSpPr>
        <p:spPr>
          <a:xfrm>
            <a:off x="304801" y="3124200"/>
            <a:ext cx="861059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161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7200" y="1172876"/>
            <a:ext cx="4267200" cy="755793"/>
          </a:xfrm>
          <a:prstGeom prst="rect">
            <a:avLst/>
          </a:prstGeom>
          <a:solidFill>
            <a:schemeClr val="bg1">
              <a:lumMod val="85000"/>
            </a:schemeClr>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9</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1" y="-76200"/>
            <a:ext cx="8458199" cy="715581"/>
          </a:xfrm>
          <a:prstGeom prst="rect">
            <a:avLst/>
          </a:prstGeom>
          <a:noFill/>
        </p:spPr>
        <p:txBody>
          <a:bodyPr wrap="square" rtlCol="0">
            <a:spAutoFit/>
          </a:bodyPr>
          <a:lstStyle/>
          <a:p>
            <a:pPr algn="ctr">
              <a:lnSpc>
                <a:spcPct val="150000"/>
              </a:lnSpc>
            </a:pPr>
            <a:r>
              <a:rPr lang="ja-JP" altLang="en-US" sz="3200" dirty="0">
                <a:solidFill>
                  <a:prstClr val="white"/>
                </a:solidFill>
                <a:latin typeface="HGPｺﾞｼｯｸE" panose="020B0900000000000000" pitchFamily="50" charset="-128"/>
                <a:ea typeface="HGPｺﾞｼｯｸE" panose="020B0900000000000000" pitchFamily="50" charset="-128"/>
              </a:rPr>
              <a:t>ポール・ハリス・ソサエティー（</a:t>
            </a:r>
            <a:r>
              <a:rPr lang="en-US" altLang="ja-JP" sz="3200" dirty="0">
                <a:solidFill>
                  <a:prstClr val="white"/>
                </a:solidFill>
                <a:latin typeface="HGPｺﾞｼｯｸE" panose="020B0900000000000000" pitchFamily="50" charset="-128"/>
                <a:ea typeface="HGPｺﾞｼｯｸE" panose="020B0900000000000000" pitchFamily="50" charset="-128"/>
              </a:rPr>
              <a:t>PHS)</a:t>
            </a:r>
            <a:r>
              <a:rPr lang="ja-JP" altLang="en-US" sz="3200" dirty="0">
                <a:solidFill>
                  <a:prstClr val="white"/>
                </a:solidFill>
                <a:latin typeface="HGPｺﾞｼｯｸE" panose="020B0900000000000000" pitchFamily="50" charset="-128"/>
                <a:ea typeface="HGPｺﾞｼｯｸE" panose="020B0900000000000000" pitchFamily="50" charset="-128"/>
              </a:rPr>
              <a:t>の紹介</a:t>
            </a:r>
            <a:endParaRPr lang="en-US" altLang="ja-JP" sz="3200" dirty="0">
              <a:solidFill>
                <a:prstClr val="white"/>
              </a:solidFill>
              <a:latin typeface="HGPｺﾞｼｯｸE" panose="020B0900000000000000" pitchFamily="50" charset="-128"/>
              <a:ea typeface="HGPｺﾞｼｯｸE" panose="020B0900000000000000" pitchFamily="50" charset="-128"/>
            </a:endParaRPr>
          </a:p>
        </p:txBody>
      </p:sp>
      <p:pic>
        <p:nvPicPr>
          <p:cNvPr id="13" name="Picture 3" descr="C:\Users\TarpyR\Desktop\PHSpin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499" y="1301606"/>
            <a:ext cx="3581400" cy="484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auto">
          <a:xfrm>
            <a:off x="506402" y="2894130"/>
            <a:ext cx="662516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現在の会員数</a:t>
            </a:r>
            <a:r>
              <a:rPr kumimoji="0" lang="en-US" altLang="ja-JP" sz="3600" b="1" dirty="0">
                <a:solidFill>
                  <a:srgbClr val="00246C"/>
                </a:solidFill>
                <a:latin typeface="Meiryo UI" pitchFamily="50" charset="-128"/>
                <a:ea typeface="Meiryo UI" pitchFamily="50" charset="-128"/>
                <a:cs typeface="Meiryo UI" pitchFamily="50" charset="-128"/>
              </a:rPr>
              <a:t>	</a:t>
            </a:r>
            <a:r>
              <a:rPr kumimoji="0" lang="ja-JP" altLang="en-US" sz="3600" b="1" dirty="0">
                <a:solidFill>
                  <a:srgbClr val="00246C"/>
                </a:solidFill>
                <a:latin typeface="Meiryo UI" pitchFamily="50" charset="-128"/>
                <a:ea typeface="Meiryo UI" pitchFamily="50" charset="-128"/>
                <a:cs typeface="Meiryo UI" pitchFamily="50" charset="-128"/>
              </a:rPr>
              <a:t>　　　　</a:t>
            </a:r>
            <a:r>
              <a:rPr kumimoji="0" lang="ja-JP" altLang="en-US" sz="2800" b="1" dirty="0">
                <a:solidFill>
                  <a:srgbClr val="00246C"/>
                </a:solidFill>
                <a:latin typeface="Meiryo UI" pitchFamily="50" charset="-128"/>
                <a:ea typeface="Meiryo UI" pitchFamily="50" charset="-128"/>
                <a:cs typeface="Meiryo UI" pitchFamily="50" charset="-128"/>
              </a:rPr>
              <a:t>　　</a:t>
            </a:r>
            <a:r>
              <a:rPr kumimoji="0" lang="en-US" altLang="ja-JP" sz="3600" b="1" dirty="0">
                <a:solidFill>
                  <a:srgbClr val="00246C"/>
                </a:solidFill>
                <a:latin typeface="Meiryo UI" pitchFamily="50" charset="-128"/>
                <a:ea typeface="Meiryo UI" pitchFamily="50" charset="-128"/>
                <a:cs typeface="Meiryo UI" pitchFamily="50" charset="-128"/>
              </a:rPr>
              <a:t>3</a:t>
            </a:r>
            <a:r>
              <a:rPr kumimoji="0" lang="ja-JP" altLang="en-US" sz="3600" b="1" dirty="0">
                <a:solidFill>
                  <a:srgbClr val="002060"/>
                </a:solidFill>
                <a:latin typeface="Meiryo UI" pitchFamily="50" charset="-128"/>
                <a:ea typeface="Meiryo UI" pitchFamily="50" charset="-128"/>
                <a:cs typeface="Meiryo UI" pitchFamily="50" charset="-128"/>
              </a:rPr>
              <a:t>８名</a:t>
            </a:r>
            <a:endParaRPr lang="ja-JP" altLang="en-US" sz="3200" dirty="0">
              <a:solidFill>
                <a:srgbClr val="002060"/>
              </a:solidFill>
              <a:latin typeface="Georgia" pitchFamily="18" charset="0"/>
              <a:ea typeface="ＭＳ Ｐゴシック" pitchFamily="50" charset="-128"/>
            </a:endParaRPr>
          </a:p>
        </p:txBody>
      </p:sp>
      <p:sp>
        <p:nvSpPr>
          <p:cNvPr id="17" name="コンテンツ プレースホルダー 2"/>
          <p:cNvSpPr txBox="1">
            <a:spLocks/>
          </p:cNvSpPr>
          <p:nvPr/>
        </p:nvSpPr>
        <p:spPr bwMode="auto">
          <a:xfrm>
            <a:off x="484631" y="1301606"/>
            <a:ext cx="662516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en-US" altLang="ja-JP" sz="3600" b="1" dirty="0">
                <a:solidFill>
                  <a:srgbClr val="00246C"/>
                </a:solidFill>
                <a:latin typeface="Meiryo UI" pitchFamily="50" charset="-128"/>
                <a:ea typeface="Meiryo UI" pitchFamily="50" charset="-128"/>
              </a:rPr>
              <a:t>RID2660</a:t>
            </a:r>
            <a:r>
              <a:rPr kumimoji="0" lang="ja-JP" altLang="en-US" sz="3600" b="1" dirty="0">
                <a:solidFill>
                  <a:srgbClr val="00246C"/>
                </a:solidFill>
                <a:latin typeface="Meiryo UI" pitchFamily="50" charset="-128"/>
                <a:ea typeface="Meiryo UI" pitchFamily="50" charset="-128"/>
              </a:rPr>
              <a:t>　実績</a:t>
            </a:r>
            <a:endParaRPr lang="ja-JP" altLang="en-US" sz="3200" dirty="0">
              <a:solidFill>
                <a:srgbClr val="58585A"/>
              </a:solidFill>
              <a:latin typeface="Georgia" pitchFamily="18" charset="0"/>
              <a:ea typeface="ＭＳ Ｐゴシック" pitchFamily="50" charset="-128"/>
            </a:endParaRPr>
          </a:p>
        </p:txBody>
      </p:sp>
      <p:sp>
        <p:nvSpPr>
          <p:cNvPr id="2" name="テキスト ボックス 1"/>
          <p:cNvSpPr txBox="1"/>
          <p:nvPr/>
        </p:nvSpPr>
        <p:spPr>
          <a:xfrm>
            <a:off x="4501243" y="3848838"/>
            <a:ext cx="2362199" cy="400110"/>
          </a:xfrm>
          <a:prstGeom prst="rect">
            <a:avLst/>
          </a:prstGeom>
          <a:noFill/>
        </p:spPr>
        <p:txBody>
          <a:bodyPr wrap="square" rtlCol="0">
            <a:spAutoFit/>
          </a:bodyPr>
          <a:lstStyle/>
          <a:p>
            <a:r>
              <a:rPr lang="en-US" altLang="ja-JP" sz="2000" dirty="0">
                <a:solidFill>
                  <a:srgbClr val="002060"/>
                </a:solidFill>
                <a:latin typeface="HGPｺﾞｼｯｸE" panose="020B0900000000000000" pitchFamily="50" charset="-128"/>
                <a:ea typeface="HGPｺﾞｼｯｸE" panose="020B0900000000000000" pitchFamily="50" charset="-128"/>
              </a:rPr>
              <a:t>2020/0</a:t>
            </a:r>
            <a:r>
              <a:rPr lang="ja-JP" altLang="en-US" sz="2000" dirty="0">
                <a:solidFill>
                  <a:srgbClr val="002060"/>
                </a:solidFill>
                <a:latin typeface="HGPｺﾞｼｯｸE" panose="020B0900000000000000" pitchFamily="50" charset="-128"/>
                <a:ea typeface="HGPｺﾞｼｯｸE" panose="020B0900000000000000" pitchFamily="50" charset="-128"/>
              </a:rPr>
              <a:t>３</a:t>
            </a:r>
            <a:r>
              <a:rPr lang="en-US" altLang="ja-JP" sz="2000" dirty="0">
                <a:solidFill>
                  <a:srgbClr val="002060"/>
                </a:solidFill>
                <a:latin typeface="HGPｺﾞｼｯｸE" panose="020B0900000000000000" pitchFamily="50" charset="-128"/>
                <a:ea typeface="HGPｺﾞｼｯｸE" panose="020B0900000000000000" pitchFamily="50" charset="-128"/>
              </a:rPr>
              <a:t>/</a:t>
            </a:r>
            <a:r>
              <a:rPr lang="ja-JP" altLang="en-US" sz="2000" dirty="0">
                <a:solidFill>
                  <a:srgbClr val="002060"/>
                </a:solidFill>
                <a:latin typeface="HGPｺﾞｼｯｸE" panose="020B0900000000000000" pitchFamily="50" charset="-128"/>
                <a:ea typeface="HGPｺﾞｼｯｸE" panose="020B0900000000000000" pitchFamily="50" charset="-128"/>
              </a:rPr>
              <a:t>３１現在</a:t>
            </a:r>
          </a:p>
        </p:txBody>
      </p:sp>
      <p:pic>
        <p:nvPicPr>
          <p:cNvPr id="20" name="図 19">
            <a:extLst>
              <a:ext uri="{FF2B5EF4-FFF2-40B4-BE49-F238E27FC236}">
                <a16:creationId xmlns:a16="http://schemas.microsoft.com/office/drawing/2014/main" id="{D639D7E3-6891-4E01-8A04-6CAF5BFFC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03" y="5331074"/>
            <a:ext cx="3946372" cy="1409418"/>
          </a:xfrm>
          <a:prstGeom prst="rect">
            <a:avLst/>
          </a:prstGeom>
        </p:spPr>
      </p:pic>
    </p:spTree>
    <p:extLst>
      <p:ext uri="{BB962C8B-B14F-4D97-AF65-F5344CB8AC3E}">
        <p14:creationId xmlns:p14="http://schemas.microsoft.com/office/powerpoint/2010/main" val="4161171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25260</TotalTime>
  <Words>1191</Words>
  <Application>Microsoft Office PowerPoint</Application>
  <PresentationFormat>画面に合わせる (4:3)</PresentationFormat>
  <Paragraphs>135</Paragraphs>
  <Slides>12</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6</vt:i4>
      </vt:variant>
      <vt:variant>
        <vt:lpstr>スライド タイトル</vt:lpstr>
      </vt:variant>
      <vt:variant>
        <vt:i4>12</vt:i4>
      </vt:variant>
    </vt:vector>
  </HeadingPairs>
  <TitlesOfParts>
    <vt:vector size="32" baseType="lpstr">
      <vt:lpstr>HGPｺﾞｼｯｸE</vt:lpstr>
      <vt:lpstr>HGP創英角ｺﾞｼｯｸUB</vt:lpstr>
      <vt:lpstr>HGP創英角ﾎﾟｯﾌﾟ体</vt:lpstr>
      <vt:lpstr>HGｺﾞｼｯｸE</vt:lpstr>
      <vt:lpstr>HG丸ｺﾞｼｯｸM-PRO</vt:lpstr>
      <vt:lpstr>Meiryo UI</vt:lpstr>
      <vt:lpstr>ＭＳ Ｐゴシック</vt:lpstr>
      <vt:lpstr>Arial</vt:lpstr>
      <vt:lpstr>Arial Narrow</vt:lpstr>
      <vt:lpstr>Arial Narrow Bold</vt:lpstr>
      <vt:lpstr>Calibri</vt:lpstr>
      <vt:lpstr>Century Schoolbook</vt:lpstr>
      <vt:lpstr>Georgia</vt:lpstr>
      <vt:lpstr>Times New Roman</vt:lpstr>
      <vt:lpstr>1_Custom Design</vt:lpstr>
      <vt:lpstr>Custom Design</vt:lpstr>
      <vt:lpstr>2_Custom Design</vt:lpstr>
      <vt:lpstr>3_Custom Design</vt:lpstr>
      <vt:lpstr>4_Custom Design</vt:lpstr>
      <vt:lpstr>5_Custom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Database Functional Overview</dc:title>
  <dc:creator>Simone Webb</dc:creator>
  <cp:lastModifiedBy>国際ロータリー2660</cp:lastModifiedBy>
  <cp:revision>1375</cp:revision>
  <cp:lastPrinted>2019-09-12T08:43:08Z</cp:lastPrinted>
  <dcterms:created xsi:type="dcterms:W3CDTF">2007-01-17T18:13:17Z</dcterms:created>
  <dcterms:modified xsi:type="dcterms:W3CDTF">2020-04-23T08:17:38Z</dcterms:modified>
</cp:coreProperties>
</file>