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0" r:id="rId1"/>
    <p:sldMasterId id="2147483664" r:id="rId2"/>
    <p:sldMasterId id="2147483688" r:id="rId3"/>
  </p:sldMasterIdLst>
  <p:notesMasterIdLst>
    <p:notesMasterId r:id="rId26"/>
  </p:notesMasterIdLst>
  <p:handoutMasterIdLst>
    <p:handoutMasterId r:id="rId27"/>
  </p:handoutMasterIdLst>
  <p:sldIdLst>
    <p:sldId id="383" r:id="rId4"/>
    <p:sldId id="409" r:id="rId5"/>
    <p:sldId id="364" r:id="rId6"/>
    <p:sldId id="365" r:id="rId7"/>
    <p:sldId id="385" r:id="rId8"/>
    <p:sldId id="366" r:id="rId9"/>
    <p:sldId id="384" r:id="rId10"/>
    <p:sldId id="392" r:id="rId11"/>
    <p:sldId id="386" r:id="rId12"/>
    <p:sldId id="389" r:id="rId13"/>
    <p:sldId id="390" r:id="rId14"/>
    <p:sldId id="388" r:id="rId15"/>
    <p:sldId id="406" r:id="rId16"/>
    <p:sldId id="407" r:id="rId17"/>
    <p:sldId id="410" r:id="rId18"/>
    <p:sldId id="408" r:id="rId19"/>
    <p:sldId id="411" r:id="rId20"/>
    <p:sldId id="400" r:id="rId21"/>
    <p:sldId id="402" r:id="rId22"/>
    <p:sldId id="403" r:id="rId23"/>
    <p:sldId id="393" r:id="rId24"/>
    <p:sldId id="375" r:id="rId25"/>
  </p:sldIdLst>
  <p:sldSz cx="9144000" cy="6858000" type="screen4x3"/>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600"/>
    <a:srgbClr val="005DAA"/>
    <a:srgbClr val="01B4E7"/>
    <a:srgbClr val="58585A"/>
    <a:srgbClr val="D91B5C"/>
    <a:srgbClr val="872175"/>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868" autoAdjust="0"/>
  </p:normalViewPr>
  <p:slideViewPr>
    <p:cSldViewPr>
      <p:cViewPr varScale="1">
        <p:scale>
          <a:sx n="97" d="100"/>
          <a:sy n="97" d="100"/>
        </p:scale>
        <p:origin x="432" y="90"/>
      </p:cViewPr>
      <p:guideLst>
        <p:guide orient="horz" pos="2160"/>
        <p:guide pos="2880"/>
      </p:guideLst>
    </p:cSldViewPr>
  </p:slideViewPr>
  <p:outlineViewPr>
    <p:cViewPr>
      <p:scale>
        <a:sx n="75" d="100"/>
        <a:sy n="75" d="100"/>
      </p:scale>
      <p:origin x="784" y="16296"/>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04" y="-90"/>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C4104EE-4F61-46E4-86F4-2C8051EC994E}"/>
              </a:ext>
            </a:extLst>
          </p:cNvPr>
          <p:cNvSpPr>
            <a:spLocks noGrp="1" noChangeArrowheads="1"/>
          </p:cNvSpPr>
          <p:nvPr>
            <p:ph type="hdr" sz="quarter"/>
          </p:nvPr>
        </p:nvSpPr>
        <p:spPr bwMode="auto">
          <a:xfrm>
            <a:off x="0" y="1"/>
            <a:ext cx="2951054" cy="497969"/>
          </a:xfrm>
          <a:prstGeom prst="rect">
            <a:avLst/>
          </a:prstGeom>
          <a:noFill/>
          <a:ln w="9525">
            <a:noFill/>
            <a:miter lim="800000"/>
            <a:headEnd/>
            <a:tailEnd/>
          </a:ln>
        </p:spPr>
        <p:txBody>
          <a:bodyPr vert="horz" wrap="square" lIns="93977" tIns="46989" rIns="93977" bIns="46989" numCol="1" anchor="t" anchorCtr="0" compatLnSpc="1">
            <a:prstTxWarp prst="textNoShape">
              <a:avLst/>
            </a:prstTxWarp>
          </a:bodyPr>
          <a:lstStyle>
            <a:lvl1pPr defTabSz="939863" eaLnBrk="0" hangingPunct="0">
              <a:defRPr sz="1300"/>
            </a:lvl1pPr>
          </a:lstStyle>
          <a:p>
            <a:pPr>
              <a:defRPr/>
            </a:pPr>
            <a:endParaRPr lang="ja-JP" altLang="ja-JP"/>
          </a:p>
        </p:txBody>
      </p:sp>
      <p:sp>
        <p:nvSpPr>
          <p:cNvPr id="19459" name="Rectangle 3">
            <a:extLst>
              <a:ext uri="{FF2B5EF4-FFF2-40B4-BE49-F238E27FC236}">
                <a16:creationId xmlns:a16="http://schemas.microsoft.com/office/drawing/2014/main" id="{259F2C68-3272-43A4-AF6E-9808F475E3BB}"/>
              </a:ext>
            </a:extLst>
          </p:cNvPr>
          <p:cNvSpPr>
            <a:spLocks noGrp="1" noChangeArrowheads="1"/>
          </p:cNvSpPr>
          <p:nvPr>
            <p:ph type="dt" sz="quarter" idx="1"/>
          </p:nvPr>
        </p:nvSpPr>
        <p:spPr bwMode="auto">
          <a:xfrm>
            <a:off x="3856146" y="1"/>
            <a:ext cx="2951054" cy="497969"/>
          </a:xfrm>
          <a:prstGeom prst="rect">
            <a:avLst/>
          </a:prstGeom>
          <a:noFill/>
          <a:ln w="9525">
            <a:noFill/>
            <a:miter lim="800000"/>
            <a:headEnd/>
            <a:tailEnd/>
          </a:ln>
        </p:spPr>
        <p:txBody>
          <a:bodyPr vert="horz" wrap="square" lIns="93977" tIns="46989" rIns="93977" bIns="46989" numCol="1" anchor="t" anchorCtr="0" compatLnSpc="1">
            <a:prstTxWarp prst="textNoShape">
              <a:avLst/>
            </a:prstTxWarp>
          </a:bodyPr>
          <a:lstStyle>
            <a:lvl1pPr algn="r" defTabSz="939863" eaLnBrk="0" hangingPunct="0">
              <a:defRPr sz="1300"/>
            </a:lvl1pPr>
          </a:lstStyle>
          <a:p>
            <a:pPr>
              <a:defRPr/>
            </a:pPr>
            <a:endParaRPr lang="ja-JP" altLang="ja-JP"/>
          </a:p>
        </p:txBody>
      </p:sp>
      <p:sp>
        <p:nvSpPr>
          <p:cNvPr id="19460" name="Rectangle 4">
            <a:extLst>
              <a:ext uri="{FF2B5EF4-FFF2-40B4-BE49-F238E27FC236}">
                <a16:creationId xmlns:a16="http://schemas.microsoft.com/office/drawing/2014/main" id="{F8054544-6062-4879-8F15-B42CEC670608}"/>
              </a:ext>
            </a:extLst>
          </p:cNvPr>
          <p:cNvSpPr>
            <a:spLocks noGrp="1" noChangeArrowheads="1"/>
          </p:cNvSpPr>
          <p:nvPr>
            <p:ph type="ftr" sz="quarter" idx="2"/>
          </p:nvPr>
        </p:nvSpPr>
        <p:spPr bwMode="auto">
          <a:xfrm>
            <a:off x="0" y="9441369"/>
            <a:ext cx="2951054" cy="497969"/>
          </a:xfrm>
          <a:prstGeom prst="rect">
            <a:avLst/>
          </a:prstGeom>
          <a:noFill/>
          <a:ln w="9525">
            <a:noFill/>
            <a:miter lim="800000"/>
            <a:headEnd/>
            <a:tailEnd/>
          </a:ln>
        </p:spPr>
        <p:txBody>
          <a:bodyPr vert="horz" wrap="square" lIns="93977" tIns="46989" rIns="93977" bIns="46989" numCol="1" anchor="b" anchorCtr="0" compatLnSpc="1">
            <a:prstTxWarp prst="textNoShape">
              <a:avLst/>
            </a:prstTxWarp>
          </a:bodyPr>
          <a:lstStyle>
            <a:lvl1pPr defTabSz="939863" eaLnBrk="0" hangingPunct="0">
              <a:defRPr sz="1300"/>
            </a:lvl1pPr>
          </a:lstStyle>
          <a:p>
            <a:pPr>
              <a:defRPr/>
            </a:pPr>
            <a:endParaRPr lang="ja-JP" altLang="ja-JP"/>
          </a:p>
        </p:txBody>
      </p:sp>
      <p:sp>
        <p:nvSpPr>
          <p:cNvPr id="19461" name="Rectangle 5">
            <a:extLst>
              <a:ext uri="{FF2B5EF4-FFF2-40B4-BE49-F238E27FC236}">
                <a16:creationId xmlns:a16="http://schemas.microsoft.com/office/drawing/2014/main" id="{D7710929-B40B-4D85-ACF0-9393C7B8CD21}"/>
              </a:ext>
            </a:extLst>
          </p:cNvPr>
          <p:cNvSpPr>
            <a:spLocks noGrp="1" noChangeArrowheads="1"/>
          </p:cNvSpPr>
          <p:nvPr>
            <p:ph type="sldNum" sz="quarter" idx="3"/>
          </p:nvPr>
        </p:nvSpPr>
        <p:spPr bwMode="auto">
          <a:xfrm>
            <a:off x="3856146" y="9441369"/>
            <a:ext cx="2951054" cy="497969"/>
          </a:xfrm>
          <a:prstGeom prst="rect">
            <a:avLst/>
          </a:prstGeom>
          <a:noFill/>
          <a:ln w="9525">
            <a:noFill/>
            <a:miter lim="800000"/>
            <a:headEnd/>
            <a:tailEnd/>
          </a:ln>
        </p:spPr>
        <p:txBody>
          <a:bodyPr vert="horz" wrap="square" lIns="93977" tIns="46989" rIns="93977" bIns="46989" numCol="1" anchor="b" anchorCtr="0" compatLnSpc="1">
            <a:prstTxWarp prst="textNoShape">
              <a:avLst/>
            </a:prstTxWarp>
          </a:bodyPr>
          <a:lstStyle>
            <a:lvl1pPr algn="r" defTabSz="939863" eaLnBrk="0" hangingPunct="0">
              <a:defRPr sz="1300"/>
            </a:lvl1pPr>
          </a:lstStyle>
          <a:p>
            <a:pPr>
              <a:defRPr/>
            </a:pPr>
            <a:fld id="{27CC1F49-7637-4CBC-8612-43D892F036F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5FA0A0A-E12A-46C2-90A9-EC4C8B9D8ABF}"/>
              </a:ext>
            </a:extLst>
          </p:cNvPr>
          <p:cNvSpPr>
            <a:spLocks noGrp="1" noChangeArrowheads="1"/>
          </p:cNvSpPr>
          <p:nvPr>
            <p:ph type="hdr" sz="quarter"/>
          </p:nvPr>
        </p:nvSpPr>
        <p:spPr bwMode="auto">
          <a:xfrm>
            <a:off x="0" y="1"/>
            <a:ext cx="2951054" cy="497969"/>
          </a:xfrm>
          <a:prstGeom prst="rect">
            <a:avLst/>
          </a:prstGeom>
          <a:noFill/>
          <a:ln w="9525">
            <a:noFill/>
            <a:miter lim="800000"/>
            <a:headEnd/>
            <a:tailEnd/>
          </a:ln>
        </p:spPr>
        <p:txBody>
          <a:bodyPr vert="horz" wrap="square" lIns="93977" tIns="46989" rIns="93977" bIns="46989" numCol="1" anchor="t" anchorCtr="0" compatLnSpc="1">
            <a:prstTxWarp prst="textNoShape">
              <a:avLst/>
            </a:prstTxWarp>
          </a:bodyPr>
          <a:lstStyle>
            <a:lvl1pPr defTabSz="939863" eaLnBrk="0" hangingPunct="0">
              <a:defRPr sz="1300"/>
            </a:lvl1pPr>
          </a:lstStyle>
          <a:p>
            <a:pPr>
              <a:defRPr/>
            </a:pPr>
            <a:endParaRPr lang="ja-JP" altLang="ja-JP"/>
          </a:p>
        </p:txBody>
      </p:sp>
      <p:sp>
        <p:nvSpPr>
          <p:cNvPr id="3075" name="Rectangle 3">
            <a:extLst>
              <a:ext uri="{FF2B5EF4-FFF2-40B4-BE49-F238E27FC236}">
                <a16:creationId xmlns:a16="http://schemas.microsoft.com/office/drawing/2014/main" id="{F37713C9-440C-41A1-8E16-A828ACD0A06C}"/>
              </a:ext>
            </a:extLst>
          </p:cNvPr>
          <p:cNvSpPr>
            <a:spLocks noGrp="1" noChangeArrowheads="1"/>
          </p:cNvSpPr>
          <p:nvPr>
            <p:ph type="dt" idx="1"/>
          </p:nvPr>
        </p:nvSpPr>
        <p:spPr bwMode="auto">
          <a:xfrm>
            <a:off x="3856146" y="1"/>
            <a:ext cx="2951054" cy="497969"/>
          </a:xfrm>
          <a:prstGeom prst="rect">
            <a:avLst/>
          </a:prstGeom>
          <a:noFill/>
          <a:ln w="9525">
            <a:noFill/>
            <a:miter lim="800000"/>
            <a:headEnd/>
            <a:tailEnd/>
          </a:ln>
        </p:spPr>
        <p:txBody>
          <a:bodyPr vert="horz" wrap="square" lIns="93977" tIns="46989" rIns="93977" bIns="46989" numCol="1" anchor="t" anchorCtr="0" compatLnSpc="1">
            <a:prstTxWarp prst="textNoShape">
              <a:avLst/>
            </a:prstTxWarp>
          </a:bodyPr>
          <a:lstStyle>
            <a:lvl1pPr algn="r" defTabSz="939863" eaLnBrk="0" hangingPunct="0">
              <a:defRPr sz="1300"/>
            </a:lvl1pPr>
          </a:lstStyle>
          <a:p>
            <a:pPr>
              <a:defRPr/>
            </a:pPr>
            <a:endParaRPr lang="ja-JP" altLang="ja-JP"/>
          </a:p>
        </p:txBody>
      </p:sp>
      <p:sp>
        <p:nvSpPr>
          <p:cNvPr id="17412" name="Rectangle 4">
            <a:extLst>
              <a:ext uri="{FF2B5EF4-FFF2-40B4-BE49-F238E27FC236}">
                <a16:creationId xmlns:a16="http://schemas.microsoft.com/office/drawing/2014/main" id="{E876E088-1256-4501-8BCC-F66226065F7C}"/>
              </a:ext>
            </a:extLst>
          </p:cNvPr>
          <p:cNvSpPr>
            <a:spLocks noGrp="1" noRot="1" noChangeAspect="1" noChangeArrowheads="1" noTextEdit="1"/>
          </p:cNvSpPr>
          <p:nvPr>
            <p:ph type="sldImg" idx="2"/>
          </p:nvPr>
        </p:nvSpPr>
        <p:spPr bwMode="auto">
          <a:xfrm>
            <a:off x="919163" y="744538"/>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96777E48-BBC2-4AFC-8412-951926BAFD69}"/>
              </a:ext>
            </a:extLst>
          </p:cNvPr>
          <p:cNvSpPr>
            <a:spLocks noGrp="1" noChangeArrowheads="1"/>
          </p:cNvSpPr>
          <p:nvPr>
            <p:ph type="body" sz="quarter" idx="3"/>
          </p:nvPr>
        </p:nvSpPr>
        <p:spPr bwMode="auto">
          <a:xfrm>
            <a:off x="908134" y="4722227"/>
            <a:ext cx="4990932" cy="4472470"/>
          </a:xfrm>
          <a:prstGeom prst="rect">
            <a:avLst/>
          </a:prstGeom>
          <a:noFill/>
          <a:ln w="9525">
            <a:noFill/>
            <a:miter lim="800000"/>
            <a:headEnd/>
            <a:tailEnd/>
          </a:ln>
        </p:spPr>
        <p:txBody>
          <a:bodyPr vert="horz" wrap="square" lIns="93977" tIns="46989" rIns="93977" bIns="469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AEA3CC34-E8E3-4CB4-B1DD-31111EFDBF6D}"/>
              </a:ext>
            </a:extLst>
          </p:cNvPr>
          <p:cNvSpPr>
            <a:spLocks noGrp="1" noChangeArrowheads="1"/>
          </p:cNvSpPr>
          <p:nvPr>
            <p:ph type="ftr" sz="quarter" idx="4"/>
          </p:nvPr>
        </p:nvSpPr>
        <p:spPr bwMode="auto">
          <a:xfrm>
            <a:off x="0" y="9441369"/>
            <a:ext cx="2951054" cy="497969"/>
          </a:xfrm>
          <a:prstGeom prst="rect">
            <a:avLst/>
          </a:prstGeom>
          <a:noFill/>
          <a:ln w="9525">
            <a:noFill/>
            <a:miter lim="800000"/>
            <a:headEnd/>
            <a:tailEnd/>
          </a:ln>
        </p:spPr>
        <p:txBody>
          <a:bodyPr vert="horz" wrap="square" lIns="93977" tIns="46989" rIns="93977" bIns="46989" numCol="1" anchor="b" anchorCtr="0" compatLnSpc="1">
            <a:prstTxWarp prst="textNoShape">
              <a:avLst/>
            </a:prstTxWarp>
          </a:bodyPr>
          <a:lstStyle>
            <a:lvl1pPr defTabSz="939863" eaLnBrk="0" hangingPunct="0">
              <a:defRPr sz="1300"/>
            </a:lvl1pPr>
          </a:lstStyle>
          <a:p>
            <a:pPr>
              <a:defRPr/>
            </a:pPr>
            <a:endParaRPr lang="ja-JP" altLang="ja-JP"/>
          </a:p>
        </p:txBody>
      </p:sp>
      <p:sp>
        <p:nvSpPr>
          <p:cNvPr id="3079" name="Rectangle 7">
            <a:extLst>
              <a:ext uri="{FF2B5EF4-FFF2-40B4-BE49-F238E27FC236}">
                <a16:creationId xmlns:a16="http://schemas.microsoft.com/office/drawing/2014/main" id="{F5CB2DB3-9A5B-468A-B9E3-FE4F82290C9D}"/>
              </a:ext>
            </a:extLst>
          </p:cNvPr>
          <p:cNvSpPr>
            <a:spLocks noGrp="1" noChangeArrowheads="1"/>
          </p:cNvSpPr>
          <p:nvPr>
            <p:ph type="sldNum" sz="quarter" idx="5"/>
          </p:nvPr>
        </p:nvSpPr>
        <p:spPr bwMode="auto">
          <a:xfrm>
            <a:off x="3856146" y="9441369"/>
            <a:ext cx="2951054" cy="497969"/>
          </a:xfrm>
          <a:prstGeom prst="rect">
            <a:avLst/>
          </a:prstGeom>
          <a:noFill/>
          <a:ln w="9525">
            <a:noFill/>
            <a:miter lim="800000"/>
            <a:headEnd/>
            <a:tailEnd/>
          </a:ln>
        </p:spPr>
        <p:txBody>
          <a:bodyPr vert="horz" wrap="square" lIns="93977" tIns="46989" rIns="93977" bIns="46989" numCol="1" anchor="b" anchorCtr="0" compatLnSpc="1">
            <a:prstTxWarp prst="textNoShape">
              <a:avLst/>
            </a:prstTxWarp>
          </a:bodyPr>
          <a:lstStyle>
            <a:lvl1pPr algn="r" defTabSz="939863" eaLnBrk="0" hangingPunct="0">
              <a:defRPr sz="1300"/>
            </a:lvl1pPr>
          </a:lstStyle>
          <a:p>
            <a:pPr>
              <a:defRPr/>
            </a:pPr>
            <a:fld id="{C092C475-2795-4ED9-818D-532C98FEFDD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2pPr>
    <a:lvl3pPr marL="9144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3pPr>
    <a:lvl4pPr marL="13716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4pPr>
    <a:lvl5pPr marL="18288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4B2A42BD-D2B5-4901-A535-CD0450CA66C9}"/>
              </a:ext>
            </a:extLst>
          </p:cNvPr>
          <p:cNvSpPr>
            <a:spLocks noGrp="1" noRot="1" noChangeAspect="1" noChangeArrowheads="1" noTextEdit="1"/>
          </p:cNvSpPr>
          <p:nvPr>
            <p:ph type="sldImg"/>
          </p:nvPr>
        </p:nvSpPr>
        <p:spPr>
          <a:ln/>
        </p:spPr>
      </p:sp>
      <p:sp>
        <p:nvSpPr>
          <p:cNvPr id="20483" name="ノート プレースホルダー 2">
            <a:extLst>
              <a:ext uri="{FF2B5EF4-FFF2-40B4-BE49-F238E27FC236}">
                <a16:creationId xmlns:a16="http://schemas.microsoft.com/office/drawing/2014/main" id="{93E490C6-3E95-416F-B6DC-DEE90480A2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Arial" panose="020B0604020202020204" pitchFamily="34" charset="0"/>
              <a:ea typeface="ヒラギノ角ゴ Pro W3" pitchFamily="-84" charset="-128"/>
            </a:endParaRPr>
          </a:p>
        </p:txBody>
      </p:sp>
      <p:sp>
        <p:nvSpPr>
          <p:cNvPr id="20484" name="スライド番号プレースホルダー 3">
            <a:extLst>
              <a:ext uri="{FF2B5EF4-FFF2-40B4-BE49-F238E27FC236}">
                <a16:creationId xmlns:a16="http://schemas.microsoft.com/office/drawing/2014/main" id="{A6A00852-5DD6-4DD4-AC3E-D6D967E54A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57">
              <a:defRPr sz="2300">
                <a:solidFill>
                  <a:schemeClr val="tx1"/>
                </a:solidFill>
                <a:latin typeface="Arial" panose="020B0604020202020204" pitchFamily="34" charset="0"/>
                <a:ea typeface="ヒラギノ角ゴ Pro W3" pitchFamily="-84" charset="-128"/>
              </a:defRPr>
            </a:lvl1pPr>
            <a:lvl2pPr marL="717541" indent="-275977" defTabSz="939857">
              <a:defRPr sz="2300">
                <a:solidFill>
                  <a:schemeClr val="tx1"/>
                </a:solidFill>
                <a:latin typeface="Arial" panose="020B0604020202020204" pitchFamily="34" charset="0"/>
                <a:ea typeface="ヒラギノ角ゴ Pro W3" pitchFamily="-84" charset="-128"/>
              </a:defRPr>
            </a:lvl2pPr>
            <a:lvl3pPr marL="1103909" indent="-220782" defTabSz="939857">
              <a:defRPr sz="2300">
                <a:solidFill>
                  <a:schemeClr val="tx1"/>
                </a:solidFill>
                <a:latin typeface="Arial" panose="020B0604020202020204" pitchFamily="34" charset="0"/>
                <a:ea typeface="ヒラギノ角ゴ Pro W3" pitchFamily="-84" charset="-128"/>
              </a:defRPr>
            </a:lvl3pPr>
            <a:lvl4pPr marL="1545473" indent="-220782" defTabSz="939857">
              <a:defRPr sz="2300">
                <a:solidFill>
                  <a:schemeClr val="tx1"/>
                </a:solidFill>
                <a:latin typeface="Arial" panose="020B0604020202020204" pitchFamily="34" charset="0"/>
                <a:ea typeface="ヒラギノ角ゴ Pro W3" pitchFamily="-84" charset="-128"/>
              </a:defRPr>
            </a:lvl4pPr>
            <a:lvl5pPr marL="1987037" indent="-220782" defTabSz="939857">
              <a:defRPr sz="2300">
                <a:solidFill>
                  <a:schemeClr val="tx1"/>
                </a:solidFill>
                <a:latin typeface="Arial" panose="020B0604020202020204" pitchFamily="34" charset="0"/>
                <a:ea typeface="ヒラギノ角ゴ Pro W3" pitchFamily="-84" charset="-128"/>
              </a:defRPr>
            </a:lvl5pPr>
            <a:lvl6pPr marL="2428601" indent="-220782" defTabSz="939857" eaLnBrk="0" fontAlgn="base" hangingPunct="0">
              <a:spcBef>
                <a:spcPct val="0"/>
              </a:spcBef>
              <a:spcAft>
                <a:spcPct val="0"/>
              </a:spcAft>
              <a:defRPr sz="2300">
                <a:solidFill>
                  <a:schemeClr val="tx1"/>
                </a:solidFill>
                <a:latin typeface="Arial" panose="020B0604020202020204" pitchFamily="34" charset="0"/>
                <a:ea typeface="ヒラギノ角ゴ Pro W3" pitchFamily="-84" charset="-128"/>
              </a:defRPr>
            </a:lvl6pPr>
            <a:lvl7pPr marL="2870164" indent="-220782" defTabSz="939857" eaLnBrk="0" fontAlgn="base" hangingPunct="0">
              <a:spcBef>
                <a:spcPct val="0"/>
              </a:spcBef>
              <a:spcAft>
                <a:spcPct val="0"/>
              </a:spcAft>
              <a:defRPr sz="2300">
                <a:solidFill>
                  <a:schemeClr val="tx1"/>
                </a:solidFill>
                <a:latin typeface="Arial" panose="020B0604020202020204" pitchFamily="34" charset="0"/>
                <a:ea typeface="ヒラギノ角ゴ Pro W3" pitchFamily="-84" charset="-128"/>
              </a:defRPr>
            </a:lvl7pPr>
            <a:lvl8pPr marL="3311728" indent="-220782" defTabSz="939857" eaLnBrk="0" fontAlgn="base" hangingPunct="0">
              <a:spcBef>
                <a:spcPct val="0"/>
              </a:spcBef>
              <a:spcAft>
                <a:spcPct val="0"/>
              </a:spcAft>
              <a:defRPr sz="2300">
                <a:solidFill>
                  <a:schemeClr val="tx1"/>
                </a:solidFill>
                <a:latin typeface="Arial" panose="020B0604020202020204" pitchFamily="34" charset="0"/>
                <a:ea typeface="ヒラギノ角ゴ Pro W3" pitchFamily="-84" charset="-128"/>
              </a:defRPr>
            </a:lvl8pPr>
            <a:lvl9pPr marL="3753292" indent="-220782" defTabSz="939857" eaLnBrk="0" fontAlgn="base" hangingPunct="0">
              <a:spcBef>
                <a:spcPct val="0"/>
              </a:spcBef>
              <a:spcAft>
                <a:spcPct val="0"/>
              </a:spcAft>
              <a:defRPr sz="2300">
                <a:solidFill>
                  <a:schemeClr val="tx1"/>
                </a:solidFill>
                <a:latin typeface="Arial" panose="020B0604020202020204" pitchFamily="34" charset="0"/>
                <a:ea typeface="ヒラギノ角ゴ Pro W3" pitchFamily="-84" charset="-128"/>
              </a:defRPr>
            </a:lvl9pPr>
          </a:lstStyle>
          <a:p>
            <a:fld id="{63CF93A1-22BB-400E-ADC1-000DD6A8A07B}" type="slidenum">
              <a:rPr lang="en-US" altLang="ja-JP" sz="1300"/>
              <a:pPr/>
              <a:t>1</a:t>
            </a:fld>
            <a:endParaRPr lang="en-US" altLang="ja-JP" sz="13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a:extLst>
              <a:ext uri="{FF2B5EF4-FFF2-40B4-BE49-F238E27FC236}">
                <a16:creationId xmlns:a16="http://schemas.microsoft.com/office/drawing/2014/main" id="{0239ECB4-6D02-4179-B44E-2C3BD30F93EF}"/>
              </a:ext>
            </a:extLst>
          </p:cNvPr>
          <p:cNvSpPr>
            <a:spLocks noGrp="1" noRot="1" noChangeAspect="1" noChangeArrowheads="1" noTextEdit="1"/>
          </p:cNvSpPr>
          <p:nvPr>
            <p:ph type="sldImg"/>
          </p:nvPr>
        </p:nvSpPr>
        <p:spPr>
          <a:ln/>
        </p:spPr>
      </p:sp>
      <p:sp>
        <p:nvSpPr>
          <p:cNvPr id="36867" name="ノート プレースホルダ 2">
            <a:extLst>
              <a:ext uri="{FF2B5EF4-FFF2-40B4-BE49-F238E27FC236}">
                <a16:creationId xmlns:a16="http://schemas.microsoft.com/office/drawing/2014/main" id="{4646F53E-929F-47A1-84BA-4B35229371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en-US" altLang="ja-JP" dirty="0">
              <a:latin typeface="Arial" panose="020B0604020202020204" pitchFamily="34" charset="0"/>
              <a:ea typeface="ヒラギノ角ゴ Pro W3"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a:extLst>
              <a:ext uri="{FF2B5EF4-FFF2-40B4-BE49-F238E27FC236}">
                <a16:creationId xmlns:a16="http://schemas.microsoft.com/office/drawing/2014/main" id="{52EFFAA1-1B4F-406E-BA6B-C2A7E93C91AE}"/>
              </a:ext>
            </a:extLst>
          </p:cNvPr>
          <p:cNvSpPr>
            <a:spLocks noGrp="1" noRot="1" noChangeAspect="1" noChangeArrowheads="1" noTextEdit="1"/>
          </p:cNvSpPr>
          <p:nvPr>
            <p:ph type="sldImg"/>
          </p:nvPr>
        </p:nvSpPr>
        <p:spPr>
          <a:ln/>
        </p:spPr>
      </p:sp>
      <p:sp>
        <p:nvSpPr>
          <p:cNvPr id="30723" name="ノート プレースホルダ 2">
            <a:extLst>
              <a:ext uri="{FF2B5EF4-FFF2-40B4-BE49-F238E27FC236}">
                <a16:creationId xmlns:a16="http://schemas.microsoft.com/office/drawing/2014/main" id="{9DDAF9A5-2DE3-495A-A334-4748251C212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dirty="0">
                <a:latin typeface="Arial" panose="020B0604020202020204" pitchFamily="34" charset="0"/>
                <a:ea typeface="ヒラギノ角ゴ Pro W3" pitchFamily="-84" charset="-128"/>
              </a:rPr>
              <a:t>次に、当地区のインターアクトクラブについてご説明いたします。</a:t>
            </a:r>
            <a:endParaRPr kumimoji="1" lang="en-US" altLang="ja-JP" dirty="0">
              <a:latin typeface="Arial" panose="020B0604020202020204" pitchFamily="34" charset="0"/>
              <a:ea typeface="ヒラギノ角ゴ Pro W3" pitchFamily="-84" charset="-128"/>
            </a:endParaRPr>
          </a:p>
          <a:p>
            <a:r>
              <a:rPr kumimoji="1" lang="ja-JP" altLang="en-US" dirty="0">
                <a:latin typeface="Arial" panose="020B0604020202020204" pitchFamily="34" charset="0"/>
                <a:ea typeface="ヒラギノ角ゴ Pro W3" pitchFamily="-84" charset="-128"/>
              </a:rPr>
              <a:t>現在、第</a:t>
            </a:r>
            <a:r>
              <a:rPr kumimoji="1" lang="en-US" altLang="ja-JP" dirty="0">
                <a:latin typeface="Arial" panose="020B0604020202020204" pitchFamily="34" charset="0"/>
                <a:ea typeface="ヒラギノ角ゴ Pro W3" pitchFamily="-84" charset="-128"/>
              </a:rPr>
              <a:t>2660</a:t>
            </a:r>
            <a:r>
              <a:rPr kumimoji="1" lang="ja-JP" altLang="en-US" dirty="0">
                <a:latin typeface="Arial" panose="020B0604020202020204" pitchFamily="34" charset="0"/>
                <a:ea typeface="ヒラギノ角ゴ Pro W3" pitchFamily="-84" charset="-128"/>
              </a:rPr>
              <a:t>地区には</a:t>
            </a:r>
            <a:r>
              <a:rPr kumimoji="1" lang="en-US" altLang="ja-JP" dirty="0">
                <a:latin typeface="Arial" panose="020B0604020202020204" pitchFamily="34" charset="0"/>
                <a:ea typeface="ヒラギノ角ゴ Pro W3" pitchFamily="-84" charset="-128"/>
              </a:rPr>
              <a:t>10</a:t>
            </a:r>
            <a:r>
              <a:rPr kumimoji="1" lang="ja-JP" altLang="en-US" dirty="0">
                <a:latin typeface="Arial" panose="020B0604020202020204" pitchFamily="34" charset="0"/>
                <a:ea typeface="ヒラギノ角ゴ Pro W3" pitchFamily="-84" charset="-128"/>
              </a:rPr>
              <a:t>のインターアクトと</a:t>
            </a:r>
            <a:r>
              <a:rPr kumimoji="1" lang="en-US" altLang="ja-JP" dirty="0">
                <a:latin typeface="Arial" panose="020B0604020202020204" pitchFamily="34" charset="0"/>
                <a:ea typeface="ヒラギノ角ゴ Pro W3" pitchFamily="-84" charset="-128"/>
              </a:rPr>
              <a:t>11</a:t>
            </a:r>
            <a:r>
              <a:rPr kumimoji="1" lang="ja-JP" altLang="en-US" dirty="0">
                <a:latin typeface="Arial" panose="020B0604020202020204" pitchFamily="34" charset="0"/>
                <a:ea typeface="ヒラギノ角ゴ Pro W3" pitchFamily="-84" charset="-128"/>
              </a:rPr>
              <a:t>の提唱クラブがあり、</a:t>
            </a:r>
            <a:endParaRPr kumimoji="1" lang="en-US" altLang="ja-JP" dirty="0">
              <a:latin typeface="Arial" panose="020B0604020202020204" pitchFamily="34" charset="0"/>
              <a:ea typeface="ヒラギノ角ゴ Pro W3" pitchFamily="-84" charset="-128"/>
            </a:endParaRPr>
          </a:p>
          <a:p>
            <a:r>
              <a:rPr kumimoji="1" lang="ja-JP" altLang="en-US" dirty="0">
                <a:latin typeface="Arial" panose="020B0604020202020204" pitchFamily="34" charset="0"/>
                <a:ea typeface="ヒラギノ角ゴ Pro W3" pitchFamily="-84" charset="-128"/>
              </a:rPr>
              <a:t>各クラブごと、また合同で様々な奉仕活動を行っております。</a:t>
            </a:r>
            <a:endParaRPr kumimoji="1" lang="en-US" altLang="ja-JP" dirty="0">
              <a:latin typeface="Arial" panose="020B0604020202020204" pitchFamily="34" charset="0"/>
              <a:ea typeface="ヒラギノ角ゴ Pro W3" pitchFamily="-84" charset="-128"/>
            </a:endParaRPr>
          </a:p>
          <a:p>
            <a:endParaRPr kumimoji="1" lang="en-US" altLang="ja-JP" dirty="0">
              <a:latin typeface="Arial" panose="020B0604020202020204" pitchFamily="34" charset="0"/>
              <a:ea typeface="ヒラギノ角ゴ Pro W3" pitchFamily="-84" charset="-128"/>
            </a:endParaRPr>
          </a:p>
        </p:txBody>
      </p:sp>
    </p:spTree>
    <p:extLst>
      <p:ext uri="{BB962C8B-B14F-4D97-AF65-F5344CB8AC3E}">
        <p14:creationId xmlns:p14="http://schemas.microsoft.com/office/powerpoint/2010/main" val="2005735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5ADDCBF-BE3E-4D15-9F04-D6515DD06A86}"/>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D98C6EA1-EC5F-4891-AE9A-857567AE69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panose="020B0604020202020204" pitchFamily="34" charset="0"/>
                <a:ea typeface="ヒラギノ角ゴ Pro W3" pitchFamily="-84" charset="-128"/>
              </a:rPr>
              <a:t>以上で当地区の活動内容についてのご報告を終わらせていただきます。</a:t>
            </a:r>
            <a:endParaRPr lang="en-US" altLang="ja-JP" dirty="0">
              <a:latin typeface="Arial" panose="020B0604020202020204" pitchFamily="34" charset="0"/>
              <a:ea typeface="ヒラギノ角ゴ Pro W3" pitchFamily="-84" charset="-128"/>
            </a:endParaRPr>
          </a:p>
          <a:p>
            <a:r>
              <a:rPr lang="ja-JP" altLang="en-US" dirty="0">
                <a:latin typeface="Arial" panose="020B0604020202020204" pitchFamily="34" charset="0"/>
                <a:ea typeface="ヒラギノ角ゴ Pro W3" pitchFamily="-84" charset="-128"/>
              </a:rPr>
              <a:t>ご静聴ありがとうございました。</a:t>
            </a:r>
            <a:endParaRPr lang="ja-JP" altLang="ja-JP" dirty="0">
              <a:latin typeface="Arial" panose="020B0604020202020204" pitchFamily="34" charset="0"/>
              <a:ea typeface="ヒラギノ角ゴ Pro W3"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a:extLst>
              <a:ext uri="{FF2B5EF4-FFF2-40B4-BE49-F238E27FC236}">
                <a16:creationId xmlns:a16="http://schemas.microsoft.com/office/drawing/2014/main" id="{6A943346-7309-4AF1-92A1-3AF64814F48C}"/>
              </a:ext>
            </a:extLst>
          </p:cNvPr>
          <p:cNvSpPr>
            <a:spLocks noGrp="1" noRot="1" noChangeAspect="1" noChangeArrowheads="1" noTextEdit="1"/>
          </p:cNvSpPr>
          <p:nvPr>
            <p:ph type="sldImg"/>
          </p:nvPr>
        </p:nvSpPr>
        <p:spPr>
          <a:ln/>
        </p:spPr>
      </p:sp>
      <p:sp>
        <p:nvSpPr>
          <p:cNvPr id="22531" name="ノート プレースホルダ 2">
            <a:extLst>
              <a:ext uri="{FF2B5EF4-FFF2-40B4-BE49-F238E27FC236}">
                <a16:creationId xmlns:a16="http://schemas.microsoft.com/office/drawing/2014/main" id="{6B87D5A8-BBEF-45EF-AFF7-3FF4F32FCE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ＭＳ Ｐゴシック" panose="020B0600070205080204" pitchFamily="50" charset="-128"/>
                <a:ea typeface="ヒラギノ角ゴ Pro W3" pitchFamily="-84" charset="-128"/>
              </a:rPr>
              <a:t>インターアクトは、</a:t>
            </a:r>
            <a:r>
              <a:rPr lang="ja-JP" altLang="en-US">
                <a:latin typeface="Arial" panose="020B0604020202020204" pitchFamily="34" charset="0"/>
                <a:ea typeface="ヒラギノ角ゴ Pro W3" pitchFamily="-84" charset="-128"/>
              </a:rPr>
              <a:t>1</a:t>
            </a:r>
            <a:r>
              <a:rPr lang="en-US" altLang="ja-JP">
                <a:latin typeface="Arial" panose="020B0604020202020204" pitchFamily="34" charset="0"/>
                <a:ea typeface="ヒラギノ角ゴ Pro W3" pitchFamily="-84" charset="-128"/>
              </a:rPr>
              <a:t>2</a:t>
            </a:r>
            <a:r>
              <a:rPr lang="ja-JP" altLang="en-US">
                <a:latin typeface="ＭＳ Ｐゴシック" panose="020B0600070205080204" pitchFamily="50" charset="-128"/>
                <a:ea typeface="ヒラギノ角ゴ Pro W3" pitchFamily="-84" charset="-128"/>
              </a:rPr>
              <a:t>歳から</a:t>
            </a:r>
            <a:r>
              <a:rPr lang="ja-JP" altLang="en-US">
                <a:latin typeface="Arial" panose="020B0604020202020204" pitchFamily="34" charset="0"/>
                <a:ea typeface="ヒラギノ角ゴ Pro W3" pitchFamily="-84" charset="-128"/>
              </a:rPr>
              <a:t>18</a:t>
            </a:r>
            <a:r>
              <a:rPr lang="ja-JP" altLang="en-US">
                <a:latin typeface="ＭＳ Ｐゴシック" panose="020B0600070205080204" pitchFamily="50" charset="-128"/>
                <a:ea typeface="ヒラギノ角ゴ Pro W3" pitchFamily="-84" charset="-128"/>
              </a:rPr>
              <a:t>歳までの青少年のための奉仕クラブです。</a:t>
            </a:r>
            <a:r>
              <a:rPr lang="en-US" altLang="ja-JP">
                <a:latin typeface="ＭＳ Ｐゴシック" panose="020B0600070205080204" pitchFamily="50" charset="-128"/>
                <a:ea typeface="ヒラギノ角ゴ Pro W3" pitchFamily="-84" charset="-128"/>
              </a:rPr>
              <a:t> </a:t>
            </a:r>
          </a:p>
          <a:p>
            <a:r>
              <a:rPr lang="ja-JP" altLang="en-US">
                <a:latin typeface="ＭＳ Ｐゴシック" panose="020B0600070205080204" pitchFamily="50" charset="-128"/>
                <a:ea typeface="ヒラギノ角ゴ Pro W3" pitchFamily="-84" charset="-128"/>
              </a:rPr>
              <a:t>奉仕地域にあるロータリー･クラブが提唱クラブとなり、提唱校の青少年に</a:t>
            </a:r>
            <a:endParaRPr lang="en-US" altLang="ja-JP">
              <a:latin typeface="ＭＳ Ｐゴシック" panose="020B0600070205080204" pitchFamily="50" charset="-128"/>
              <a:ea typeface="ヒラギノ角ゴ Pro W3" pitchFamily="-84" charset="-128"/>
            </a:endParaRPr>
          </a:p>
          <a:p>
            <a:r>
              <a:rPr lang="ja-JP" altLang="en-US">
                <a:latin typeface="ＭＳ Ｐゴシック" panose="020B0600070205080204" pitchFamily="50" charset="-128"/>
                <a:ea typeface="ヒラギノ角ゴ Pro W3" pitchFamily="-84" charset="-128"/>
              </a:rPr>
              <a:t>楽しく、また意義のある奉仕プロジェクトに参加できるよう指導しています。</a:t>
            </a:r>
            <a:endParaRPr lang="en-US" altLang="ja-JP">
              <a:latin typeface="ＭＳ Ｐゴシック" panose="020B0600070205080204" pitchFamily="50" charset="-128"/>
              <a:ea typeface="ヒラギノ角ゴ Pro W3" pitchFamily="-84" charset="-128"/>
            </a:endParaRPr>
          </a:p>
          <a:p>
            <a:r>
              <a:rPr lang="ja-JP" altLang="en-US">
                <a:latin typeface="ＭＳ Ｐゴシック" panose="020B0600070205080204" pitchFamily="50" charset="-128"/>
                <a:ea typeface="ヒラギノ角ゴ Pro W3" pitchFamily="-84" charset="-128"/>
              </a:rPr>
              <a:t>提唱クラブのロータリアンからの熱心な協力により、インターアクターは指導力を身に付けたり、　</a:t>
            </a:r>
            <a:endParaRPr lang="en-US" altLang="ja-JP">
              <a:latin typeface="ＭＳ Ｐゴシック" panose="020B0600070205080204" pitchFamily="50" charset="-128"/>
              <a:ea typeface="ヒラギノ角ゴ Pro W3" pitchFamily="-84" charset="-128"/>
            </a:endParaRPr>
          </a:p>
          <a:p>
            <a:r>
              <a:rPr lang="ja-JP" altLang="en-US">
                <a:latin typeface="ＭＳ Ｐゴシック" panose="020B0600070205080204" pitchFamily="50" charset="-128"/>
                <a:ea typeface="ヒラギノ角ゴ Pro W3" pitchFamily="-84" charset="-128"/>
              </a:rPr>
              <a:t>他の学校のインターアクターとも新しい友情を築いています。</a:t>
            </a:r>
            <a:r>
              <a:rPr lang="en-US" altLang="ja-JP">
                <a:latin typeface="ＭＳ Ｐゴシック" panose="020B0600070205080204" pitchFamily="50" charset="-128"/>
                <a:ea typeface="ヒラギノ角ゴ Pro W3" pitchFamily="-84" charset="-128"/>
              </a:rPr>
              <a:t> </a:t>
            </a:r>
            <a:br>
              <a:rPr lang="ja-JP" altLang="en-US">
                <a:latin typeface="Arial" panose="020B0604020202020204" pitchFamily="34" charset="0"/>
                <a:ea typeface="ヒラギノ角ゴ Pro W3" pitchFamily="-84" charset="-128"/>
              </a:rPr>
            </a:br>
            <a:r>
              <a:rPr lang="ja-JP" altLang="en-US">
                <a:latin typeface="Arial" panose="020B0604020202020204" pitchFamily="34" charset="0"/>
                <a:ea typeface="ヒラギノ角ゴ Pro W3" pitchFamily="-84" charset="-128"/>
              </a:rPr>
              <a:t>さらにロータリークラブに新しい活力をもたらすだけでなく、</a:t>
            </a:r>
            <a:endParaRPr lang="en-US" altLang="ja-JP">
              <a:latin typeface="Arial" panose="020B0604020202020204" pitchFamily="34" charset="0"/>
              <a:ea typeface="ヒラギノ角ゴ Pro W3" pitchFamily="-84" charset="-128"/>
            </a:endParaRPr>
          </a:p>
          <a:p>
            <a:r>
              <a:rPr lang="ja-JP" altLang="en-US">
                <a:latin typeface="Arial" panose="020B0604020202020204" pitchFamily="34" charset="0"/>
                <a:ea typeface="ヒラギノ角ゴ Pro W3" pitchFamily="-84" charset="-128"/>
              </a:rPr>
              <a:t>奉仕のアイディアを生み出し、プロジェクトへの支援を高め、我々ロータリアンも共に成長していくことができます。</a:t>
            </a:r>
            <a:endParaRPr lang="en-US" altLang="ja-JP">
              <a:latin typeface="ＭＳ Ｐゴシック" panose="020B0600070205080204" pitchFamily="50" charset="-128"/>
              <a:ea typeface="ヒラギノ角ゴ Pro W3" pitchFamily="-84" charset="-128"/>
            </a:endParaRPr>
          </a:p>
          <a:p>
            <a:endParaRPr lang="en-US" altLang="ja-JP">
              <a:latin typeface="ＭＳ Ｐゴシック" panose="020B0600070205080204" pitchFamily="50" charset="-128"/>
              <a:ea typeface="ヒラギノ角ゴ Pro W3" pitchFamily="-84" charset="-128"/>
            </a:endParaRPr>
          </a:p>
          <a:p>
            <a:endParaRPr kumimoji="1" lang="ja-JP" altLang="en-US">
              <a:latin typeface="Arial" panose="020B0604020202020204" pitchFamily="34" charset="0"/>
              <a:ea typeface="ヒラギノ角ゴ Pro W3"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a:extLst>
              <a:ext uri="{FF2B5EF4-FFF2-40B4-BE49-F238E27FC236}">
                <a16:creationId xmlns:a16="http://schemas.microsoft.com/office/drawing/2014/main" id="{9792F7C5-7529-480A-A317-DB8A87F865F6}"/>
              </a:ext>
            </a:extLst>
          </p:cNvPr>
          <p:cNvSpPr>
            <a:spLocks noGrp="1" noRot="1" noChangeAspect="1" noChangeArrowheads="1" noTextEdit="1"/>
          </p:cNvSpPr>
          <p:nvPr>
            <p:ph type="sldImg"/>
          </p:nvPr>
        </p:nvSpPr>
        <p:spPr>
          <a:ln/>
        </p:spPr>
      </p:sp>
      <p:sp>
        <p:nvSpPr>
          <p:cNvPr id="24579" name="ノート プレースホルダ 2">
            <a:extLst>
              <a:ext uri="{FF2B5EF4-FFF2-40B4-BE49-F238E27FC236}">
                <a16:creationId xmlns:a16="http://schemas.microsoft.com/office/drawing/2014/main" id="{F8C6AA84-729B-4B50-A1DF-D41FEB4024D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a:latin typeface="Arial" panose="020B0604020202020204" pitchFamily="34" charset="0"/>
                <a:ea typeface="ヒラギノ角ゴ Pro W3" pitchFamily="-84" charset="-128"/>
              </a:rPr>
              <a:t>インターアクトという言葉は、「インターナショナル」と「アクション」の合成語です。</a:t>
            </a:r>
            <a:endParaRPr kumimoji="1" lang="en-US" altLang="ja-JP">
              <a:latin typeface="Arial" panose="020B0604020202020204" pitchFamily="34" charset="0"/>
              <a:ea typeface="ヒラギノ角ゴ Pro W3" pitchFamily="-84" charset="-128"/>
            </a:endParaRPr>
          </a:p>
          <a:p>
            <a:r>
              <a:rPr lang="en-US" altLang="ja-JP">
                <a:latin typeface="Arial" panose="020B0604020202020204" pitchFamily="34" charset="0"/>
                <a:ea typeface="ヒラギノ角ゴ Pro W3" pitchFamily="-84" charset="-128"/>
              </a:rPr>
              <a:t>1962</a:t>
            </a:r>
            <a:r>
              <a:rPr lang="ja-JP" altLang="en-US">
                <a:latin typeface="ＭＳ Ｐゴシック" panose="020B0600070205080204" pitchFamily="50" charset="-128"/>
                <a:ea typeface="ヒラギノ角ゴ Pro W3" pitchFamily="-84" charset="-128"/>
              </a:rPr>
              <a:t>年、アメリカのフロリダ州　メルボルン高校にて最初のクラブが結成されました。</a:t>
            </a:r>
            <a:endParaRPr lang="en-US" altLang="ja-JP">
              <a:latin typeface="ＭＳ Ｐゴシック" panose="020B0600070205080204" pitchFamily="50" charset="-128"/>
              <a:ea typeface="ヒラギノ角ゴ Pro W3" pitchFamily="-84" charset="-128"/>
            </a:endParaRPr>
          </a:p>
          <a:p>
            <a:r>
              <a:rPr lang="ja-JP" altLang="en-US">
                <a:latin typeface="ＭＳ Ｐゴシック" panose="020B0600070205080204" pitchFamily="50" charset="-128"/>
                <a:ea typeface="ヒラギノ角ゴ Pro W3" pitchFamily="-84" charset="-128"/>
              </a:rPr>
              <a:t>約</a:t>
            </a:r>
            <a:r>
              <a:rPr lang="en-US" altLang="ja-JP">
                <a:latin typeface="Arial" panose="020B0604020202020204" pitchFamily="34" charset="0"/>
                <a:ea typeface="ヒラギノ角ゴ Pro W3" pitchFamily="-84" charset="-128"/>
              </a:rPr>
              <a:t>54</a:t>
            </a:r>
            <a:r>
              <a:rPr lang="ja-JP" altLang="en-US">
                <a:latin typeface="ＭＳ Ｐゴシック" panose="020B0600070205080204" pitchFamily="50" charset="-128"/>
                <a:ea typeface="ヒラギノ角ゴ Pro W3" pitchFamily="-84" charset="-128"/>
              </a:rPr>
              <a:t>万人の会員と世界の</a:t>
            </a:r>
            <a:r>
              <a:rPr lang="en-US" altLang="ja-JP">
                <a:latin typeface="ＭＳ Ｐゴシック" panose="020B0600070205080204" pitchFamily="50" charset="-128"/>
                <a:ea typeface="ヒラギノ角ゴ Pro W3" pitchFamily="-84" charset="-128"/>
              </a:rPr>
              <a:t>150</a:t>
            </a:r>
            <a:r>
              <a:rPr lang="ja-JP" altLang="en-US">
                <a:latin typeface="ＭＳ Ｐゴシック" panose="020B0600070205080204" pitchFamily="50" charset="-128"/>
                <a:ea typeface="ヒラギノ角ゴ Pro W3" pitchFamily="-84" charset="-128"/>
              </a:rPr>
              <a:t>以上の国と</a:t>
            </a:r>
            <a:r>
              <a:rPr lang="ja-JP" altLang="en-US">
                <a:latin typeface="Arial" panose="020B0604020202020204" pitchFamily="34" charset="0"/>
                <a:ea typeface="ヒラギノ角ゴ Pro W3" pitchFamily="-84" charset="-128"/>
              </a:rPr>
              <a:t>地域に</a:t>
            </a:r>
            <a:r>
              <a:rPr lang="en-US" altLang="ja-JP">
                <a:latin typeface="Arial" panose="020B0604020202020204" pitchFamily="34" charset="0"/>
                <a:ea typeface="ヒラギノ角ゴ Pro W3" pitchFamily="-84" charset="-128"/>
              </a:rPr>
              <a:t>23,438</a:t>
            </a:r>
            <a:r>
              <a:rPr lang="ja-JP" altLang="en-US">
                <a:latin typeface="ＭＳ Ｐゴシック" panose="020B0600070205080204" pitchFamily="50" charset="-128"/>
                <a:ea typeface="ヒラギノ角ゴ Pro W3" pitchFamily="-84" charset="-128"/>
              </a:rPr>
              <a:t>ものクラブを世界中に持つ</a:t>
            </a:r>
            <a:endParaRPr lang="en-US" altLang="ja-JP">
              <a:latin typeface="ＭＳ Ｐゴシック" panose="020B0600070205080204" pitchFamily="50" charset="-128"/>
              <a:ea typeface="ヒラギノ角ゴ Pro W3" pitchFamily="-84" charset="-128"/>
            </a:endParaRPr>
          </a:p>
          <a:p>
            <a:r>
              <a:rPr kumimoji="1" lang="ja-JP" altLang="en-US">
                <a:latin typeface="ＭＳ Ｐゴシック" panose="020B0600070205080204" pitchFamily="50" charset="-128"/>
                <a:ea typeface="ヒラギノ角ゴ Pro W3" pitchFamily="-84" charset="-128"/>
              </a:rPr>
              <a:t>インターアクトは、若者の情熱と活気に満ちた奉仕活動で力強いパワーを発揮しています。</a:t>
            </a:r>
            <a:r>
              <a:rPr kumimoji="1" lang="en-US" altLang="ja-JP">
                <a:latin typeface="ＭＳ Ｐゴシック" panose="020B0600070205080204" pitchFamily="50" charset="-128"/>
                <a:ea typeface="ヒラギノ角ゴ Pro W3" pitchFamily="-84" charset="-128"/>
              </a:rPr>
              <a:t>(2018</a:t>
            </a:r>
            <a:r>
              <a:rPr kumimoji="1" lang="ja-JP" altLang="en-US">
                <a:latin typeface="ＭＳ Ｐゴシック" panose="020B0600070205080204" pitchFamily="50" charset="-128"/>
                <a:ea typeface="ヒラギノ角ゴ Pro W3" pitchFamily="-84" charset="-128"/>
              </a:rPr>
              <a:t>年</a:t>
            </a:r>
            <a:r>
              <a:rPr kumimoji="1" lang="en-US" altLang="ja-JP">
                <a:latin typeface="ＭＳ Ｐゴシック" panose="020B0600070205080204" pitchFamily="50" charset="-128"/>
                <a:ea typeface="ヒラギノ角ゴ Pro W3" pitchFamily="-84" charset="-128"/>
              </a:rPr>
              <a:t>11</a:t>
            </a:r>
            <a:r>
              <a:rPr kumimoji="1" lang="ja-JP" altLang="en-US">
                <a:latin typeface="ＭＳ Ｐゴシック" panose="020B0600070205080204" pitchFamily="50" charset="-128"/>
                <a:ea typeface="ヒラギノ角ゴ Pro W3" pitchFamily="-84" charset="-128"/>
              </a:rPr>
              <a:t>月</a:t>
            </a:r>
            <a:r>
              <a:rPr kumimoji="1" lang="en-US" altLang="ja-JP">
                <a:latin typeface="ＭＳ Ｐゴシック" panose="020B0600070205080204" pitchFamily="50" charset="-128"/>
                <a:ea typeface="ヒラギノ角ゴ Pro W3" pitchFamily="-84" charset="-128"/>
              </a:rPr>
              <a:t>20</a:t>
            </a:r>
            <a:r>
              <a:rPr kumimoji="1" lang="ja-JP" altLang="en-US">
                <a:latin typeface="ＭＳ Ｐゴシック" panose="020B0600070205080204" pitchFamily="50" charset="-128"/>
                <a:ea typeface="ヒラギノ角ゴ Pro W3" pitchFamily="-84" charset="-128"/>
              </a:rPr>
              <a:t>日現在）</a:t>
            </a:r>
            <a:endParaRPr kumimoji="1" lang="en-US" altLang="ja-JP">
              <a:latin typeface="ＭＳ Ｐゴシック" panose="020B0600070205080204" pitchFamily="50" charset="-128"/>
              <a:ea typeface="ヒラギノ角ゴ Pro W3"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a:extLst>
              <a:ext uri="{FF2B5EF4-FFF2-40B4-BE49-F238E27FC236}">
                <a16:creationId xmlns:a16="http://schemas.microsoft.com/office/drawing/2014/main" id="{BF351E0E-2985-4F85-9A8A-F7EEE6476C5D}"/>
              </a:ext>
            </a:extLst>
          </p:cNvPr>
          <p:cNvSpPr>
            <a:spLocks noGrp="1" noRot="1" noChangeAspect="1" noChangeArrowheads="1" noTextEdit="1"/>
          </p:cNvSpPr>
          <p:nvPr>
            <p:ph type="sldImg"/>
          </p:nvPr>
        </p:nvSpPr>
        <p:spPr>
          <a:ln/>
        </p:spPr>
      </p:sp>
      <p:sp>
        <p:nvSpPr>
          <p:cNvPr id="26627" name="ノート プレースホルダ 2">
            <a:extLst>
              <a:ext uri="{FF2B5EF4-FFF2-40B4-BE49-F238E27FC236}">
                <a16:creationId xmlns:a16="http://schemas.microsoft.com/office/drawing/2014/main" id="{9CCDB2AA-E96F-4707-BE5D-ACD8A64F97F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en-US" altLang="ja-JP" dirty="0">
              <a:latin typeface="Arial" panose="020B0604020202020204" pitchFamily="34" charset="0"/>
              <a:ea typeface="ヒラギノ角ゴ Pro W3"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a:extLst>
              <a:ext uri="{FF2B5EF4-FFF2-40B4-BE49-F238E27FC236}">
                <a16:creationId xmlns:a16="http://schemas.microsoft.com/office/drawing/2014/main" id="{6664E9A7-A7EF-4442-A7FF-28B30ADF4D49}"/>
              </a:ext>
            </a:extLst>
          </p:cNvPr>
          <p:cNvSpPr>
            <a:spLocks noGrp="1" noRot="1" noChangeAspect="1" noChangeArrowheads="1" noTextEdit="1"/>
          </p:cNvSpPr>
          <p:nvPr>
            <p:ph type="sldImg"/>
          </p:nvPr>
        </p:nvSpPr>
        <p:spPr>
          <a:ln/>
        </p:spPr>
      </p:sp>
      <p:sp>
        <p:nvSpPr>
          <p:cNvPr id="28675" name="ノート プレースホルダ 2">
            <a:extLst>
              <a:ext uri="{FF2B5EF4-FFF2-40B4-BE49-F238E27FC236}">
                <a16:creationId xmlns:a16="http://schemas.microsoft.com/office/drawing/2014/main" id="{3B098E77-28E3-41F7-8CC4-9C7133462A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dirty="0">
                <a:latin typeface="Arial" panose="020B0604020202020204" pitchFamily="34" charset="0"/>
                <a:ea typeface="ヒラギノ角ゴ Pro W3" pitchFamily="-84" charset="-128"/>
              </a:rPr>
              <a:t>次に、日本</a:t>
            </a:r>
            <a:r>
              <a:rPr kumimoji="1" lang="en-US" altLang="ja-JP" dirty="0">
                <a:latin typeface="Arial" panose="020B0604020202020204" pitchFamily="34" charset="0"/>
                <a:ea typeface="ヒラギノ角ゴ Pro W3" pitchFamily="-84" charset="-128"/>
              </a:rPr>
              <a:t>34</a:t>
            </a:r>
            <a:r>
              <a:rPr kumimoji="1" lang="ja-JP" altLang="en-US" dirty="0">
                <a:latin typeface="Arial" panose="020B0604020202020204" pitchFamily="34" charset="0"/>
                <a:ea typeface="ヒラギノ角ゴ Pro W3" pitchFamily="-84" charset="-128"/>
              </a:rPr>
              <a:t>地区のインターアクトクラブ数を紹介します。</a:t>
            </a:r>
            <a:endParaRPr kumimoji="1" lang="en-US" altLang="ja-JP" dirty="0">
              <a:latin typeface="Arial" panose="020B0604020202020204" pitchFamily="34" charset="0"/>
              <a:ea typeface="ヒラギノ角ゴ Pro W3"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a:extLst>
              <a:ext uri="{FF2B5EF4-FFF2-40B4-BE49-F238E27FC236}">
                <a16:creationId xmlns:a16="http://schemas.microsoft.com/office/drawing/2014/main" id="{52EFFAA1-1B4F-406E-BA6B-C2A7E93C91AE}"/>
              </a:ext>
            </a:extLst>
          </p:cNvPr>
          <p:cNvSpPr>
            <a:spLocks noGrp="1" noRot="1" noChangeAspect="1" noChangeArrowheads="1" noTextEdit="1"/>
          </p:cNvSpPr>
          <p:nvPr>
            <p:ph type="sldImg"/>
          </p:nvPr>
        </p:nvSpPr>
        <p:spPr>
          <a:ln/>
        </p:spPr>
      </p:sp>
      <p:sp>
        <p:nvSpPr>
          <p:cNvPr id="30723" name="ノート プレースホルダ 2">
            <a:extLst>
              <a:ext uri="{FF2B5EF4-FFF2-40B4-BE49-F238E27FC236}">
                <a16:creationId xmlns:a16="http://schemas.microsoft.com/office/drawing/2014/main" id="{9DDAF9A5-2DE3-495A-A334-4748251C212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dirty="0">
                <a:latin typeface="Arial" panose="020B0604020202020204" pitchFamily="34" charset="0"/>
                <a:ea typeface="ヒラギノ角ゴ Pro W3" pitchFamily="-84" charset="-128"/>
              </a:rPr>
              <a:t>次に、当地区のインターアクトクラブについてご説明いたします。</a:t>
            </a:r>
            <a:endParaRPr kumimoji="1" lang="en-US" altLang="ja-JP" dirty="0">
              <a:latin typeface="Arial" panose="020B0604020202020204" pitchFamily="34" charset="0"/>
              <a:ea typeface="ヒラギノ角ゴ Pro W3" pitchFamily="-84" charset="-128"/>
            </a:endParaRPr>
          </a:p>
          <a:p>
            <a:r>
              <a:rPr kumimoji="1" lang="ja-JP" altLang="en-US" dirty="0">
                <a:latin typeface="Arial" panose="020B0604020202020204" pitchFamily="34" charset="0"/>
                <a:ea typeface="ヒラギノ角ゴ Pro W3" pitchFamily="-84" charset="-128"/>
              </a:rPr>
              <a:t>現在、第</a:t>
            </a:r>
            <a:r>
              <a:rPr kumimoji="1" lang="en-US" altLang="ja-JP" dirty="0">
                <a:latin typeface="Arial" panose="020B0604020202020204" pitchFamily="34" charset="0"/>
                <a:ea typeface="ヒラギノ角ゴ Pro W3" pitchFamily="-84" charset="-128"/>
              </a:rPr>
              <a:t>2660</a:t>
            </a:r>
            <a:r>
              <a:rPr kumimoji="1" lang="ja-JP" altLang="en-US" dirty="0">
                <a:latin typeface="Arial" panose="020B0604020202020204" pitchFamily="34" charset="0"/>
                <a:ea typeface="ヒラギノ角ゴ Pro W3" pitchFamily="-84" charset="-128"/>
              </a:rPr>
              <a:t>地区には</a:t>
            </a:r>
            <a:r>
              <a:rPr kumimoji="1" lang="en-US" altLang="ja-JP" dirty="0">
                <a:latin typeface="Arial" panose="020B0604020202020204" pitchFamily="34" charset="0"/>
                <a:ea typeface="ヒラギノ角ゴ Pro W3" pitchFamily="-84" charset="-128"/>
              </a:rPr>
              <a:t>10</a:t>
            </a:r>
            <a:r>
              <a:rPr kumimoji="1" lang="ja-JP" altLang="en-US" dirty="0">
                <a:latin typeface="Arial" panose="020B0604020202020204" pitchFamily="34" charset="0"/>
                <a:ea typeface="ヒラギノ角ゴ Pro W3" pitchFamily="-84" charset="-128"/>
              </a:rPr>
              <a:t>のインターアクトと</a:t>
            </a:r>
            <a:r>
              <a:rPr kumimoji="1" lang="en-US" altLang="ja-JP" dirty="0">
                <a:latin typeface="Arial" panose="020B0604020202020204" pitchFamily="34" charset="0"/>
                <a:ea typeface="ヒラギノ角ゴ Pro W3" pitchFamily="-84" charset="-128"/>
              </a:rPr>
              <a:t>11</a:t>
            </a:r>
            <a:r>
              <a:rPr kumimoji="1" lang="ja-JP" altLang="en-US" dirty="0">
                <a:latin typeface="Arial" panose="020B0604020202020204" pitchFamily="34" charset="0"/>
                <a:ea typeface="ヒラギノ角ゴ Pro W3" pitchFamily="-84" charset="-128"/>
              </a:rPr>
              <a:t>の提唱クラブがあり、</a:t>
            </a:r>
            <a:endParaRPr kumimoji="1" lang="en-US" altLang="ja-JP" dirty="0">
              <a:latin typeface="Arial" panose="020B0604020202020204" pitchFamily="34" charset="0"/>
              <a:ea typeface="ヒラギノ角ゴ Pro W3" pitchFamily="-84" charset="-128"/>
            </a:endParaRPr>
          </a:p>
          <a:p>
            <a:r>
              <a:rPr kumimoji="1" lang="ja-JP" altLang="en-US" dirty="0">
                <a:latin typeface="Arial" panose="020B0604020202020204" pitchFamily="34" charset="0"/>
                <a:ea typeface="ヒラギノ角ゴ Pro W3" pitchFamily="-84" charset="-128"/>
              </a:rPr>
              <a:t>各クラブごと、また合同で様々な奉仕活動を行っております。</a:t>
            </a:r>
            <a:endParaRPr kumimoji="1" lang="en-US" altLang="ja-JP" dirty="0">
              <a:latin typeface="Arial" panose="020B0604020202020204" pitchFamily="34" charset="0"/>
              <a:ea typeface="ヒラギノ角ゴ Pro W3" pitchFamily="-84" charset="-128"/>
            </a:endParaRPr>
          </a:p>
          <a:p>
            <a:endParaRPr kumimoji="1" lang="en-US" altLang="ja-JP" dirty="0">
              <a:latin typeface="Arial" panose="020B0604020202020204" pitchFamily="34" charset="0"/>
              <a:ea typeface="ヒラギノ角ゴ Pro W3"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a:extLst>
              <a:ext uri="{FF2B5EF4-FFF2-40B4-BE49-F238E27FC236}">
                <a16:creationId xmlns:a16="http://schemas.microsoft.com/office/drawing/2014/main" id="{7C1FC2F7-A39B-4703-929B-9E6CEDD438FE}"/>
              </a:ext>
            </a:extLst>
          </p:cNvPr>
          <p:cNvSpPr>
            <a:spLocks noGrp="1" noRot="1" noChangeAspect="1" noChangeArrowheads="1" noTextEdit="1"/>
          </p:cNvSpPr>
          <p:nvPr>
            <p:ph type="sldImg"/>
          </p:nvPr>
        </p:nvSpPr>
        <p:spPr>
          <a:ln/>
        </p:spPr>
      </p:sp>
      <p:sp>
        <p:nvSpPr>
          <p:cNvPr id="34819" name="ノート プレースホルダ 2">
            <a:extLst>
              <a:ext uri="{FF2B5EF4-FFF2-40B4-BE49-F238E27FC236}">
                <a16:creationId xmlns:a16="http://schemas.microsoft.com/office/drawing/2014/main" id="{2198B376-E832-4BF1-A8EB-E0C53CCF8F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en-US" altLang="ja-JP">
              <a:latin typeface="Arial" panose="020B0604020202020204" pitchFamily="34" charset="0"/>
              <a:ea typeface="ヒラギノ角ゴ Pro W3"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a:extLst>
              <a:ext uri="{FF2B5EF4-FFF2-40B4-BE49-F238E27FC236}">
                <a16:creationId xmlns:a16="http://schemas.microsoft.com/office/drawing/2014/main" id="{7C1FC2F7-A39B-4703-929B-9E6CEDD438FE}"/>
              </a:ext>
            </a:extLst>
          </p:cNvPr>
          <p:cNvSpPr>
            <a:spLocks noGrp="1" noRot="1" noChangeAspect="1" noChangeArrowheads="1" noTextEdit="1"/>
          </p:cNvSpPr>
          <p:nvPr>
            <p:ph type="sldImg"/>
          </p:nvPr>
        </p:nvSpPr>
        <p:spPr>
          <a:ln/>
        </p:spPr>
      </p:sp>
      <p:sp>
        <p:nvSpPr>
          <p:cNvPr id="34819" name="ノート プレースホルダ 2">
            <a:extLst>
              <a:ext uri="{FF2B5EF4-FFF2-40B4-BE49-F238E27FC236}">
                <a16:creationId xmlns:a16="http://schemas.microsoft.com/office/drawing/2014/main" id="{2198B376-E832-4BF1-A8EB-E0C53CCF8F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en-US" altLang="ja-JP" dirty="0">
              <a:latin typeface="Arial" panose="020B0604020202020204" pitchFamily="34" charset="0"/>
              <a:ea typeface="ヒラギノ角ゴ Pro W3" pitchFamily="-84" charset="-128"/>
            </a:endParaRPr>
          </a:p>
        </p:txBody>
      </p:sp>
    </p:spTree>
    <p:extLst>
      <p:ext uri="{BB962C8B-B14F-4D97-AF65-F5344CB8AC3E}">
        <p14:creationId xmlns:p14="http://schemas.microsoft.com/office/powerpoint/2010/main" val="3853875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a:extLst>
              <a:ext uri="{FF2B5EF4-FFF2-40B4-BE49-F238E27FC236}">
                <a16:creationId xmlns:a16="http://schemas.microsoft.com/office/drawing/2014/main" id="{7C1FC2F7-A39B-4703-929B-9E6CEDD438FE}"/>
              </a:ext>
            </a:extLst>
          </p:cNvPr>
          <p:cNvSpPr>
            <a:spLocks noGrp="1" noRot="1" noChangeAspect="1" noChangeArrowheads="1" noTextEdit="1"/>
          </p:cNvSpPr>
          <p:nvPr>
            <p:ph type="sldImg"/>
          </p:nvPr>
        </p:nvSpPr>
        <p:spPr>
          <a:ln/>
        </p:spPr>
      </p:sp>
      <p:sp>
        <p:nvSpPr>
          <p:cNvPr id="34819" name="ノート プレースホルダ 2">
            <a:extLst>
              <a:ext uri="{FF2B5EF4-FFF2-40B4-BE49-F238E27FC236}">
                <a16:creationId xmlns:a16="http://schemas.microsoft.com/office/drawing/2014/main" id="{2198B376-E832-4BF1-A8EB-E0C53CCF8F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en-US" altLang="ja-JP" dirty="0">
              <a:latin typeface="Arial" panose="020B0604020202020204" pitchFamily="34" charset="0"/>
              <a:ea typeface="ヒラギノ角ゴ Pro W3" pitchFamily="-84" charset="-128"/>
            </a:endParaRPr>
          </a:p>
        </p:txBody>
      </p:sp>
    </p:spTree>
    <p:extLst>
      <p:ext uri="{BB962C8B-B14F-4D97-AF65-F5344CB8AC3E}">
        <p14:creationId xmlns:p14="http://schemas.microsoft.com/office/powerpoint/2010/main" val="931392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AEEF"/>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AEEF"/>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814642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25CABA4-8C17-42CC-BC48-71A2CDE7A5D4}"/>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5" name="Rectangle 5">
            <a:extLst>
              <a:ext uri="{FF2B5EF4-FFF2-40B4-BE49-F238E27FC236}">
                <a16:creationId xmlns:a16="http://schemas.microsoft.com/office/drawing/2014/main" id="{F0633BDE-6062-486F-BDA1-C9FEF7905DD4}"/>
              </a:ext>
            </a:extLst>
          </p:cNvPr>
          <p:cNvSpPr>
            <a:spLocks noChangeArrowheads="1"/>
          </p:cNvSpPr>
          <p:nvPr userDrawn="1"/>
        </p:nvSpPr>
        <p:spPr bwMode="auto">
          <a:xfrm>
            <a:off x="-76200" y="457200"/>
            <a:ext cx="9296400" cy="533400"/>
          </a:xfrm>
          <a:prstGeom prst="rect">
            <a:avLst/>
          </a:prstGeom>
          <a:solidFill>
            <a:srgbClr val="FF7600"/>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7043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p:nvPr>
        </p:nvSpPr>
        <p:spPr>
          <a:xfrm>
            <a:off x="381000" y="228600"/>
            <a:ext cx="8763000" cy="533400"/>
          </a:xfrm>
          <a:prstGeom prst="rect">
            <a:avLst/>
          </a:prstGeom>
        </p:spPr>
        <p:txBody>
          <a:bodyPr lIns="0" tIns="0" rIns="0" bIns="0" anchor="ctr" anchorCtr="0"/>
          <a:lstStyle>
            <a:lvl1pPr algn="l">
              <a:defRPr sz="1800">
                <a:solidFill>
                  <a:schemeClr val="bg1">
                    <a:lumMod val="85000"/>
                  </a:schemeClr>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004123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0" i="0" cap="all">
                <a:latin typeface="Arial Narrow"/>
                <a:cs typeface="Arial Narrow"/>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Georgia"/>
                <a:cs typeface="Georgi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57042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02377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92321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191836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45026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atin typeface="Arial Narrow"/>
                <a:cs typeface="Arial Narrow"/>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Georgia"/>
                <a:cs typeface="Georgia"/>
              </a:defRPr>
            </a:lvl1pPr>
            <a:lvl2pPr>
              <a:defRPr sz="2800">
                <a:latin typeface="Georgia"/>
                <a:cs typeface="Georgia"/>
              </a:defRPr>
            </a:lvl2pPr>
            <a:lvl3pPr>
              <a:defRPr sz="2400">
                <a:latin typeface="Georgia"/>
                <a:cs typeface="Georgia"/>
              </a:defRPr>
            </a:lvl3pPr>
            <a:lvl4pPr>
              <a:defRPr sz="2000">
                <a:latin typeface="Georgia"/>
                <a:cs typeface="Georgia"/>
              </a:defRPr>
            </a:lvl4pPr>
            <a:lvl5pPr>
              <a:defRPr sz="2000">
                <a:latin typeface="Georgia"/>
                <a:cs typeface="Georgia"/>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162896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Arial Narrow"/>
                <a:cs typeface="Arial Narrow"/>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54020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615950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5DAA"/>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5DAA"/>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28897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936920483"/>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txAndClipArt">
  <p:cSld name="タイトル、テキスト、クリップ アート">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381000"/>
            <a:ext cx="7620000" cy="838200"/>
          </a:xfrm>
          <a:prstGeom prst="rect">
            <a:avLst/>
          </a:prstGeo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09600" y="1524000"/>
            <a:ext cx="3924300" cy="5029200"/>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クリップアート プレースホルダ 3"/>
          <p:cNvSpPr>
            <a:spLocks noGrp="1"/>
          </p:cNvSpPr>
          <p:nvPr>
            <p:ph type="clipArt" sz="half" idx="2"/>
          </p:nvPr>
        </p:nvSpPr>
        <p:spPr>
          <a:xfrm>
            <a:off x="4686300" y="1524000"/>
            <a:ext cx="3924300" cy="5029200"/>
          </a:xfrm>
          <a:prstGeom prst="rect">
            <a:avLst/>
          </a:prstGeom>
        </p:spPr>
        <p:txBody>
          <a:bodyPr/>
          <a:lstStyle/>
          <a:p>
            <a:pPr lvl="0"/>
            <a:endParaRPr lang="ja-JP" altLang="en-US" noProof="0"/>
          </a:p>
        </p:txBody>
      </p:sp>
    </p:spTree>
    <p:extLst>
      <p:ext uri="{BB962C8B-B14F-4D97-AF65-F5344CB8AC3E}">
        <p14:creationId xmlns:p14="http://schemas.microsoft.com/office/powerpoint/2010/main" val="2119317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clipArtAndTx">
  <p:cSld name="タイトル、クリップ アート、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381000"/>
            <a:ext cx="7620000" cy="838200"/>
          </a:xfrm>
          <a:prstGeom prst="rect">
            <a:avLst/>
          </a:prstGeom>
        </p:spPr>
        <p:txBody>
          <a:bodyPr/>
          <a:lstStyle/>
          <a:p>
            <a:r>
              <a:rPr lang="ja-JP" altLang="en-US"/>
              <a:t>マスタ タイトルの書式設定</a:t>
            </a:r>
          </a:p>
        </p:txBody>
      </p:sp>
      <p:sp>
        <p:nvSpPr>
          <p:cNvPr id="3" name="クリップアート プレースホルダ 2"/>
          <p:cNvSpPr>
            <a:spLocks noGrp="1"/>
          </p:cNvSpPr>
          <p:nvPr>
            <p:ph type="clipArt" sz="half" idx="1"/>
          </p:nvPr>
        </p:nvSpPr>
        <p:spPr>
          <a:xfrm>
            <a:off x="609600" y="1524000"/>
            <a:ext cx="3924300" cy="5029200"/>
          </a:xfrm>
          <a:prstGeom prst="rect">
            <a:avLst/>
          </a:prstGeom>
        </p:spPr>
        <p:txBody>
          <a:bodyPr/>
          <a:lstStyle/>
          <a:p>
            <a:pPr lvl="0"/>
            <a:endParaRPr lang="ja-JP" altLang="en-US" noProof="0"/>
          </a:p>
        </p:txBody>
      </p:sp>
      <p:sp>
        <p:nvSpPr>
          <p:cNvPr id="4" name="テキスト プレースホルダ 3"/>
          <p:cNvSpPr>
            <a:spLocks noGrp="1"/>
          </p:cNvSpPr>
          <p:nvPr>
            <p:ph type="body" sz="half" idx="2"/>
          </p:nvPr>
        </p:nvSpPr>
        <p:spPr>
          <a:xfrm>
            <a:off x="4686300" y="1524000"/>
            <a:ext cx="3924300" cy="5029200"/>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787175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Tree>
    <p:extLst>
      <p:ext uri="{BB962C8B-B14F-4D97-AF65-F5344CB8AC3E}">
        <p14:creationId xmlns:p14="http://schemas.microsoft.com/office/powerpoint/2010/main" val="38567562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406E617-F8C9-4EC8-94DF-4F74FD0A900F}"/>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4" name="Rectangle 4">
            <a:extLst>
              <a:ext uri="{FF2B5EF4-FFF2-40B4-BE49-F238E27FC236}">
                <a16:creationId xmlns:a16="http://schemas.microsoft.com/office/drawing/2014/main" id="{9CFD8728-77BB-425D-B496-25FC9CA0AFB3}"/>
              </a:ext>
            </a:extLst>
          </p:cNvPr>
          <p:cNvSpPr>
            <a:spLocks noChangeArrowheads="1"/>
          </p:cNvSpPr>
          <p:nvPr userDrawn="1"/>
        </p:nvSpPr>
        <p:spPr bwMode="auto">
          <a:xfrm>
            <a:off x="-152400" y="2667000"/>
            <a:ext cx="9525000" cy="1600200"/>
          </a:xfrm>
          <a:prstGeom prst="rect">
            <a:avLst/>
          </a:prstGeom>
          <a:solidFill>
            <a:schemeClr val="accent1"/>
          </a:solidFill>
          <a:ln>
            <a:noFill/>
          </a:ln>
          <a:effectLst>
            <a:outerShdw blurRad="88900" dist="61087" dir="5400000" rotWithShape="0">
              <a:srgbClr val="808080">
                <a:alpha val="45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007774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9307EDCB-FF05-4EC2-B8D0-4669E4A31EF7}"/>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4" name="Rectangle 4">
            <a:extLst>
              <a:ext uri="{FF2B5EF4-FFF2-40B4-BE49-F238E27FC236}">
                <a16:creationId xmlns:a16="http://schemas.microsoft.com/office/drawing/2014/main" id="{57BD0BB5-7E94-4DEB-887E-7914ECC44AF1}"/>
              </a:ext>
            </a:extLst>
          </p:cNvPr>
          <p:cNvSpPr>
            <a:spLocks noChangeArrowheads="1"/>
          </p:cNvSpPr>
          <p:nvPr userDrawn="1"/>
        </p:nvSpPr>
        <p:spPr bwMode="auto">
          <a:xfrm>
            <a:off x="-152400" y="2667000"/>
            <a:ext cx="9525000" cy="1600200"/>
          </a:xfrm>
          <a:prstGeom prst="rect">
            <a:avLst/>
          </a:prstGeom>
          <a:solidFill>
            <a:srgbClr val="005DAA"/>
          </a:solidFill>
          <a:ln>
            <a:noFill/>
          </a:ln>
          <a:effectLst>
            <a:outerShdw blurRad="88900" dist="61087" dir="5400000" rotWithShape="0">
              <a:srgbClr val="808080">
                <a:alpha val="45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738765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E60E906E-FA28-4E24-A6D0-BEFFECB0D476}"/>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4" name="Rectangle 4">
            <a:extLst>
              <a:ext uri="{FF2B5EF4-FFF2-40B4-BE49-F238E27FC236}">
                <a16:creationId xmlns:a16="http://schemas.microsoft.com/office/drawing/2014/main" id="{D3A02632-8E37-4CD0-BEF4-6E346E62267A}"/>
              </a:ext>
            </a:extLst>
          </p:cNvPr>
          <p:cNvSpPr>
            <a:spLocks noChangeArrowheads="1"/>
          </p:cNvSpPr>
          <p:nvPr userDrawn="1"/>
        </p:nvSpPr>
        <p:spPr bwMode="auto">
          <a:xfrm>
            <a:off x="-152400" y="2667000"/>
            <a:ext cx="9525000" cy="1600200"/>
          </a:xfrm>
          <a:prstGeom prst="rect">
            <a:avLst/>
          </a:prstGeom>
          <a:solidFill>
            <a:schemeClr val="tx2"/>
          </a:solidFill>
          <a:ln>
            <a:noFill/>
          </a:ln>
          <a:effectLst>
            <a:outerShdw blurRad="88900" dist="61087" dir="5400000" rotWithShape="0">
              <a:srgbClr val="808080">
                <a:alpha val="45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0884523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C97AD87F-E159-4467-A943-759A33BC724D}"/>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4" name="Rectangle 4">
            <a:extLst>
              <a:ext uri="{FF2B5EF4-FFF2-40B4-BE49-F238E27FC236}">
                <a16:creationId xmlns:a16="http://schemas.microsoft.com/office/drawing/2014/main" id="{726ADC12-9B57-4510-892E-778881E98ECC}"/>
              </a:ext>
            </a:extLst>
          </p:cNvPr>
          <p:cNvSpPr>
            <a:spLocks noChangeArrowheads="1"/>
          </p:cNvSpPr>
          <p:nvPr userDrawn="1"/>
        </p:nvSpPr>
        <p:spPr bwMode="auto">
          <a:xfrm>
            <a:off x="-152400" y="2667000"/>
            <a:ext cx="9525000" cy="1600200"/>
          </a:xfrm>
          <a:prstGeom prst="rect">
            <a:avLst/>
          </a:prstGeom>
          <a:solidFill>
            <a:srgbClr val="009999"/>
          </a:solidFill>
          <a:ln>
            <a:noFill/>
          </a:ln>
          <a:effectLst>
            <a:outerShdw blurRad="88900" dist="61087" dir="5400000" rotWithShape="0">
              <a:srgbClr val="808080">
                <a:alpha val="45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968177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63B77809-37BE-4899-9AA1-15E1BC3C0F06}"/>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4" name="Rectangle 4">
            <a:extLst>
              <a:ext uri="{FF2B5EF4-FFF2-40B4-BE49-F238E27FC236}">
                <a16:creationId xmlns:a16="http://schemas.microsoft.com/office/drawing/2014/main" id="{1E952AA5-7171-470F-90D1-2E04BF5307E1}"/>
              </a:ext>
            </a:extLst>
          </p:cNvPr>
          <p:cNvSpPr>
            <a:spLocks noChangeArrowheads="1"/>
          </p:cNvSpPr>
          <p:nvPr userDrawn="1"/>
        </p:nvSpPr>
        <p:spPr bwMode="auto">
          <a:xfrm>
            <a:off x="-152400" y="2667000"/>
            <a:ext cx="9525000" cy="1600200"/>
          </a:xfrm>
          <a:prstGeom prst="rect">
            <a:avLst/>
          </a:prstGeom>
          <a:solidFill>
            <a:srgbClr val="FF7600"/>
          </a:solidFill>
          <a:ln>
            <a:noFill/>
          </a:ln>
          <a:effectLst>
            <a:outerShdw blurRad="88900" dist="61087" dir="5400000" rotWithShape="0">
              <a:srgbClr val="808080">
                <a:alpha val="45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9933888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E7690E29-C04B-41F2-BA1E-97DA50367D1A}"/>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388819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tx2"/>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3169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3"/>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3"/>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45637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6"/>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6"/>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29198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0CF29F1-941E-41A2-9D76-0C1806B69A23}"/>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5" name="Rectangle 5">
            <a:extLst>
              <a:ext uri="{FF2B5EF4-FFF2-40B4-BE49-F238E27FC236}">
                <a16:creationId xmlns:a16="http://schemas.microsoft.com/office/drawing/2014/main" id="{71D309C8-324E-4188-9C27-46B5BC93BEA2}"/>
              </a:ext>
            </a:extLst>
          </p:cNvPr>
          <p:cNvSpPr>
            <a:spLocks noChangeArrowheads="1"/>
          </p:cNvSpPr>
          <p:nvPr userDrawn="1"/>
        </p:nvSpPr>
        <p:spPr bwMode="auto">
          <a:xfrm>
            <a:off x="120786" y="235085"/>
            <a:ext cx="7620000" cy="549274"/>
          </a:xfrm>
          <a:prstGeom prst="rect">
            <a:avLst/>
          </a:prstGeom>
          <a:solidFill>
            <a:schemeClr val="accent1"/>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title"/>
          </p:nvPr>
        </p:nvSpPr>
        <p:spPr>
          <a:xfrm>
            <a:off x="381000" y="25258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dirty="0"/>
              <a:t>Click to edit Master title style</a:t>
            </a:r>
          </a:p>
        </p:txBody>
      </p:sp>
      <p:pic>
        <p:nvPicPr>
          <p:cNvPr id="6" name="図 5">
            <a:extLst>
              <a:ext uri="{FF2B5EF4-FFF2-40B4-BE49-F238E27FC236}">
                <a16:creationId xmlns:a16="http://schemas.microsoft.com/office/drawing/2014/main" id="{62CAD3C6-5700-4CD8-B153-2D57B55B6F35}"/>
              </a:ext>
            </a:extLst>
          </p:cNvPr>
          <p:cNvPicPr>
            <a:picLocks noChangeAspect="1"/>
          </p:cNvPicPr>
          <p:nvPr userDrawn="1"/>
        </p:nvPicPr>
        <p:blipFill>
          <a:blip r:embed="rId2"/>
          <a:stretch>
            <a:fillRect/>
          </a:stretch>
        </p:blipFill>
        <p:spPr>
          <a:xfrm>
            <a:off x="7966143" y="199756"/>
            <a:ext cx="952500" cy="825008"/>
          </a:xfrm>
          <a:prstGeom prst="rect">
            <a:avLst/>
          </a:prstGeom>
        </p:spPr>
      </p:pic>
    </p:spTree>
    <p:extLst>
      <p:ext uri="{BB962C8B-B14F-4D97-AF65-F5344CB8AC3E}">
        <p14:creationId xmlns:p14="http://schemas.microsoft.com/office/powerpoint/2010/main" val="4063798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3CF30E-634A-4740-8EB7-5B3386BDCEB2}"/>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5" name="Rectangle 5">
            <a:extLst>
              <a:ext uri="{FF2B5EF4-FFF2-40B4-BE49-F238E27FC236}">
                <a16:creationId xmlns:a16="http://schemas.microsoft.com/office/drawing/2014/main" id="{9CBE31C1-A4B2-43D2-9BD8-15AD9BB64D57}"/>
              </a:ext>
            </a:extLst>
          </p:cNvPr>
          <p:cNvSpPr>
            <a:spLocks noChangeArrowheads="1"/>
          </p:cNvSpPr>
          <p:nvPr userDrawn="1"/>
        </p:nvSpPr>
        <p:spPr bwMode="auto">
          <a:xfrm>
            <a:off x="0" y="304800"/>
            <a:ext cx="7810500" cy="533400"/>
          </a:xfrm>
          <a:prstGeom prst="rect">
            <a:avLst/>
          </a:prstGeom>
          <a:solidFill>
            <a:srgbClr val="005DAA"/>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title"/>
          </p:nvPr>
        </p:nvSpPr>
        <p:spPr>
          <a:xfrm>
            <a:off x="457199" y="304800"/>
            <a:ext cx="9259871"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pic>
        <p:nvPicPr>
          <p:cNvPr id="6" name="図 5">
            <a:extLst>
              <a:ext uri="{FF2B5EF4-FFF2-40B4-BE49-F238E27FC236}">
                <a16:creationId xmlns:a16="http://schemas.microsoft.com/office/drawing/2014/main" id="{E44A90D9-729F-4FD2-91C2-B47A2255A35F}"/>
              </a:ext>
            </a:extLst>
          </p:cNvPr>
          <p:cNvPicPr>
            <a:picLocks noChangeAspect="1"/>
          </p:cNvPicPr>
          <p:nvPr userDrawn="1"/>
        </p:nvPicPr>
        <p:blipFill>
          <a:blip r:embed="rId2"/>
          <a:stretch>
            <a:fillRect/>
          </a:stretch>
        </p:blipFill>
        <p:spPr>
          <a:xfrm>
            <a:off x="7924800" y="158996"/>
            <a:ext cx="952500" cy="825008"/>
          </a:xfrm>
          <a:prstGeom prst="rect">
            <a:avLst/>
          </a:prstGeom>
        </p:spPr>
      </p:pic>
    </p:spTree>
    <p:extLst>
      <p:ext uri="{BB962C8B-B14F-4D97-AF65-F5344CB8AC3E}">
        <p14:creationId xmlns:p14="http://schemas.microsoft.com/office/powerpoint/2010/main" val="1485148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4E1950-2F00-4E8D-9633-32DE4D9C3C50}"/>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5" name="Rectangle 5">
            <a:extLst>
              <a:ext uri="{FF2B5EF4-FFF2-40B4-BE49-F238E27FC236}">
                <a16:creationId xmlns:a16="http://schemas.microsoft.com/office/drawing/2014/main" id="{4314745B-9054-4AEF-A312-06530FE6FD7C}"/>
              </a:ext>
            </a:extLst>
          </p:cNvPr>
          <p:cNvSpPr>
            <a:spLocks noChangeArrowheads="1"/>
          </p:cNvSpPr>
          <p:nvPr userDrawn="1"/>
        </p:nvSpPr>
        <p:spPr bwMode="auto">
          <a:xfrm>
            <a:off x="-76200" y="457200"/>
            <a:ext cx="9296400" cy="533400"/>
          </a:xfrm>
          <a:prstGeom prst="rect">
            <a:avLst/>
          </a:prstGeom>
          <a:solidFill>
            <a:schemeClr val="tx2"/>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42250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EFC8D6-BBDB-4E40-B2A7-BB0101EBA56B}"/>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5" name="Rectangle 5">
            <a:extLst>
              <a:ext uri="{FF2B5EF4-FFF2-40B4-BE49-F238E27FC236}">
                <a16:creationId xmlns:a16="http://schemas.microsoft.com/office/drawing/2014/main" id="{0B014F35-AF38-4CA1-A88C-1E8B49FFE4EA}"/>
              </a:ext>
            </a:extLst>
          </p:cNvPr>
          <p:cNvSpPr>
            <a:spLocks noChangeArrowheads="1"/>
          </p:cNvSpPr>
          <p:nvPr userDrawn="1"/>
        </p:nvSpPr>
        <p:spPr bwMode="auto">
          <a:xfrm>
            <a:off x="-76200" y="457200"/>
            <a:ext cx="9296400" cy="533400"/>
          </a:xfrm>
          <a:prstGeom prst="rect">
            <a:avLst/>
          </a:prstGeom>
          <a:solidFill>
            <a:srgbClr val="009999"/>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8824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19"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F4670D5-135C-441B-83D4-7C6E045CB46E}"/>
              </a:ext>
            </a:extLst>
          </p:cNvPr>
          <p:cNvSpPr/>
          <p:nvPr/>
        </p:nvSpPr>
        <p:spPr>
          <a:xfrm>
            <a:off x="0" y="0"/>
            <a:ext cx="9144000" cy="6858000"/>
          </a:xfrm>
          <a:prstGeom prst="rect">
            <a:avLst/>
          </a:prstGeom>
          <a:solidFill>
            <a:srgbClr val="E6E5D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pic>
        <p:nvPicPr>
          <p:cNvPr id="1027" name="Picture 3">
            <a:extLst>
              <a:ext uri="{FF2B5EF4-FFF2-40B4-BE49-F238E27FC236}">
                <a16:creationId xmlns:a16="http://schemas.microsoft.com/office/drawing/2014/main" id="{CFA09046-C636-4F31-B9A3-FFCB2621957C}"/>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04800" y="6186488"/>
            <a:ext cx="1325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a:extLst>
              <a:ext uri="{FF2B5EF4-FFF2-40B4-BE49-F238E27FC236}">
                <a16:creationId xmlns:a16="http://schemas.microsoft.com/office/drawing/2014/main" id="{E94FC20A-C467-4295-8461-E7EF468514F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562600" y="1524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224" r:id="rId1"/>
    <p:sldLayoutId id="2147485225" r:id="rId2"/>
    <p:sldLayoutId id="2147485226" r:id="rId3"/>
    <p:sldLayoutId id="2147485227" r:id="rId4"/>
    <p:sldLayoutId id="2147485228" r:id="rId5"/>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50" charset="-128"/>
          <a:cs typeface="MS PGothic"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50"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50"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50"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50"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50"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図 2" descr="挿絵 が含まれている画像&#10;&#10;自動的に生成された説明">
            <a:extLst>
              <a:ext uri="{FF2B5EF4-FFF2-40B4-BE49-F238E27FC236}">
                <a16:creationId xmlns:a16="http://schemas.microsoft.com/office/drawing/2014/main" id="{7C0222DC-2129-4A70-AB60-98A0356AA2C8}"/>
              </a:ext>
            </a:extLst>
          </p:cNvPr>
          <p:cNvPicPr>
            <a:picLocks noChangeAspect="1"/>
          </p:cNvPicPr>
          <p:nvPr userDrawn="1"/>
        </p:nvPicPr>
        <p:blipFill>
          <a:blip r:embed="rId20"/>
          <a:stretch>
            <a:fillRect/>
          </a:stretch>
        </p:blipFill>
        <p:spPr>
          <a:xfrm>
            <a:off x="152400" y="6019800"/>
            <a:ext cx="1676400" cy="725044"/>
          </a:xfrm>
          <a:prstGeom prst="rect">
            <a:avLst/>
          </a:prstGeom>
        </p:spPr>
      </p:pic>
    </p:spTree>
  </p:cSld>
  <p:clrMap bg1="lt1" tx1="dk1" bg2="lt2" tx2="dk2" accent1="accent1" accent2="accent2" accent3="accent3" accent4="accent4" accent5="accent5" accent6="accent6" hlink="hlink" folHlink="folHlink"/>
  <p:sldLayoutIdLst>
    <p:sldLayoutId id="2147485240" r:id="rId1"/>
    <p:sldLayoutId id="2147485241" r:id="rId2"/>
    <p:sldLayoutId id="2147485242" r:id="rId3"/>
    <p:sldLayoutId id="2147485243" r:id="rId4"/>
    <p:sldLayoutId id="2147485244" r:id="rId5"/>
    <p:sldLayoutId id="2147485229" r:id="rId6"/>
    <p:sldLayoutId id="2147485230" r:id="rId7"/>
    <p:sldLayoutId id="2147485231" r:id="rId8"/>
    <p:sldLayoutId id="2147485232" r:id="rId9"/>
    <p:sldLayoutId id="2147485233" r:id="rId10"/>
    <p:sldLayoutId id="2147485234" r:id="rId11"/>
    <p:sldLayoutId id="2147485235" r:id="rId12"/>
    <p:sldLayoutId id="2147485236" r:id="rId13"/>
    <p:sldLayoutId id="2147485245" r:id="rId14"/>
    <p:sldLayoutId id="2147485246" r:id="rId15"/>
    <p:sldLayoutId id="2147485237" r:id="rId16"/>
    <p:sldLayoutId id="2147485238" r:id="rId17"/>
    <p:sldLayoutId id="2147485239" r:id="rId18"/>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50" charset="-128"/>
          <a:cs typeface="MS PGothic"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50"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50"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50"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50"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50"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57FD8B-46F1-434B-85BF-EF9AD19FFFCE}"/>
              </a:ext>
            </a:extLst>
          </p:cNvPr>
          <p:cNvSpPr txBox="1"/>
          <p:nvPr/>
        </p:nvSpPr>
        <p:spPr>
          <a:xfrm>
            <a:off x="7162800" y="6477000"/>
            <a:ext cx="1524000" cy="138113"/>
          </a:xfrm>
          <a:prstGeom prst="rect">
            <a:avLst/>
          </a:prstGeom>
          <a:noFill/>
        </p:spPr>
        <p:txBody>
          <a:bodyPr lIns="0" tIns="0" rIns="0" bIns="0">
            <a:spAutoFit/>
          </a:bodyPr>
          <a:lstStyle>
            <a:lvl1pPr eaLnBrk="0" hangingPunct="0">
              <a:defRPr sz="2400">
                <a:solidFill>
                  <a:schemeClr val="tx1"/>
                </a:solidFill>
                <a:latin typeface="Arial" panose="020B0604020202020204" pitchFamily="34" charset="0"/>
                <a:ea typeface="ヒラギノ角ゴ Pro W3" pitchFamily="-84" charset="-128"/>
              </a:defRPr>
            </a:lvl1pPr>
            <a:lvl2pPr marL="742950" indent="-285750" eaLnBrk="0" hangingPunct="0">
              <a:defRPr sz="2400">
                <a:solidFill>
                  <a:schemeClr val="tx1"/>
                </a:solidFill>
                <a:latin typeface="Arial" panose="020B0604020202020204" pitchFamily="34" charset="0"/>
                <a:ea typeface="ヒラギノ角ゴ Pro W3" pitchFamily="-84" charset="-128"/>
              </a:defRPr>
            </a:lvl2pPr>
            <a:lvl3pPr marL="1143000" indent="-228600" eaLnBrk="0" hangingPunct="0">
              <a:defRPr sz="2400">
                <a:solidFill>
                  <a:schemeClr val="tx1"/>
                </a:solidFill>
                <a:latin typeface="Arial" panose="020B0604020202020204" pitchFamily="34" charset="0"/>
                <a:ea typeface="ヒラギノ角ゴ Pro W3" pitchFamily="-84" charset="-128"/>
              </a:defRPr>
            </a:lvl3pPr>
            <a:lvl4pPr marL="1600200" indent="-228600" eaLnBrk="0" hangingPunct="0">
              <a:defRPr sz="2400">
                <a:solidFill>
                  <a:schemeClr val="tx1"/>
                </a:solidFill>
                <a:latin typeface="Arial" panose="020B0604020202020204" pitchFamily="34" charset="0"/>
                <a:ea typeface="ヒラギノ角ゴ Pro W3" pitchFamily="-84" charset="-128"/>
              </a:defRPr>
            </a:lvl4pPr>
            <a:lvl5pPr marL="2057400" indent="-228600" eaLnBrk="0" hangingPunct="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r">
              <a:defRPr/>
            </a:pPr>
            <a:r>
              <a:rPr lang="en-US" altLang="ja-JP" sz="900">
                <a:solidFill>
                  <a:srgbClr val="BCBDC0"/>
                </a:solidFill>
                <a:latin typeface="Arial Narrow" panose="020B0606020202030204" pitchFamily="34" charset="0"/>
              </a:rPr>
              <a:t>TITLE |  </a:t>
            </a:r>
            <a:fld id="{CA4B4540-16BC-494B-92CD-48F7DA06FF13}" type="slidenum">
              <a:rPr lang="en-US" altLang="ja-JP" sz="900" smtClean="0">
                <a:solidFill>
                  <a:srgbClr val="BCBDC0"/>
                </a:solidFill>
                <a:latin typeface="Arial Narrow" panose="020B0606020202030204" pitchFamily="34" charset="0"/>
              </a:rPr>
              <a:pPr algn="r">
                <a:defRPr/>
              </a:pPr>
              <a:t>‹#›</a:t>
            </a:fld>
            <a:r>
              <a:rPr lang="en-US" altLang="ja-JP" sz="900">
                <a:solidFill>
                  <a:srgbClr val="BCBDC0"/>
                </a:solidFill>
                <a:latin typeface="Arial Narrow" panose="020B0606020202030204" pitchFamily="34" charset="0"/>
              </a:rPr>
              <a:t>  </a:t>
            </a:r>
            <a:endParaRPr lang="en-US" altLang="ja-JP" sz="900">
              <a:solidFill>
                <a:srgbClr val="958D85"/>
              </a:solidFill>
              <a:latin typeface="Arial Narrow" panose="020B0606020202030204" pitchFamily="34" charset="0"/>
            </a:endParaRPr>
          </a:p>
        </p:txBody>
      </p:sp>
      <p:pic>
        <p:nvPicPr>
          <p:cNvPr id="3075" name="Picture 3">
            <a:extLst>
              <a:ext uri="{FF2B5EF4-FFF2-40B4-BE49-F238E27FC236}">
                <a16:creationId xmlns:a16="http://schemas.microsoft.com/office/drawing/2014/main" id="{C4746CD7-6849-452A-B9D5-F022D242B43D}"/>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57200" y="6146800"/>
            <a:ext cx="1295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247" r:id="rId1"/>
    <p:sldLayoutId id="2147485248" r:id="rId2"/>
    <p:sldLayoutId id="2147485249" r:id="rId3"/>
    <p:sldLayoutId id="2147485250" r:id="rId4"/>
    <p:sldLayoutId id="2147485251" r:id="rId5"/>
    <p:sldLayoutId id="2147485252" r:id="rId6"/>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50" charset="-128"/>
          <a:cs typeface="MS PGothic"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pitchFamily="50" charset="-128"/>
          <a:cs typeface="MS PGothic"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50"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50"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50"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50"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50"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3.xml"/><Relationship Id="rId1" Type="http://schemas.openxmlformats.org/officeDocument/2006/relationships/tags" Target="../tags/tag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51DDE89-5C3B-4055-AF07-ED9294D5091A}"/>
              </a:ext>
            </a:extLst>
          </p:cNvPr>
          <p:cNvSpPr>
            <a:spLocks noChangeArrowheads="1"/>
          </p:cNvSpPr>
          <p:nvPr/>
        </p:nvSpPr>
        <p:spPr bwMode="auto">
          <a:xfrm>
            <a:off x="0" y="3367088"/>
            <a:ext cx="9144000" cy="914400"/>
          </a:xfrm>
          <a:prstGeom prst="rect">
            <a:avLst/>
          </a:prstGeom>
          <a:solidFill>
            <a:srgbClr val="005DAA"/>
          </a:solidFill>
          <a:ln>
            <a:noFill/>
          </a:ln>
          <a:effectLst>
            <a:outerShdw blurRad="40000" dist="23000" dir="5400000" rotWithShape="0">
              <a:srgbClr val="808080">
                <a:alpha val="34998"/>
              </a:srgbClr>
            </a:outerShdw>
          </a:effectLst>
        </p:spPr>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a:defRPr/>
            </a:pPr>
            <a:endParaRPr lang="ja-JP" altLang="ja-JP">
              <a:solidFill>
                <a:srgbClr val="FFFFFF"/>
              </a:solidFill>
              <a:latin typeface="Calibri" pitchFamily="34" charset="0"/>
            </a:endParaRPr>
          </a:p>
        </p:txBody>
      </p:sp>
      <p:sp>
        <p:nvSpPr>
          <p:cNvPr id="19459" name="Rectangle 10">
            <a:extLst>
              <a:ext uri="{FF2B5EF4-FFF2-40B4-BE49-F238E27FC236}">
                <a16:creationId xmlns:a16="http://schemas.microsoft.com/office/drawing/2014/main" id="{41496FD0-0865-44C6-91F1-9C4CBF488DE1}"/>
              </a:ext>
            </a:extLst>
          </p:cNvPr>
          <p:cNvSpPr txBox="1">
            <a:spLocks noChangeArrowheads="1"/>
          </p:cNvSpPr>
          <p:nvPr/>
        </p:nvSpPr>
        <p:spPr bwMode="auto">
          <a:xfrm>
            <a:off x="330200" y="3595688"/>
            <a:ext cx="881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57200">
              <a:defRPr sz="2400">
                <a:solidFill>
                  <a:schemeClr val="tx1"/>
                </a:solidFill>
                <a:latin typeface="Arial" panose="020B0604020202020204" pitchFamily="34" charset="0"/>
                <a:ea typeface="ヒラギノ角ゴ Pro W3" pitchFamily="-84" charset="-128"/>
              </a:defRPr>
            </a:lvl1pPr>
            <a:lvl2pPr marL="742950" indent="-285750" defTabSz="457200">
              <a:defRPr sz="2400">
                <a:solidFill>
                  <a:schemeClr val="tx1"/>
                </a:solidFill>
                <a:latin typeface="Arial" panose="020B0604020202020204" pitchFamily="34" charset="0"/>
                <a:ea typeface="ヒラギノ角ゴ Pro W3" pitchFamily="-84" charset="-128"/>
              </a:defRPr>
            </a:lvl2pPr>
            <a:lvl3pPr marL="1143000" indent="-228600" defTabSz="457200">
              <a:defRPr sz="2400">
                <a:solidFill>
                  <a:schemeClr val="tx1"/>
                </a:solidFill>
                <a:latin typeface="Arial" panose="020B0604020202020204" pitchFamily="34" charset="0"/>
                <a:ea typeface="ヒラギノ角ゴ Pro W3" pitchFamily="-84" charset="-128"/>
              </a:defRPr>
            </a:lvl3pPr>
            <a:lvl4pPr marL="1600200" indent="-228600" defTabSz="457200">
              <a:defRPr sz="2400">
                <a:solidFill>
                  <a:schemeClr val="tx1"/>
                </a:solidFill>
                <a:latin typeface="Arial" panose="020B0604020202020204" pitchFamily="34" charset="0"/>
                <a:ea typeface="ヒラギノ角ゴ Pro W3" pitchFamily="-84" charset="-128"/>
              </a:defRPr>
            </a:lvl4pPr>
            <a:lvl5pPr marL="2057400" indent="-228600" defTabSz="457200">
              <a:defRPr sz="2400">
                <a:solidFill>
                  <a:schemeClr val="tx1"/>
                </a:solidFill>
                <a:latin typeface="Arial" panose="020B0604020202020204" pitchFamily="34" charset="0"/>
                <a:ea typeface="ヒラギノ角ゴ Pro W3" pitchFamily="-8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spcAft>
                <a:spcPts val="2400"/>
              </a:spcAft>
            </a:pPr>
            <a:r>
              <a:rPr lang="ja-JP" altLang="en-US" sz="3200" b="1">
                <a:solidFill>
                  <a:schemeClr val="bg2"/>
                </a:solidFill>
                <a:latin typeface="Meiryo UI" panose="020B0604030504040204" pitchFamily="50" charset="-128"/>
                <a:ea typeface="Meiryo UI" panose="020B0604030504040204" pitchFamily="50" charset="-128"/>
                <a:cs typeface="Meiryo UI" panose="020B0604030504040204" pitchFamily="50" charset="-128"/>
              </a:rPr>
              <a:t>青少年奉仕部門　インターアクト委員会</a:t>
            </a:r>
            <a:endParaRPr lang="en-US" altLang="ja-JP" sz="2000">
              <a:solidFill>
                <a:srgbClr val="01B4E7"/>
              </a:solidFill>
              <a:latin typeface="Georgia" panose="02040502050405020303" pitchFamily="18" charset="0"/>
            </a:endParaRPr>
          </a:p>
        </p:txBody>
      </p:sp>
      <p:sp>
        <p:nvSpPr>
          <p:cNvPr id="19461" name="テキスト ボックス 9">
            <a:extLst>
              <a:ext uri="{FF2B5EF4-FFF2-40B4-BE49-F238E27FC236}">
                <a16:creationId xmlns:a16="http://schemas.microsoft.com/office/drawing/2014/main" id="{594467A0-BF23-40D7-9081-062F67634AB0}"/>
              </a:ext>
            </a:extLst>
          </p:cNvPr>
          <p:cNvSpPr txBox="1">
            <a:spLocks noChangeArrowheads="1"/>
          </p:cNvSpPr>
          <p:nvPr/>
        </p:nvSpPr>
        <p:spPr bwMode="auto">
          <a:xfrm>
            <a:off x="4343400" y="4739242"/>
            <a:ext cx="4517583" cy="14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r>
              <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2020-21</a:t>
            </a:r>
            <a:r>
              <a:rPr kumimoji="1" lang="ja-JP" altLang="en-US"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年度のための地区研修・協議会</a:t>
            </a:r>
            <a:endPar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kumimoji="1" lang="ja-JP" altLang="en-US"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地区インターアクト委員会</a:t>
            </a:r>
            <a:endPar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2020-21</a:t>
            </a:r>
            <a:r>
              <a:rPr kumimoji="1" lang="ja-JP" altLang="en-US" sz="2000" dirty="0">
                <a:solidFill>
                  <a:srgbClr val="005DAA"/>
                </a:solidFill>
                <a:latin typeface="Meiryo UI" panose="020B0604030504040204" pitchFamily="50" charset="-128"/>
                <a:ea typeface="Meiryo UI" panose="020B0604030504040204" pitchFamily="50" charset="-128"/>
                <a:cs typeface="Meiryo UI" panose="020B0604030504040204" pitchFamily="50" charset="-128"/>
              </a:rPr>
              <a:t>年度委員長　福田　治夫</a:t>
            </a:r>
          </a:p>
        </p:txBody>
      </p:sp>
      <p:pic>
        <p:nvPicPr>
          <p:cNvPr id="3" name="図 2">
            <a:extLst>
              <a:ext uri="{FF2B5EF4-FFF2-40B4-BE49-F238E27FC236}">
                <a16:creationId xmlns:a16="http://schemas.microsoft.com/office/drawing/2014/main" id="{70051968-E6DC-4D3C-93DD-769BF9EC41C4}"/>
              </a:ext>
            </a:extLst>
          </p:cNvPr>
          <p:cNvPicPr>
            <a:picLocks noChangeAspect="1"/>
          </p:cNvPicPr>
          <p:nvPr/>
        </p:nvPicPr>
        <p:blipFill>
          <a:blip r:embed="rId3"/>
          <a:stretch>
            <a:fillRect/>
          </a:stretch>
        </p:blipFill>
        <p:spPr>
          <a:xfrm>
            <a:off x="5562600" y="262844"/>
            <a:ext cx="3061569" cy="265780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3826"/>
    </mc:Choice>
    <mc:Fallback>
      <p:transition spd="slow" advTm="1382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A53CB26-88A4-46DB-9DC4-F5C5A1ECCE99}"/>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高校側からのアプローチ</a:t>
            </a:r>
          </a:p>
        </p:txBody>
      </p:sp>
      <p:sp>
        <p:nvSpPr>
          <p:cNvPr id="33795" name="Rectangle 4" descr="1rotary">
            <a:extLst>
              <a:ext uri="{FF2B5EF4-FFF2-40B4-BE49-F238E27FC236}">
                <a16:creationId xmlns:a16="http://schemas.microsoft.com/office/drawing/2014/main" id="{413F26CF-3D5F-40F2-A3A0-CA3C1C0E1682}"/>
              </a:ext>
            </a:extLst>
          </p:cNvPr>
          <p:cNvSpPr>
            <a:spLocks noGrp="1" noChangeArrowheads="1"/>
          </p:cNvSpPr>
          <p:nvPr>
            <p:ph idx="4294967295"/>
          </p:nvPr>
        </p:nvSpPr>
        <p:spPr bwMode="auto">
          <a:xfrm>
            <a:off x="419100" y="1219200"/>
            <a:ext cx="8305800" cy="5105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インターアクトご担当者様</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buFontTx/>
              <a:buNone/>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突然のメールで申し訳ございません。</a:t>
            </a: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高槻高等学校のボランティア委員会顧問、田中と申します。</a:t>
            </a: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本委員会は本年度発足したばかりの団体です。</a:t>
            </a: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生徒に活動の方向性を考えさせたところ、一つのアイディアとしてインターア</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クトへの参加という結論が出てまいりました。</a:t>
            </a: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しかし、教員の中にも経験者がおらず、また、近隣校をあたりましても参加し</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ている団体が見つからない状況で、具体的に何をすればいいかも分からない状</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態に陥っております。</a:t>
            </a: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そんな中、清風高校の中村先生にご相談する機会があり、こちらのアドレスを</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ご紹介いただきました。</a:t>
            </a:r>
          </a:p>
          <a:p>
            <a:pPr>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以下、生徒の文面でございます。ご返信いただければ幸いです。</a:t>
            </a:r>
          </a:p>
          <a:p>
            <a:pPr>
              <a:lnSpc>
                <a:spcPts val="1500"/>
              </a:lnSpc>
              <a:buFontTx/>
              <a:buNone/>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p>
          <a:p>
            <a:pPr>
              <a:lnSpc>
                <a:spcPts val="1500"/>
              </a:lnSpc>
              <a:buFontTx/>
              <a:buNone/>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17429557"/>
      </p:ext>
    </p:extLst>
  </p:cSld>
  <p:clrMapOvr>
    <a:masterClrMapping/>
  </p:clrMapOvr>
  <mc:AlternateContent xmlns:mc="http://schemas.openxmlformats.org/markup-compatibility/2006">
    <mc:Choice xmlns:p14="http://schemas.microsoft.com/office/powerpoint/2010/main" Requires="p14">
      <p:transition spd="slow" p14:dur="2000" advTm="14478"/>
    </mc:Choice>
    <mc:Fallback>
      <p:transition spd="slow" advTm="1447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A53CB26-88A4-46DB-9DC4-F5C5A1ECCE99}"/>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高校側からのアプローチ</a:t>
            </a:r>
          </a:p>
        </p:txBody>
      </p:sp>
      <p:sp>
        <p:nvSpPr>
          <p:cNvPr id="33795" name="Rectangle 4" descr="1rotary">
            <a:extLst>
              <a:ext uri="{FF2B5EF4-FFF2-40B4-BE49-F238E27FC236}">
                <a16:creationId xmlns:a16="http://schemas.microsoft.com/office/drawing/2014/main" id="{413F26CF-3D5F-40F2-A3A0-CA3C1C0E1682}"/>
              </a:ext>
            </a:extLst>
          </p:cNvPr>
          <p:cNvSpPr>
            <a:spLocks noGrp="1" noChangeArrowheads="1"/>
          </p:cNvSpPr>
          <p:nvPr>
            <p:ph idx="4294967295"/>
          </p:nvPr>
        </p:nvSpPr>
        <p:spPr bwMode="auto">
          <a:xfrm>
            <a:off x="266700" y="906085"/>
            <a:ext cx="8610600" cy="5989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lnSpc>
                <a:spcPts val="2400"/>
              </a:lnSpc>
              <a:buFontTx/>
              <a:buNone/>
            </a:pP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以下引用</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初めまして、私は高槻中学校・高等学校ボランティア委員会、地域連携プロジ</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ェクト代表の吉津優人と申します。先日、当校のある第２６６０地区の北摂地域</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にインターアクトクラブが存在しないということで、本会の推進する地域連携プ</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ロジェクトにて、北摂インターアクトクラブの必要を感じ、新たに結成する考え</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に至りました。</a:t>
            </a: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結成の手順等はインターアクト要覧記載に従おうと考えておりますが、現在上</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部団体としてロータリークラブとのつながりがございません。</a:t>
            </a: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我々が支援を求めるべきロータリークラブをご紹介いただけませんでしょうか。</a:t>
            </a: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何卒よろしくお願いいたします。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引用以上</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連絡に関しましては、代表して顧問が行います。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メール、お電話は田中までお願いいたします。よろしくお願いいたします。</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 </a:t>
            </a:r>
          </a:p>
          <a:p>
            <a:pPr algn="just">
              <a:lnSpc>
                <a:spcPts val="2400"/>
              </a:lnSpc>
              <a:buFontTx/>
              <a:buNone/>
            </a:pP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p>
          <a:p>
            <a:pPr algn="just">
              <a:lnSpc>
                <a:spcPts val="2400"/>
              </a:lnSpc>
              <a:buFontTx/>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高槻中学・高等学校 ボランティア委員会　顧問</a:t>
            </a:r>
          </a:p>
          <a:p>
            <a:pPr>
              <a:lnSpc>
                <a:spcPts val="1500"/>
              </a:lnSpc>
              <a:buFontTx/>
              <a:buNone/>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11783426"/>
      </p:ext>
    </p:extLst>
  </p:cSld>
  <p:clrMapOvr>
    <a:masterClrMapping/>
  </p:clrMapOvr>
  <mc:AlternateContent xmlns:mc="http://schemas.openxmlformats.org/markup-compatibility/2006">
    <mc:Choice xmlns:p14="http://schemas.microsoft.com/office/powerpoint/2010/main" Requires="p14">
      <p:transition spd="slow" p14:dur="2000" advTm="5975"/>
    </mc:Choice>
    <mc:Fallback>
      <p:transition spd="slow" advTm="597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5EF7E4F3-FDC3-4BAC-9E41-10769DCF6D90}"/>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ロータリークラブからのアプローチ</a:t>
            </a:r>
          </a:p>
        </p:txBody>
      </p:sp>
      <p:sp>
        <p:nvSpPr>
          <p:cNvPr id="35843" name="Rectangle 4" descr="1rotary">
            <a:extLst>
              <a:ext uri="{FF2B5EF4-FFF2-40B4-BE49-F238E27FC236}">
                <a16:creationId xmlns:a16="http://schemas.microsoft.com/office/drawing/2014/main" id="{44557D8F-EA5B-40B9-9585-98278C3B409C}"/>
              </a:ext>
            </a:extLst>
          </p:cNvPr>
          <p:cNvSpPr>
            <a:spLocks noGrp="1" noChangeArrowheads="1"/>
          </p:cNvSpPr>
          <p:nvPr>
            <p:ph idx="4294967295"/>
          </p:nvPr>
        </p:nvSpPr>
        <p:spPr bwMode="auto">
          <a:xfrm>
            <a:off x="571500" y="2286000"/>
            <a:ext cx="8001000" cy="190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buFontTx/>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大阪中之島</a:t>
            </a:r>
            <a: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t>RC</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・大阪東</a:t>
            </a:r>
            <a: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t>RC</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共同提唱　　</a:t>
            </a: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80000"/>
              </a:lnSpc>
              <a:buFontTx/>
              <a:buNone/>
            </a:pP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80000"/>
              </a:lnSpc>
              <a:buFontTx/>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開明中学校・高等学校</a:t>
            </a: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80000"/>
              </a:lnSpc>
              <a:buFontTx/>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インターアクトクラブ</a:t>
            </a: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2000" advTm="18689"/>
    </mc:Choice>
    <mc:Fallback>
      <p:transition spd="slow" advTm="1868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525BE-4466-408C-A9B5-2181DBBB843A}"/>
              </a:ext>
            </a:extLst>
          </p:cNvPr>
          <p:cNvSpPr>
            <a:spLocks noGrp="1"/>
          </p:cNvSpPr>
          <p:nvPr>
            <p:ph type="title"/>
          </p:nvPr>
        </p:nvSpPr>
        <p:spPr/>
        <p:txBody>
          <a:bodyPr/>
          <a:lstStyle/>
          <a:p>
            <a:r>
              <a:rPr kumimoji="1" lang="ja-JP" altLang="en-US" sz="3200" dirty="0"/>
              <a:t>インターアクトクラブの活動内容</a:t>
            </a:r>
          </a:p>
        </p:txBody>
      </p:sp>
      <p:sp>
        <p:nvSpPr>
          <p:cNvPr id="3" name="テキスト ボックス 2">
            <a:extLst>
              <a:ext uri="{FF2B5EF4-FFF2-40B4-BE49-F238E27FC236}">
                <a16:creationId xmlns:a16="http://schemas.microsoft.com/office/drawing/2014/main" id="{ECF039C7-59EE-4AF0-AF37-0399034E8D43}"/>
              </a:ext>
            </a:extLst>
          </p:cNvPr>
          <p:cNvSpPr txBox="1"/>
          <p:nvPr/>
        </p:nvSpPr>
        <p:spPr>
          <a:xfrm>
            <a:off x="1676400" y="2133600"/>
            <a:ext cx="6172200" cy="2800767"/>
          </a:xfrm>
          <a:prstGeom prst="rect">
            <a:avLst/>
          </a:prstGeom>
          <a:noFill/>
        </p:spPr>
        <p:txBody>
          <a:bodyPr wrap="square" rtlCol="0">
            <a:spAutoFit/>
          </a:bodyPr>
          <a:lstStyle/>
          <a:p>
            <a:r>
              <a:rPr kumimoji="1" lang="ja-JP" altLang="en-US" sz="3200" dirty="0"/>
              <a:t>地区合同行事</a:t>
            </a:r>
            <a:endParaRPr kumimoji="1" lang="en-US" altLang="ja-JP" sz="3200" dirty="0"/>
          </a:p>
          <a:p>
            <a:endParaRPr kumimoji="1" lang="en-US" altLang="ja-JP" dirty="0"/>
          </a:p>
          <a:p>
            <a:r>
              <a:rPr kumimoji="1" lang="ja-JP" altLang="en-US" dirty="0"/>
              <a:t>８月　海外研修</a:t>
            </a:r>
            <a:endParaRPr kumimoji="1" lang="en-US" altLang="ja-JP" dirty="0"/>
          </a:p>
          <a:p>
            <a:r>
              <a:rPr kumimoji="1" lang="en-US" altLang="ja-JP" dirty="0"/>
              <a:t>11</a:t>
            </a:r>
            <a:r>
              <a:rPr kumimoji="1" lang="ja-JP" altLang="en-US" dirty="0"/>
              <a:t>月　年次大会</a:t>
            </a:r>
            <a:endParaRPr kumimoji="1" lang="en-US" altLang="ja-JP" dirty="0"/>
          </a:p>
          <a:p>
            <a:r>
              <a:rPr kumimoji="1" lang="en-US" altLang="ja-JP" dirty="0"/>
              <a:t>12</a:t>
            </a:r>
            <a:r>
              <a:rPr kumimoji="1" lang="ja-JP" altLang="en-US" dirty="0"/>
              <a:t>月　地区大会参加</a:t>
            </a:r>
            <a:endParaRPr kumimoji="1" lang="en-US" altLang="ja-JP" dirty="0"/>
          </a:p>
          <a:p>
            <a:r>
              <a:rPr kumimoji="1" lang="ja-JP" altLang="en-US" dirty="0"/>
              <a:t>３月　スクラム発行</a:t>
            </a:r>
            <a:endParaRPr kumimoji="1" lang="en-US" altLang="ja-JP" dirty="0"/>
          </a:p>
          <a:p>
            <a:r>
              <a:rPr kumimoji="1" lang="ja-JP" altLang="en-US" dirty="0"/>
              <a:t>６月　新入生歓迎会</a:t>
            </a:r>
          </a:p>
        </p:txBody>
      </p:sp>
    </p:spTree>
    <p:extLst>
      <p:ext uri="{BB962C8B-B14F-4D97-AF65-F5344CB8AC3E}">
        <p14:creationId xmlns:p14="http://schemas.microsoft.com/office/powerpoint/2010/main" val="1098723243"/>
      </p:ext>
    </p:extLst>
  </p:cSld>
  <p:clrMapOvr>
    <a:masterClrMapping/>
  </p:clrMapOvr>
  <mc:AlternateContent xmlns:mc="http://schemas.openxmlformats.org/markup-compatibility/2006">
    <mc:Choice xmlns:p14="http://schemas.microsoft.com/office/powerpoint/2010/main" Requires="p14">
      <p:transition spd="slow" p14:dur="2000" advTm="62954"/>
    </mc:Choice>
    <mc:Fallback>
      <p:transition spd="slow" advTm="6295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AC0F2B-AEA8-4423-BA1C-E82FFC204476}"/>
              </a:ext>
            </a:extLst>
          </p:cNvPr>
          <p:cNvSpPr>
            <a:spLocks noGrp="1"/>
          </p:cNvSpPr>
          <p:nvPr>
            <p:ph type="title"/>
          </p:nvPr>
        </p:nvSpPr>
        <p:spPr/>
        <p:txBody>
          <a:bodyPr/>
          <a:lstStyle/>
          <a:p>
            <a:r>
              <a:rPr kumimoji="1" lang="ja-JP" altLang="en-US" sz="3200" dirty="0"/>
              <a:t>海外研修</a:t>
            </a:r>
          </a:p>
        </p:txBody>
      </p:sp>
      <p:sp>
        <p:nvSpPr>
          <p:cNvPr id="3" name="テキスト ボックス 2">
            <a:extLst>
              <a:ext uri="{FF2B5EF4-FFF2-40B4-BE49-F238E27FC236}">
                <a16:creationId xmlns:a16="http://schemas.microsoft.com/office/drawing/2014/main" id="{D483A769-EDB8-41B7-BCD2-580BC41B2F96}"/>
              </a:ext>
            </a:extLst>
          </p:cNvPr>
          <p:cNvSpPr txBox="1"/>
          <p:nvPr/>
        </p:nvSpPr>
        <p:spPr>
          <a:xfrm>
            <a:off x="1295400" y="2057400"/>
            <a:ext cx="6096000" cy="3785652"/>
          </a:xfrm>
          <a:prstGeom prst="rect">
            <a:avLst/>
          </a:prstGeom>
          <a:noFill/>
        </p:spPr>
        <p:txBody>
          <a:bodyPr wrap="square" rtlCol="0">
            <a:spAutoFit/>
          </a:bodyPr>
          <a:lstStyle/>
          <a:p>
            <a:r>
              <a:rPr kumimoji="1" lang="ja-JP" altLang="en-US" dirty="0"/>
              <a:t>８月上旬に３泊４日で研修先のインターアクトクラブと親睦交流を図りながら奉仕活動を行う。</a:t>
            </a:r>
            <a:endParaRPr kumimoji="1" lang="en-US" altLang="ja-JP" dirty="0"/>
          </a:p>
          <a:p>
            <a:endParaRPr kumimoji="1" lang="en-US" altLang="ja-JP" dirty="0"/>
          </a:p>
          <a:p>
            <a:r>
              <a:rPr kumimoji="1" lang="ja-JP" altLang="en-US" dirty="0"/>
              <a:t>今年度は台北市で計画していたがコロナウイルス感染拡大防止のため</a:t>
            </a:r>
            <a:r>
              <a:rPr kumimoji="1" lang="en-US" altLang="ja-JP" dirty="0"/>
              <a:t>12</a:t>
            </a:r>
            <a:r>
              <a:rPr kumimoji="1" lang="ja-JP" altLang="en-US" dirty="0"/>
              <a:t>月に実施する方向で検討中。</a:t>
            </a:r>
            <a:endParaRPr kumimoji="1" lang="en-US" altLang="ja-JP" dirty="0"/>
          </a:p>
          <a:p>
            <a:endParaRPr kumimoji="1" lang="en-US" altLang="ja-JP" dirty="0"/>
          </a:p>
          <a:p>
            <a:r>
              <a:rPr kumimoji="1" lang="ja-JP" altLang="en-US" dirty="0"/>
              <a:t>昨年度はタイ、バンコックで実施した。</a:t>
            </a:r>
            <a:endParaRPr kumimoji="1" lang="en-US" altLang="ja-JP" dirty="0"/>
          </a:p>
          <a:p>
            <a:endParaRPr kumimoji="1" lang="en-US" altLang="ja-JP" dirty="0"/>
          </a:p>
        </p:txBody>
      </p:sp>
    </p:spTree>
    <p:extLst>
      <p:ext uri="{BB962C8B-B14F-4D97-AF65-F5344CB8AC3E}">
        <p14:creationId xmlns:p14="http://schemas.microsoft.com/office/powerpoint/2010/main" val="580810233"/>
      </p:ext>
    </p:extLst>
  </p:cSld>
  <p:clrMapOvr>
    <a:masterClrMapping/>
  </p:clrMapOvr>
  <mc:AlternateContent xmlns:mc="http://schemas.openxmlformats.org/markup-compatibility/2006">
    <mc:Choice xmlns:p14="http://schemas.microsoft.com/office/powerpoint/2010/main" Requires="p14">
      <p:transition spd="slow" p14:dur="2000" advTm="47999"/>
    </mc:Choice>
    <mc:Fallback>
      <p:transition spd="slow" advTm="4799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399B50-DB1F-4E7B-AEF6-5708A71DEE64}"/>
              </a:ext>
            </a:extLst>
          </p:cNvPr>
          <p:cNvSpPr>
            <a:spLocks noGrp="1"/>
          </p:cNvSpPr>
          <p:nvPr>
            <p:ph type="title"/>
          </p:nvPr>
        </p:nvSpPr>
        <p:spPr/>
        <p:txBody>
          <a:bodyPr/>
          <a:lstStyle/>
          <a:p>
            <a:r>
              <a:rPr kumimoji="1" lang="ja-JP" altLang="en-US" dirty="0"/>
              <a:t>海外研修の様子</a:t>
            </a:r>
          </a:p>
        </p:txBody>
      </p:sp>
    </p:spTree>
    <p:extLst>
      <p:ext uri="{BB962C8B-B14F-4D97-AF65-F5344CB8AC3E}">
        <p14:creationId xmlns:p14="http://schemas.microsoft.com/office/powerpoint/2010/main" val="370184551"/>
      </p:ext>
    </p:extLst>
  </p:cSld>
  <p:clrMapOvr>
    <a:masterClrMapping/>
  </p:clrMapOvr>
  <mc:AlternateContent xmlns:mc="http://schemas.openxmlformats.org/markup-compatibility/2006">
    <mc:Choice xmlns:p14="http://schemas.microsoft.com/office/powerpoint/2010/main" Requires="p14">
      <p:transition spd="slow" p14:dur="2000" advTm="17691"/>
    </mc:Choice>
    <mc:Fallback>
      <p:transition spd="slow" advTm="1769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55D820-5BC1-42C9-973F-BB5A22416048}"/>
              </a:ext>
            </a:extLst>
          </p:cNvPr>
          <p:cNvSpPr>
            <a:spLocks noGrp="1"/>
          </p:cNvSpPr>
          <p:nvPr>
            <p:ph type="title"/>
          </p:nvPr>
        </p:nvSpPr>
        <p:spPr/>
        <p:txBody>
          <a:bodyPr/>
          <a:lstStyle/>
          <a:p>
            <a:r>
              <a:rPr kumimoji="1" lang="ja-JP" altLang="en-US" sz="3200" dirty="0"/>
              <a:t>各学校での取り組み</a:t>
            </a:r>
          </a:p>
        </p:txBody>
      </p:sp>
      <p:sp>
        <p:nvSpPr>
          <p:cNvPr id="3" name="テキスト ボックス 2">
            <a:extLst>
              <a:ext uri="{FF2B5EF4-FFF2-40B4-BE49-F238E27FC236}">
                <a16:creationId xmlns:a16="http://schemas.microsoft.com/office/drawing/2014/main" id="{D150FD85-7FC3-40AA-9672-9416AEFA1055}"/>
              </a:ext>
            </a:extLst>
          </p:cNvPr>
          <p:cNvSpPr txBox="1"/>
          <p:nvPr/>
        </p:nvSpPr>
        <p:spPr>
          <a:xfrm>
            <a:off x="1219200" y="2057400"/>
            <a:ext cx="7010400" cy="1569660"/>
          </a:xfrm>
          <a:prstGeom prst="rect">
            <a:avLst/>
          </a:prstGeom>
          <a:noFill/>
        </p:spPr>
        <p:txBody>
          <a:bodyPr wrap="square" rtlCol="0">
            <a:spAutoFit/>
          </a:bodyPr>
          <a:lstStyle/>
          <a:p>
            <a:r>
              <a:rPr kumimoji="1" lang="ja-JP" altLang="en-US" dirty="0"/>
              <a:t>募金活動や地域の清掃活動など各学校の地域ニーズに合った奉仕活動を実施している。</a:t>
            </a:r>
            <a:endParaRPr kumimoji="1" lang="en-US" altLang="ja-JP" dirty="0"/>
          </a:p>
          <a:p>
            <a:endParaRPr kumimoji="1" lang="en-US" altLang="ja-JP" dirty="0"/>
          </a:p>
          <a:p>
            <a:r>
              <a:rPr kumimoji="1" lang="ja-JP" altLang="en-US" dirty="0"/>
              <a:t>また提唱クラブとの合同事業も行っている。</a:t>
            </a:r>
          </a:p>
        </p:txBody>
      </p:sp>
    </p:spTree>
    <p:extLst>
      <p:ext uri="{BB962C8B-B14F-4D97-AF65-F5344CB8AC3E}">
        <p14:creationId xmlns:p14="http://schemas.microsoft.com/office/powerpoint/2010/main" val="1315018081"/>
      </p:ext>
    </p:extLst>
  </p:cSld>
  <p:clrMapOvr>
    <a:masterClrMapping/>
  </p:clrMapOvr>
  <mc:AlternateContent xmlns:mc="http://schemas.openxmlformats.org/markup-compatibility/2006">
    <mc:Choice xmlns:p14="http://schemas.microsoft.com/office/powerpoint/2010/main" Requires="p14">
      <p:transition spd="slow" p14:dur="2000" advTm="32777"/>
    </mc:Choice>
    <mc:Fallback>
      <p:transition spd="slow" advTm="3277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B9414E-5630-4DCB-AAB7-B3051D2301EF}"/>
              </a:ext>
            </a:extLst>
          </p:cNvPr>
          <p:cNvSpPr>
            <a:spLocks noGrp="1"/>
          </p:cNvSpPr>
          <p:nvPr>
            <p:ph type="title"/>
          </p:nvPr>
        </p:nvSpPr>
        <p:spPr/>
        <p:txBody>
          <a:bodyPr/>
          <a:lstStyle/>
          <a:p>
            <a:r>
              <a:rPr kumimoji="1" lang="ja-JP" altLang="en-US" dirty="0"/>
              <a:t>各クラブでの活動の様子</a:t>
            </a:r>
          </a:p>
        </p:txBody>
      </p:sp>
    </p:spTree>
    <p:extLst>
      <p:ext uri="{BB962C8B-B14F-4D97-AF65-F5344CB8AC3E}">
        <p14:creationId xmlns:p14="http://schemas.microsoft.com/office/powerpoint/2010/main" val="3142106671"/>
      </p:ext>
    </p:extLst>
  </p:cSld>
  <p:clrMapOvr>
    <a:masterClrMapping/>
  </p:clrMapOvr>
  <mc:AlternateContent xmlns:mc="http://schemas.openxmlformats.org/markup-compatibility/2006">
    <mc:Choice xmlns:p14="http://schemas.microsoft.com/office/powerpoint/2010/main" Requires="p14">
      <p:transition spd="slow" p14:dur="2000" advTm="6010"/>
    </mc:Choice>
    <mc:Fallback>
      <p:transition spd="slow" advTm="601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6E7591A8-63BE-4AFA-B29A-AABA723628EF}"/>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3200" b="1" dirty="0">
                <a:latin typeface="Meiryo UI" panose="020B0604030504040204" pitchFamily="50" charset="-128"/>
                <a:ea typeface="Meiryo UI" panose="020B0604030504040204" pitchFamily="50" charset="-128"/>
                <a:cs typeface="Meiryo UI" panose="020B0604030504040204" pitchFamily="50" charset="-128"/>
              </a:rPr>
              <a:t>2660</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地区のインターアクト</a:t>
            </a:r>
          </a:p>
        </p:txBody>
      </p:sp>
      <p:sp>
        <p:nvSpPr>
          <p:cNvPr id="29699" name="Rectangle 5" descr="1rotary">
            <a:extLst>
              <a:ext uri="{FF2B5EF4-FFF2-40B4-BE49-F238E27FC236}">
                <a16:creationId xmlns:a16="http://schemas.microsoft.com/office/drawing/2014/main" id="{2912A893-44CC-4B7E-B564-404557C2C9AE}"/>
              </a:ext>
            </a:extLst>
          </p:cNvPr>
          <p:cNvSpPr>
            <a:spLocks noGrp="1" noChangeArrowheads="1"/>
          </p:cNvSpPr>
          <p:nvPr>
            <p:ph type="body" idx="4294967295"/>
          </p:nvPr>
        </p:nvSpPr>
        <p:spPr bwMode="auto">
          <a:xfrm>
            <a:off x="0" y="935038"/>
            <a:ext cx="79248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ja-JP" altLang="en-US" sz="2800" b="1">
                <a:latin typeface="Meiryo UI" panose="020B0604030504040204" pitchFamily="50" charset="-128"/>
                <a:ea typeface="Meiryo UI" panose="020B0604030504040204" pitchFamily="50" charset="-128"/>
                <a:cs typeface="Meiryo UI" panose="020B0604030504040204" pitchFamily="50" charset="-128"/>
              </a:rPr>
              <a:t>★</a:t>
            </a:r>
            <a:r>
              <a:rPr lang="en-US" altLang="ja-JP" sz="2800" b="1">
                <a:latin typeface="Meiryo UI" panose="020B0604030504040204" pitchFamily="50" charset="-128"/>
                <a:ea typeface="Meiryo UI" panose="020B0604030504040204" pitchFamily="50" charset="-128"/>
                <a:cs typeface="Meiryo UI" panose="020B0604030504040204" pitchFamily="50" charset="-128"/>
              </a:rPr>
              <a:t>10</a:t>
            </a:r>
            <a:r>
              <a:rPr lang="ja-JP" altLang="en-US" sz="2800" b="1">
                <a:latin typeface="Meiryo UI" panose="020B0604030504040204" pitchFamily="50" charset="-128"/>
                <a:ea typeface="Meiryo UI" panose="020B0604030504040204" pitchFamily="50" charset="-128"/>
                <a:cs typeface="Meiryo UI" panose="020B0604030504040204" pitchFamily="50" charset="-128"/>
              </a:rPr>
              <a:t>のインターアクトクラブと提唱クラブ</a:t>
            </a:r>
            <a:endParaRPr lang="en-US" altLang="ja-JP" sz="2800" b="1">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700" name="Object 7">
            <a:extLst>
              <a:ext uri="{FF2B5EF4-FFF2-40B4-BE49-F238E27FC236}">
                <a16:creationId xmlns:a16="http://schemas.microsoft.com/office/drawing/2014/main" id="{533C355A-C189-4CDD-B1CC-442485B39ED1}"/>
              </a:ext>
            </a:extLst>
          </p:cNvPr>
          <p:cNvGraphicFramePr>
            <a:graphicFrameLocks noChangeAspect="1"/>
          </p:cNvGraphicFramePr>
          <p:nvPr/>
        </p:nvGraphicFramePr>
        <p:xfrm>
          <a:off x="342900" y="1600200"/>
          <a:ext cx="8458200" cy="4017963"/>
        </p:xfrm>
        <a:graphic>
          <a:graphicData uri="http://schemas.openxmlformats.org/presentationml/2006/ole">
            <mc:AlternateContent xmlns:mc="http://schemas.openxmlformats.org/markup-compatibility/2006">
              <mc:Choice xmlns:v="urn:schemas-microsoft-com:vml" Requires="v">
                <p:oleObj spid="_x0000_s30729" name="Worksheet" r:id="rId4" imgW="9562976" imgH="4181490" progId="Excel.Sheet.8">
                  <p:embed/>
                </p:oleObj>
              </mc:Choice>
              <mc:Fallback>
                <p:oleObj name="Worksheet" r:id="rId4" imgW="9562976" imgH="4181490" progId="Excel.Sheet.8">
                  <p:embed/>
                  <p:pic>
                    <p:nvPicPr>
                      <p:cNvPr id="29700" name="Object 7">
                        <a:extLst>
                          <a:ext uri="{FF2B5EF4-FFF2-40B4-BE49-F238E27FC236}">
                            <a16:creationId xmlns:a16="http://schemas.microsoft.com/office/drawing/2014/main" id="{533C355A-C189-4CDD-B1CC-442485B39E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 y="1600200"/>
                        <a:ext cx="8458200" cy="401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19804615"/>
      </p:ext>
    </p:extLst>
  </p:cSld>
  <p:clrMapOvr>
    <a:masterClrMapping/>
  </p:clrMapOvr>
  <mc:AlternateContent xmlns:mc="http://schemas.openxmlformats.org/markup-compatibility/2006">
    <mc:Choice xmlns:p14="http://schemas.microsoft.com/office/powerpoint/2010/main" Requires="p14">
      <p:transition spd="slow" p14:dur="2000" advTm="51622"/>
    </mc:Choice>
    <mc:Fallback>
      <p:transition spd="slow" advTm="5162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798C9-E677-4D65-817D-12DFE9A8701F}"/>
              </a:ext>
            </a:extLst>
          </p:cNvPr>
          <p:cNvSpPr>
            <a:spLocks noGrp="1"/>
          </p:cNvSpPr>
          <p:nvPr>
            <p:ph type="title"/>
          </p:nvPr>
        </p:nvSpPr>
        <p:spPr/>
        <p:txBody>
          <a:bodyPr/>
          <a:lstStyle/>
          <a:p>
            <a:r>
              <a:rPr kumimoji="1" lang="ja-JP" altLang="en-US" sz="3200" dirty="0"/>
              <a:t>今年度の地区委員会の取り組み</a:t>
            </a:r>
          </a:p>
        </p:txBody>
      </p:sp>
      <p:sp>
        <p:nvSpPr>
          <p:cNvPr id="4" name="テキスト ボックス 3">
            <a:extLst>
              <a:ext uri="{FF2B5EF4-FFF2-40B4-BE49-F238E27FC236}">
                <a16:creationId xmlns:a16="http://schemas.microsoft.com/office/drawing/2014/main" id="{5B9BD91B-FF21-4A45-BCB9-4F2441EC35BF}"/>
              </a:ext>
            </a:extLst>
          </p:cNvPr>
          <p:cNvSpPr txBox="1"/>
          <p:nvPr/>
        </p:nvSpPr>
        <p:spPr>
          <a:xfrm>
            <a:off x="1143000" y="1676400"/>
            <a:ext cx="7467600" cy="584775"/>
          </a:xfrm>
          <a:prstGeom prst="rect">
            <a:avLst/>
          </a:prstGeom>
          <a:noFill/>
        </p:spPr>
        <p:txBody>
          <a:bodyPr wrap="square" rtlCol="0">
            <a:spAutoFit/>
          </a:bodyPr>
          <a:lstStyle/>
          <a:p>
            <a:r>
              <a:rPr kumimoji="1" lang="ja-JP" altLang="en-US" sz="3200" dirty="0">
                <a:solidFill>
                  <a:srgbClr val="000000"/>
                </a:solidFill>
              </a:rPr>
              <a:t>インターアクトクラブ設立の拡大</a:t>
            </a:r>
          </a:p>
        </p:txBody>
      </p:sp>
      <p:sp>
        <p:nvSpPr>
          <p:cNvPr id="5" name="正方形/長方形 4">
            <a:extLst>
              <a:ext uri="{FF2B5EF4-FFF2-40B4-BE49-F238E27FC236}">
                <a16:creationId xmlns:a16="http://schemas.microsoft.com/office/drawing/2014/main" id="{77988696-48E7-4139-9388-78DEECC31C97}"/>
              </a:ext>
            </a:extLst>
          </p:cNvPr>
          <p:cNvSpPr/>
          <p:nvPr/>
        </p:nvSpPr>
        <p:spPr>
          <a:xfrm>
            <a:off x="1828800" y="2828835"/>
            <a:ext cx="5943600" cy="1200329"/>
          </a:xfrm>
          <a:prstGeom prst="rect">
            <a:avLst/>
          </a:prstGeom>
        </p:spPr>
        <p:txBody>
          <a:bodyPr wrap="square">
            <a:spAutoFit/>
          </a:bodyPr>
          <a:lstStyle/>
          <a:p>
            <a:r>
              <a:rPr kumimoji="1" lang="ja-JP" altLang="en-US" dirty="0">
                <a:solidFill>
                  <a:srgbClr val="000000"/>
                </a:solidFill>
                <a:latin typeface="Meiryo UI" panose="020B0604030504040204" pitchFamily="50" charset="-128"/>
                <a:ea typeface="Meiryo UI" panose="020B0604030504040204" pitchFamily="50" charset="-128"/>
              </a:rPr>
              <a:t>提唱クラブへの参加を支援する。</a:t>
            </a:r>
            <a:endParaRPr kumimoji="1" lang="en-US" altLang="ja-JP" dirty="0">
              <a:solidFill>
                <a:srgbClr val="000000"/>
              </a:solidFill>
              <a:latin typeface="Meiryo UI" panose="020B0604030504040204" pitchFamily="50" charset="-128"/>
              <a:ea typeface="Meiryo UI" panose="020B0604030504040204" pitchFamily="50" charset="-128"/>
            </a:endParaRPr>
          </a:p>
          <a:p>
            <a:endParaRPr kumimoji="1" lang="en-US" altLang="ja-JP" dirty="0">
              <a:solidFill>
                <a:srgbClr val="000000"/>
              </a:solidFill>
              <a:latin typeface="Meiryo UI" panose="020B0604030504040204" pitchFamily="50" charset="-128"/>
              <a:ea typeface="Meiryo UI" panose="020B0604030504040204" pitchFamily="50" charset="-128"/>
            </a:endParaRPr>
          </a:p>
          <a:p>
            <a:r>
              <a:rPr kumimoji="1" lang="ja-JP" altLang="en-US" dirty="0">
                <a:solidFill>
                  <a:srgbClr val="000000"/>
                </a:solidFill>
                <a:latin typeface="Meiryo UI" panose="020B0604030504040204" pitchFamily="50" charset="-128"/>
                <a:ea typeface="Meiryo UI" panose="020B0604030504040204" pitchFamily="50" charset="-128"/>
              </a:rPr>
              <a:t>当該学校へ共同で説明・お願いに行く。</a:t>
            </a:r>
            <a:endParaRPr kumimoji="1" lang="en-US" altLang="ja-JP"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45367083"/>
      </p:ext>
    </p:extLst>
  </p:cSld>
  <p:clrMapOvr>
    <a:masterClrMapping/>
  </p:clrMapOvr>
  <mc:AlternateContent xmlns:mc="http://schemas.openxmlformats.org/markup-compatibility/2006">
    <mc:Choice xmlns:p14="http://schemas.microsoft.com/office/powerpoint/2010/main" Requires="p14">
      <p:transition spd="slow" p14:dur="2000" advTm="32647"/>
    </mc:Choice>
    <mc:Fallback>
      <p:transition spd="slow" advTm="3264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1F6E2F9-5BDA-414C-93C4-35F7572046FE}"/>
              </a:ext>
            </a:extLst>
          </p:cNvPr>
          <p:cNvSpPr txBox="1"/>
          <p:nvPr/>
        </p:nvSpPr>
        <p:spPr>
          <a:xfrm>
            <a:off x="1295400" y="762000"/>
            <a:ext cx="6858000" cy="4154984"/>
          </a:xfrm>
          <a:prstGeom prst="rect">
            <a:avLst/>
          </a:prstGeom>
          <a:noFill/>
        </p:spPr>
        <p:txBody>
          <a:bodyPr wrap="square" rtlCol="0">
            <a:spAutoFit/>
          </a:bodyPr>
          <a:lstStyle/>
          <a:p>
            <a:r>
              <a:rPr kumimoji="1" lang="ja-JP" altLang="en-US" dirty="0"/>
              <a:t>こんにちは</a:t>
            </a:r>
            <a:endParaRPr kumimoji="1" lang="en-US" altLang="ja-JP" dirty="0"/>
          </a:p>
          <a:p>
            <a:r>
              <a:rPr kumimoji="1" lang="ja-JP" altLang="en-US" dirty="0"/>
              <a:t>今年度地区インターアクト委員会委員長の守口イブニングロータリークラブの福田治夫です。</a:t>
            </a:r>
            <a:endParaRPr kumimoji="1" lang="en-US" altLang="ja-JP" dirty="0"/>
          </a:p>
          <a:p>
            <a:r>
              <a:rPr kumimoji="1" lang="ja-JP" altLang="en-US" dirty="0"/>
              <a:t>どうぞよろしくお願いいたします。</a:t>
            </a:r>
            <a:endParaRPr kumimoji="1" lang="en-US" altLang="ja-JP" dirty="0"/>
          </a:p>
          <a:p>
            <a:r>
              <a:rPr kumimoji="1" lang="ja-JP" altLang="en-US" dirty="0"/>
              <a:t>今回、コロナウイルス感染拡大防止のためこのような形での委員会報告です。</a:t>
            </a:r>
            <a:endParaRPr kumimoji="1" lang="en-US" altLang="ja-JP" dirty="0"/>
          </a:p>
          <a:p>
            <a:r>
              <a:rPr kumimoji="1" lang="ja-JP" altLang="en-US" dirty="0"/>
              <a:t>各クラブ委員会、卓話等でご活用していただければ幸いです。</a:t>
            </a:r>
            <a:endParaRPr kumimoji="1" lang="en-US" altLang="ja-JP" dirty="0"/>
          </a:p>
          <a:p>
            <a:r>
              <a:rPr kumimoji="1" lang="ja-JP" altLang="en-US" dirty="0"/>
              <a:t>なお、動画の時間は各クラブで調整をお願いします。</a:t>
            </a:r>
            <a:endParaRPr kumimoji="1" lang="en-US" altLang="ja-JP" dirty="0"/>
          </a:p>
          <a:p>
            <a:endParaRPr kumimoji="1" lang="ja-JP" altLang="en-US" dirty="0"/>
          </a:p>
        </p:txBody>
      </p:sp>
    </p:spTree>
    <p:extLst>
      <p:ext uri="{BB962C8B-B14F-4D97-AF65-F5344CB8AC3E}">
        <p14:creationId xmlns:p14="http://schemas.microsoft.com/office/powerpoint/2010/main" val="2195593659"/>
      </p:ext>
    </p:extLst>
  </p:cSld>
  <p:clrMapOvr>
    <a:masterClrMapping/>
  </p:clrMapOvr>
  <mc:AlternateContent xmlns:mc="http://schemas.openxmlformats.org/markup-compatibility/2006">
    <mc:Choice xmlns:p14="http://schemas.microsoft.com/office/powerpoint/2010/main" Requires="p14">
      <p:transition spd="slow" p14:dur="2000" advTm="24110"/>
    </mc:Choice>
    <mc:Fallback>
      <p:transition spd="slow" advTm="2411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E571A3-24EA-4580-B812-D50F38E7C93F}"/>
              </a:ext>
            </a:extLst>
          </p:cNvPr>
          <p:cNvSpPr>
            <a:spLocks noGrp="1"/>
          </p:cNvSpPr>
          <p:nvPr>
            <p:ph type="title"/>
          </p:nvPr>
        </p:nvSpPr>
        <p:spPr/>
        <p:txBody>
          <a:bodyPr/>
          <a:lstStyle/>
          <a:p>
            <a:r>
              <a:rPr kumimoji="1" lang="ja-JP" altLang="en-US" sz="3200" b="1" dirty="0">
                <a:latin typeface="Meiryo UI" panose="020B0604030504040204" pitchFamily="50" charset="-128"/>
                <a:ea typeface="Meiryo UI" panose="020B0604030504040204" pitchFamily="50" charset="-128"/>
              </a:rPr>
              <a:t>地区委員会から学校へのアプローチ</a:t>
            </a:r>
            <a:endParaRPr kumimoji="1" lang="ja-JP" altLang="en-US" sz="3200" dirty="0"/>
          </a:p>
        </p:txBody>
      </p:sp>
      <p:sp>
        <p:nvSpPr>
          <p:cNvPr id="4" name="正方形/長方形 3">
            <a:extLst>
              <a:ext uri="{FF2B5EF4-FFF2-40B4-BE49-F238E27FC236}">
                <a16:creationId xmlns:a16="http://schemas.microsoft.com/office/drawing/2014/main" id="{82A91021-C968-4019-8175-98C8C20BA0D5}"/>
              </a:ext>
            </a:extLst>
          </p:cNvPr>
          <p:cNvSpPr/>
          <p:nvPr/>
        </p:nvSpPr>
        <p:spPr>
          <a:xfrm>
            <a:off x="1219200" y="2667000"/>
            <a:ext cx="7239000" cy="1200329"/>
          </a:xfrm>
          <a:prstGeom prst="rect">
            <a:avLst/>
          </a:prstGeom>
        </p:spPr>
        <p:txBody>
          <a:bodyPr wrap="square">
            <a:spAutoFit/>
          </a:bodyPr>
          <a:lstStyle/>
          <a:p>
            <a:r>
              <a:rPr kumimoji="1" lang="ja-JP" altLang="en-US" dirty="0">
                <a:solidFill>
                  <a:srgbClr val="000000"/>
                </a:solidFill>
                <a:latin typeface="Meiryo UI" panose="020B0604030504040204" pitchFamily="50" charset="-128"/>
                <a:ea typeface="Meiryo UI" panose="020B0604030504040204" pitchFamily="50" charset="-128"/>
              </a:rPr>
              <a:t>インターアクトクラブを設立したい学校を発掘する。</a:t>
            </a:r>
            <a:endParaRPr kumimoji="1" lang="en-US" altLang="ja-JP" dirty="0">
              <a:solidFill>
                <a:srgbClr val="000000"/>
              </a:solidFill>
              <a:latin typeface="Meiryo UI" panose="020B0604030504040204" pitchFamily="50" charset="-128"/>
              <a:ea typeface="Meiryo UI" panose="020B0604030504040204" pitchFamily="50" charset="-128"/>
            </a:endParaRPr>
          </a:p>
          <a:p>
            <a:endParaRPr kumimoji="1" lang="en-US" altLang="ja-JP" dirty="0">
              <a:solidFill>
                <a:srgbClr val="000000"/>
              </a:solidFill>
            </a:endParaRPr>
          </a:p>
          <a:p>
            <a:r>
              <a:rPr kumimoji="1" lang="ja-JP" altLang="en-US" dirty="0">
                <a:solidFill>
                  <a:srgbClr val="000000"/>
                </a:solidFill>
                <a:latin typeface="Meiryo UI" panose="020B0604030504040204" pitchFamily="50" charset="-128"/>
                <a:ea typeface="Meiryo UI" panose="020B0604030504040204" pitchFamily="50" charset="-128"/>
              </a:rPr>
              <a:t>提唱クラブを呼びかける</a:t>
            </a:r>
            <a:r>
              <a:rPr kumimoji="1" lang="ja-JP" altLang="en-US"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76418551"/>
      </p:ext>
    </p:extLst>
  </p:cSld>
  <p:clrMapOvr>
    <a:masterClrMapping/>
  </p:clrMapOvr>
  <mc:AlternateContent xmlns:mc="http://schemas.openxmlformats.org/markup-compatibility/2006">
    <mc:Choice xmlns:p14="http://schemas.microsoft.com/office/powerpoint/2010/main" Requires="p14">
      <p:transition spd="slow" p14:dur="2000" advTm="26327"/>
    </mc:Choice>
    <mc:Fallback>
      <p:transition spd="slow" advTm="2632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8">
            <a:extLst>
              <a:ext uri="{FF2B5EF4-FFF2-40B4-BE49-F238E27FC236}">
                <a16:creationId xmlns:a16="http://schemas.microsoft.com/office/drawing/2014/main" id="{F160628E-D342-4E19-B2B8-C18924E79B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932" r="4238"/>
          <a:stretch/>
        </p:blipFill>
        <p:spPr bwMode="auto">
          <a:xfrm>
            <a:off x="152399" y="387439"/>
            <a:ext cx="4343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図 10">
            <a:extLst>
              <a:ext uri="{FF2B5EF4-FFF2-40B4-BE49-F238E27FC236}">
                <a16:creationId xmlns:a16="http://schemas.microsoft.com/office/drawing/2014/main" id="{C15528E4-6A2D-47DB-805C-D5DC2A1D24E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90" r="4200"/>
          <a:stretch/>
        </p:blipFill>
        <p:spPr bwMode="auto">
          <a:xfrm>
            <a:off x="4648201" y="463639"/>
            <a:ext cx="434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983211"/>
      </p:ext>
    </p:extLst>
  </p:cSld>
  <p:clrMapOvr>
    <a:masterClrMapping/>
  </p:clrMapOvr>
  <mc:AlternateContent xmlns:mc="http://schemas.openxmlformats.org/markup-compatibility/2006">
    <mc:Choice xmlns:p14="http://schemas.microsoft.com/office/powerpoint/2010/main" Requires="p14">
      <p:transition spd="slow" p14:dur="2000" advTm="18487"/>
    </mc:Choice>
    <mc:Fallback>
      <p:transition spd="slow" advTm="1848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タイトル 5">
            <a:extLst>
              <a:ext uri="{FF2B5EF4-FFF2-40B4-BE49-F238E27FC236}">
                <a16:creationId xmlns:a16="http://schemas.microsoft.com/office/drawing/2014/main" id="{C1E22C26-21B8-4C12-B97E-02FA422BB96C}"/>
              </a:ext>
            </a:extLst>
          </p:cNvPr>
          <p:cNvSpPr>
            <a:spLocks noGrp="1"/>
          </p:cNvSpPr>
          <p:nvPr>
            <p:ph type="ctrTitle"/>
          </p:nvPr>
        </p:nvSpPr>
        <p:spPr bwMode="auto">
          <a:xfrm>
            <a:off x="0" y="1066800"/>
            <a:ext cx="914400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ja-JP" altLang="en-US" sz="4000" dirty="0">
                <a:solidFill>
                  <a:srgbClr val="58585A"/>
                </a:solidFill>
                <a:latin typeface="メイリオ" panose="020B0604030504040204" pitchFamily="50" charset="-128"/>
                <a:ea typeface="メイリオ" panose="020B0604030504040204" pitchFamily="50" charset="-128"/>
                <a:cs typeface="メイリオ" panose="020B0604030504040204" pitchFamily="50" charset="-128"/>
              </a:rPr>
              <a:t>今後もインターアクト活動に</a:t>
            </a:r>
            <a:br>
              <a:rPr lang="en-US" altLang="ja-JP" sz="4000" dirty="0">
                <a:solidFill>
                  <a:srgbClr val="58585A"/>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4000" dirty="0">
                <a:solidFill>
                  <a:srgbClr val="58585A"/>
                </a:solidFill>
                <a:latin typeface="メイリオ" panose="020B0604030504040204" pitchFamily="50" charset="-128"/>
                <a:ea typeface="メイリオ" panose="020B0604030504040204" pitchFamily="50" charset="-128"/>
                <a:cs typeface="メイリオ" panose="020B0604030504040204" pitchFamily="50" charset="-128"/>
              </a:rPr>
              <a:t>ご協力をお願いいたします。</a:t>
            </a:r>
          </a:p>
        </p:txBody>
      </p:sp>
      <p:pic>
        <p:nvPicPr>
          <p:cNvPr id="2" name="図 1">
            <a:extLst>
              <a:ext uri="{FF2B5EF4-FFF2-40B4-BE49-F238E27FC236}">
                <a16:creationId xmlns:a16="http://schemas.microsoft.com/office/drawing/2014/main" id="{25F7A2A7-6E59-4460-B1DE-F52DBB253502}"/>
              </a:ext>
            </a:extLst>
          </p:cNvPr>
          <p:cNvPicPr>
            <a:picLocks noChangeAspect="1"/>
          </p:cNvPicPr>
          <p:nvPr/>
        </p:nvPicPr>
        <p:blipFill>
          <a:blip r:embed="rId4"/>
          <a:srcRect/>
          <a:stretch/>
        </p:blipFill>
        <p:spPr bwMode="auto">
          <a:xfrm>
            <a:off x="1664948" y="2538680"/>
            <a:ext cx="5814103"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advTm="17455"/>
    </mc:Choice>
    <mc:Fallback>
      <p:transition spd="slow" advTm="17455"/>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EBD53B8-01D2-41EB-8F3C-65B5374761B2}"/>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インターアクトとは何か</a:t>
            </a:r>
          </a:p>
        </p:txBody>
      </p:sp>
      <p:sp>
        <p:nvSpPr>
          <p:cNvPr id="21507" name="Rectangle 3" descr="1rotary">
            <a:extLst>
              <a:ext uri="{FF2B5EF4-FFF2-40B4-BE49-F238E27FC236}">
                <a16:creationId xmlns:a16="http://schemas.microsoft.com/office/drawing/2014/main" id="{290E745A-D872-49EF-B4D5-294D677EF095}"/>
              </a:ext>
            </a:extLst>
          </p:cNvPr>
          <p:cNvSpPr>
            <a:spLocks noGrp="1" noChangeArrowheads="1"/>
          </p:cNvSpPr>
          <p:nvPr>
            <p:ph idx="4294967295"/>
          </p:nvPr>
        </p:nvSpPr>
        <p:spPr bwMode="auto">
          <a:xfrm>
            <a:off x="0" y="1165225"/>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★インターアクトは、</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1</a:t>
            </a:r>
            <a:r>
              <a:rPr lang="en-US" altLang="ja-JP" sz="27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歳から18歳までの </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r>
              <a:rPr lang="en-US" altLang="ja-JP"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青少年のための奉仕</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r>
              <a:rPr lang="en-US" altLang="ja-JP"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クラブです。</a:t>
            </a:r>
            <a:r>
              <a:rPr lang="en-US" altLang="ja-JP" sz="2700" b="1" dirty="0">
                <a:latin typeface="Meiryo UI" panose="020B0604030504040204" pitchFamily="50" charset="-128"/>
                <a:ea typeface="Meiryo UI" panose="020B0604030504040204" pitchFamily="50" charset="-128"/>
                <a:cs typeface="Meiryo UI" panose="020B0604030504040204" pitchFamily="50" charset="-128"/>
              </a:rPr>
              <a:t> </a:t>
            </a:r>
          </a:p>
          <a:p>
            <a:pPr marL="0" indent="0">
              <a:buFontTx/>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★提唱クラブと共に奉仕</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　 プロジェクトを計画し、</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Tx/>
              <a:buNone/>
            </a:pPr>
            <a:r>
              <a:rPr lang="en-US" altLang="ja-JP" sz="27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700" b="1" dirty="0">
                <a:latin typeface="Meiryo UI" panose="020B0604030504040204" pitchFamily="50" charset="-128"/>
                <a:ea typeface="Meiryo UI" panose="020B0604030504040204" pitchFamily="50" charset="-128"/>
                <a:cs typeface="Meiryo UI" panose="020B0604030504040204" pitchFamily="50" charset="-128"/>
              </a:rPr>
              <a:t>実行する。</a:t>
            </a:r>
            <a:endParaRPr lang="en-US" altLang="ja-JP" sz="27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1508" name="図 2">
            <a:extLst>
              <a:ext uri="{FF2B5EF4-FFF2-40B4-BE49-F238E27FC236}">
                <a16:creationId xmlns:a16="http://schemas.microsoft.com/office/drawing/2014/main" id="{1C13450C-B255-426F-86A1-43FF2A020F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2362200"/>
            <a:ext cx="4792663"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18632"/>
    </mc:Choice>
    <mc:Fallback>
      <p:transition spd="slow" advTm="1863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1974384-D680-4B0B-AC5B-C1CC743D6950}"/>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インターアクトの成り立ち</a:t>
            </a:r>
          </a:p>
        </p:txBody>
      </p:sp>
      <p:sp>
        <p:nvSpPr>
          <p:cNvPr id="23555" name="Rectangle 3" descr="1rotary">
            <a:extLst>
              <a:ext uri="{FF2B5EF4-FFF2-40B4-BE49-F238E27FC236}">
                <a16:creationId xmlns:a16="http://schemas.microsoft.com/office/drawing/2014/main" id="{D84E3DF3-9542-410C-B66B-45908FEE3DCE}"/>
              </a:ext>
            </a:extLst>
          </p:cNvPr>
          <p:cNvSpPr>
            <a:spLocks noGrp="1" noChangeArrowheads="1"/>
          </p:cNvSpPr>
          <p:nvPr>
            <p:ph idx="4294967295"/>
          </p:nvPr>
        </p:nvSpPr>
        <p:spPr bwMode="auto">
          <a:xfrm>
            <a:off x="0" y="9144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★インターアクトとは</a:t>
            </a:r>
            <a:br>
              <a:rPr lang="en-US" altLang="ja-JP"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Interaction（</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国際的活動</a:t>
            </a:r>
            <a:r>
              <a:rPr lang="en-US" altLang="ja-JP"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」を意味します</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a:buFontTx/>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a:buFontTx/>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1962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年、米国フロリダ州　　</a:t>
            </a:r>
            <a:br>
              <a:rPr lang="ja-JP" altLang="en-US"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メルボルン高校にて最初の</a:t>
            </a:r>
            <a:br>
              <a:rPr lang="ja-JP" altLang="en-US"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クラブが結成されました</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a:buFontTx/>
              <a:buNone/>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buFontTx/>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★今日では、世界</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150</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以上の国と</a:t>
            </a:r>
            <a:br>
              <a:rPr lang="en-US" altLang="ja-JP"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地域に</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24,645</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ものクラブがあり、</a:t>
            </a:r>
            <a:br>
              <a:rPr lang="en-US" altLang="ja-JP"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青少年の会員数は　</a:t>
            </a:r>
            <a:br>
              <a:rPr lang="ja-JP" altLang="en-US"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56</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万人にも上ります。</a:t>
            </a:r>
            <a:br>
              <a:rPr lang="en-US" altLang="ja-JP" sz="2400" dirty="0">
                <a:latin typeface="Meiryo UI" panose="020B0604030504040204" pitchFamily="50" charset="-128"/>
                <a:ea typeface="Meiryo UI" panose="020B0604030504040204" pitchFamily="50" charset="-128"/>
                <a:cs typeface="Meiryo UI" panose="020B0604030504040204" pitchFamily="50" charset="-128"/>
              </a:rPr>
            </a:br>
            <a:r>
              <a:rPr lang="en-US" altLang="ja-JP" sz="24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月現在）</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3556" name="図 2">
            <a:extLst>
              <a:ext uri="{FF2B5EF4-FFF2-40B4-BE49-F238E27FC236}">
                <a16:creationId xmlns:a16="http://schemas.microsoft.com/office/drawing/2014/main" id="{A9A67A96-1CE8-4D3D-AB0A-B2CF8F6811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9325" y="2789238"/>
            <a:ext cx="4205288" cy="315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29142"/>
    </mc:Choice>
    <mc:Fallback>
      <p:transition spd="slow" advTm="2914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8D4275E1-A66D-433D-9E2B-A50FC7812B62}"/>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世界と日本のインターアクト数</a:t>
            </a:r>
          </a:p>
        </p:txBody>
      </p:sp>
      <p:sp>
        <p:nvSpPr>
          <p:cNvPr id="25603" name="Rectangle 5" descr="1rotary">
            <a:extLst>
              <a:ext uri="{FF2B5EF4-FFF2-40B4-BE49-F238E27FC236}">
                <a16:creationId xmlns:a16="http://schemas.microsoft.com/office/drawing/2014/main" id="{EB173716-DBAC-4A14-9F66-A8486E67C5FC}"/>
              </a:ext>
            </a:extLst>
          </p:cNvPr>
          <p:cNvSpPr>
            <a:spLocks noGrp="1" noChangeArrowheads="1"/>
          </p:cNvSpPr>
          <p:nvPr>
            <p:ph type="body" idx="4294967295"/>
          </p:nvPr>
        </p:nvSpPr>
        <p:spPr bwMode="auto">
          <a:xfrm>
            <a:off x="0" y="1165225"/>
            <a:ext cx="79248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★全世界のインターアクト数</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…24,645</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604" name="Rectangle 5" descr="1rotary">
            <a:extLst>
              <a:ext uri="{FF2B5EF4-FFF2-40B4-BE49-F238E27FC236}">
                <a16:creationId xmlns:a16="http://schemas.microsoft.com/office/drawing/2014/main" id="{73360902-6F9B-486B-9788-8974DFC836DA}"/>
              </a:ext>
            </a:extLst>
          </p:cNvPr>
          <p:cNvSpPr txBox="1">
            <a:spLocks noChangeArrowheads="1"/>
          </p:cNvSpPr>
          <p:nvPr/>
        </p:nvSpPr>
        <p:spPr bwMode="auto">
          <a:xfrm>
            <a:off x="228600" y="1955800"/>
            <a:ext cx="792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a:defRPr sz="2400">
                <a:solidFill>
                  <a:schemeClr val="tx1"/>
                </a:solidFill>
                <a:latin typeface="Arial" panose="020B0604020202020204" pitchFamily="34" charset="0"/>
                <a:ea typeface="ヒラギノ角ゴ Pro W3" pitchFamily="-84" charset="-128"/>
              </a:defRPr>
            </a:lvl1pPr>
            <a:lvl2pPr marL="742950" indent="-285750" defTabSz="457200">
              <a:defRPr sz="2400">
                <a:solidFill>
                  <a:schemeClr val="tx1"/>
                </a:solidFill>
                <a:latin typeface="Arial" panose="020B0604020202020204" pitchFamily="34" charset="0"/>
                <a:ea typeface="ヒラギノ角ゴ Pro W3" pitchFamily="-84" charset="-128"/>
              </a:defRPr>
            </a:lvl2pPr>
            <a:lvl3pPr marL="1143000" indent="-228600" defTabSz="457200">
              <a:defRPr sz="2400">
                <a:solidFill>
                  <a:schemeClr val="tx1"/>
                </a:solidFill>
                <a:latin typeface="Arial" panose="020B0604020202020204" pitchFamily="34" charset="0"/>
                <a:ea typeface="ヒラギノ角ゴ Pro W3" pitchFamily="-84" charset="-128"/>
              </a:defRPr>
            </a:lvl3pPr>
            <a:lvl4pPr marL="1600200" indent="-228600" defTabSz="457200">
              <a:defRPr sz="2400">
                <a:solidFill>
                  <a:schemeClr val="tx1"/>
                </a:solidFill>
                <a:latin typeface="Arial" panose="020B0604020202020204" pitchFamily="34" charset="0"/>
                <a:ea typeface="ヒラギノ角ゴ Pro W3" pitchFamily="-84" charset="-128"/>
              </a:defRPr>
            </a:lvl4pPr>
            <a:lvl5pPr marL="2057400" indent="-228600" defTabSz="457200">
              <a:defRPr sz="2400">
                <a:solidFill>
                  <a:schemeClr val="tx1"/>
                </a:solidFill>
                <a:latin typeface="Arial" panose="020B0604020202020204" pitchFamily="34" charset="0"/>
                <a:ea typeface="ヒラギノ角ゴ Pro W3" pitchFamily="-8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spcBef>
                <a:spcPct val="20000"/>
              </a:spcBef>
            </a:pPr>
            <a:r>
              <a:rPr lang="ja-JP" altLang="en-US" sz="3200" b="1">
                <a:solidFill>
                  <a:srgbClr val="000000"/>
                </a:solidFill>
                <a:latin typeface="Meiryo UI" panose="020B0604030504040204" pitchFamily="50" charset="-128"/>
                <a:ea typeface="Meiryo UI" panose="020B0604030504040204" pitchFamily="50" charset="-128"/>
                <a:cs typeface="Meiryo UI" panose="020B0604030504040204" pitchFamily="50" charset="-128"/>
              </a:rPr>
              <a:t>★主な国のインターアクト数</a:t>
            </a:r>
            <a:r>
              <a:rPr lang="en-US" altLang="ja-JP" sz="3200" b="1">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spcBef>
                <a:spcPct val="20000"/>
              </a:spcBef>
            </a:pPr>
            <a:r>
              <a:rPr lang="ja-JP" altLang="en-US" sz="3200" b="1">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3200" b="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605" name="正方形/長方形 1">
            <a:extLst>
              <a:ext uri="{FF2B5EF4-FFF2-40B4-BE49-F238E27FC236}">
                <a16:creationId xmlns:a16="http://schemas.microsoft.com/office/drawing/2014/main" id="{112C479B-3F38-4F79-B7EF-3C99D6F600DD}"/>
              </a:ext>
            </a:extLst>
          </p:cNvPr>
          <p:cNvSpPr>
            <a:spLocks noChangeArrowheads="1"/>
          </p:cNvSpPr>
          <p:nvPr/>
        </p:nvSpPr>
        <p:spPr bwMode="auto">
          <a:xfrm>
            <a:off x="5295900" y="1817688"/>
            <a:ext cx="3848100" cy="493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nSpc>
                <a:spcPts val="5500"/>
              </a:lnSpc>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アメリカ</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…5,784</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500"/>
              </a:lnSpc>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インド</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…8,623</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500"/>
              </a:lnSpc>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ブラジル</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…1,077</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500"/>
              </a:lnSpc>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ﾌｨﾘﾋﾟﾝ</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…1,157</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500"/>
              </a:lnSpc>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韓国</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…741</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500"/>
              </a:lnSpc>
            </a:pP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日本</a:t>
            </a:r>
            <a:r>
              <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633</a:t>
            </a:r>
            <a:r>
              <a:rPr lang="ja-JP" altLang="en-US"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校</a:t>
            </a: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5500"/>
              </a:lnSpc>
            </a:pPr>
            <a:endParaRPr lang="en-US" altLang="ja-JP" sz="3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606" name="テキスト ボックス 2">
            <a:extLst>
              <a:ext uri="{FF2B5EF4-FFF2-40B4-BE49-F238E27FC236}">
                <a16:creationId xmlns:a16="http://schemas.microsoft.com/office/drawing/2014/main" id="{1670D58E-9592-49F3-BE04-A43C2E27B31C}"/>
              </a:ext>
            </a:extLst>
          </p:cNvPr>
          <p:cNvSpPr txBox="1">
            <a:spLocks noChangeArrowheads="1"/>
          </p:cNvSpPr>
          <p:nvPr/>
        </p:nvSpPr>
        <p:spPr bwMode="auto">
          <a:xfrm>
            <a:off x="533400" y="5334000"/>
            <a:ext cx="460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endParaRPr kumimoji="1" lang="ja-JP" altLang="en-US"/>
          </a:p>
        </p:txBody>
      </p:sp>
      <p:sp>
        <p:nvSpPr>
          <p:cNvPr id="25607" name="テキスト ボックス 3">
            <a:extLst>
              <a:ext uri="{FF2B5EF4-FFF2-40B4-BE49-F238E27FC236}">
                <a16:creationId xmlns:a16="http://schemas.microsoft.com/office/drawing/2014/main" id="{573B0E27-B0B7-4534-B0C6-5E2B43B843CD}"/>
              </a:ext>
            </a:extLst>
          </p:cNvPr>
          <p:cNvSpPr txBox="1">
            <a:spLocks noChangeArrowheads="1"/>
          </p:cNvSpPr>
          <p:nvPr/>
        </p:nvSpPr>
        <p:spPr bwMode="auto">
          <a:xfrm>
            <a:off x="5295900" y="5943600"/>
            <a:ext cx="313419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r>
              <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グアム・サイパン、ミクロネシア連邦、パラオ含む</a:t>
            </a:r>
            <a:endParaRPr kumimoji="1"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dirty="0"/>
          </a:p>
        </p:txBody>
      </p:sp>
      <p:sp>
        <p:nvSpPr>
          <p:cNvPr id="8" name="テキスト ボックス 3">
            <a:extLst>
              <a:ext uri="{FF2B5EF4-FFF2-40B4-BE49-F238E27FC236}">
                <a16:creationId xmlns:a16="http://schemas.microsoft.com/office/drawing/2014/main" id="{31390713-C3F4-4F43-A4B3-277D4678CB41}"/>
              </a:ext>
            </a:extLst>
          </p:cNvPr>
          <p:cNvSpPr txBox="1">
            <a:spLocks noChangeArrowheads="1"/>
          </p:cNvSpPr>
          <p:nvPr/>
        </p:nvSpPr>
        <p:spPr bwMode="auto">
          <a:xfrm>
            <a:off x="7473006" y="6427193"/>
            <a:ext cx="1471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r>
              <a:rPr kumimoji="1"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(2019</a:t>
            </a:r>
            <a:r>
              <a:rPr kumimoji="1"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月資料</a:t>
            </a:r>
            <a:r>
              <a:rPr kumimoji="1"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p>
        </p:txBody>
      </p:sp>
    </p:spTree>
  </p:cSld>
  <p:clrMapOvr>
    <a:masterClrMapping/>
  </p:clrMapOvr>
  <mc:AlternateContent xmlns:mc="http://schemas.openxmlformats.org/markup-compatibility/2006">
    <mc:Choice xmlns:p14="http://schemas.microsoft.com/office/powerpoint/2010/main" Requires="p14">
      <p:transition spd="slow" p14:dur="2000" advTm="11866"/>
    </mc:Choice>
    <mc:Fallback>
      <p:transition spd="slow" advTm="1186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a:extLst>
              <a:ext uri="{FF2B5EF4-FFF2-40B4-BE49-F238E27FC236}">
                <a16:creationId xmlns:a16="http://schemas.microsoft.com/office/drawing/2014/main" id="{56FB9866-5889-45B4-B630-7C6D8ABE94E7}"/>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日本</a:t>
            </a:r>
            <a:r>
              <a:rPr lang="en-US" altLang="ja-JP" sz="3200" b="1">
                <a:latin typeface="Meiryo UI" panose="020B0604030504040204" pitchFamily="50" charset="-128"/>
                <a:ea typeface="Meiryo UI" panose="020B0604030504040204" pitchFamily="50" charset="-128"/>
                <a:cs typeface="Meiryo UI" panose="020B0604030504040204" pitchFamily="50" charset="-128"/>
              </a:rPr>
              <a:t>34</a:t>
            </a:r>
            <a:r>
              <a:rPr lang="ja-JP" altLang="en-US" sz="3200" b="1">
                <a:latin typeface="Meiryo UI" panose="020B0604030504040204" pitchFamily="50" charset="-128"/>
                <a:ea typeface="Meiryo UI" panose="020B0604030504040204" pitchFamily="50" charset="-128"/>
                <a:cs typeface="Meiryo UI" panose="020B0604030504040204" pitchFamily="50" charset="-128"/>
              </a:rPr>
              <a:t>地区別インターアクトクラブ数</a:t>
            </a:r>
          </a:p>
        </p:txBody>
      </p:sp>
      <p:graphicFrame>
        <p:nvGraphicFramePr>
          <p:cNvPr id="4" name="表 3">
            <a:extLst>
              <a:ext uri="{FF2B5EF4-FFF2-40B4-BE49-F238E27FC236}">
                <a16:creationId xmlns:a16="http://schemas.microsoft.com/office/drawing/2014/main" id="{903454DB-3D9E-448C-AA8F-34EDEBB6CAC0}"/>
              </a:ext>
            </a:extLst>
          </p:cNvPr>
          <p:cNvGraphicFramePr>
            <a:graphicFrameLocks noGrp="1"/>
          </p:cNvGraphicFramePr>
          <p:nvPr>
            <p:extLst>
              <p:ext uri="{D42A27DB-BD31-4B8C-83A1-F6EECF244321}">
                <p14:modId xmlns:p14="http://schemas.microsoft.com/office/powerpoint/2010/main" val="1102490333"/>
              </p:ext>
            </p:extLst>
          </p:nvPr>
        </p:nvGraphicFramePr>
        <p:xfrm>
          <a:off x="257805" y="1023446"/>
          <a:ext cx="8657595" cy="5758354"/>
        </p:xfrm>
        <a:graphic>
          <a:graphicData uri="http://schemas.openxmlformats.org/drawingml/2006/table">
            <a:tbl>
              <a:tblPr firstRow="1" bandRow="1">
                <a:tableStyleId>{2D5ABB26-0587-4C30-8999-92F81FD0307C}</a:tableStyleId>
              </a:tblPr>
              <a:tblGrid>
                <a:gridCol w="1980975">
                  <a:extLst>
                    <a:ext uri="{9D8B030D-6E8A-4147-A177-3AD203B41FA5}">
                      <a16:colId xmlns:a16="http://schemas.microsoft.com/office/drawing/2014/main" val="1815694121"/>
                    </a:ext>
                  </a:extLst>
                </a:gridCol>
                <a:gridCol w="904889">
                  <a:extLst>
                    <a:ext uri="{9D8B030D-6E8A-4147-A177-3AD203B41FA5}">
                      <a16:colId xmlns:a16="http://schemas.microsoft.com/office/drawing/2014/main" val="811409812"/>
                    </a:ext>
                  </a:extLst>
                </a:gridCol>
                <a:gridCol w="2007559">
                  <a:extLst>
                    <a:ext uri="{9D8B030D-6E8A-4147-A177-3AD203B41FA5}">
                      <a16:colId xmlns:a16="http://schemas.microsoft.com/office/drawing/2014/main" val="238489682"/>
                    </a:ext>
                  </a:extLst>
                </a:gridCol>
                <a:gridCol w="878307">
                  <a:extLst>
                    <a:ext uri="{9D8B030D-6E8A-4147-A177-3AD203B41FA5}">
                      <a16:colId xmlns:a16="http://schemas.microsoft.com/office/drawing/2014/main" val="2578192935"/>
                    </a:ext>
                  </a:extLst>
                </a:gridCol>
                <a:gridCol w="2057749">
                  <a:extLst>
                    <a:ext uri="{9D8B030D-6E8A-4147-A177-3AD203B41FA5}">
                      <a16:colId xmlns:a16="http://schemas.microsoft.com/office/drawing/2014/main" val="1949973008"/>
                    </a:ext>
                  </a:extLst>
                </a:gridCol>
                <a:gridCol w="828116">
                  <a:extLst>
                    <a:ext uri="{9D8B030D-6E8A-4147-A177-3AD203B41FA5}">
                      <a16:colId xmlns:a16="http://schemas.microsoft.com/office/drawing/2014/main" val="2983661906"/>
                    </a:ext>
                  </a:extLst>
                </a:gridCol>
              </a:tblGrid>
              <a:tr h="243386">
                <a:tc>
                  <a:txBody>
                    <a:bodyPr/>
                    <a:lstStyle/>
                    <a:p>
                      <a:pPr algn="ctr"/>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地区</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クラブ数</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地区</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クラブ数</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地区</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クラブ数</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4575579"/>
                  </a:ext>
                </a:extLst>
              </a:tr>
              <a:tr h="408333">
                <a:tc>
                  <a:txBody>
                    <a:bodyPr/>
                    <a:lstStyle/>
                    <a:p>
                      <a:pPr algn="l"/>
                      <a:r>
                        <a:rPr kumimoji="1" lang="en-US" altLang="zh-TW"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2500</a:t>
                      </a:r>
                      <a:r>
                        <a:rPr kumimoji="1" lang="zh-TW"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（北海道東部）</a:t>
                      </a:r>
                      <a:endPar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2580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（東京・沖縄）</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13</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2640</a:t>
                      </a:r>
                    </a:p>
                    <a:p>
                      <a:pPr algn="l"/>
                      <a:r>
                        <a:rPr kumimoji="1"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（大阪南部・和歌山）</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14</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5348249"/>
                  </a:ext>
                </a:extLst>
              </a:tr>
              <a:tr h="394548">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2510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（北海道西部）</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7</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2590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（横浜・川崎）</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2650</a:t>
                      </a:r>
                    </a:p>
                    <a:p>
                      <a:pPr algn="l"/>
                      <a:r>
                        <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（福井・滋賀・京都・奈良）</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6762981"/>
                  </a:ext>
                </a:extLst>
              </a:tr>
              <a:tr h="311836">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2520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（岩手・宮城）</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2600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（長野）</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2660</a:t>
                      </a:r>
                      <a:r>
                        <a:rPr kumimoji="1" lang="ja-JP" altLang="en-US" sz="13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（大阪北部）</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4661310"/>
                  </a:ext>
                </a:extLst>
              </a:tr>
              <a:tr h="394548">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2530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（福島）</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22</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2610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（石川・富山）</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2670</a:t>
                      </a:r>
                    </a:p>
                    <a:p>
                      <a:pPr algn="l"/>
                      <a:r>
                        <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（愛媛・香川・徳島・高知）</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4070016"/>
                  </a:ext>
                </a:extLst>
              </a:tr>
              <a:tr h="455542">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2540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（秋田）</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2620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（静岡・山梨）</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22</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2680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（兵庫）</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3627962"/>
                  </a:ext>
                </a:extLst>
              </a:tr>
              <a:tr h="343206">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2550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（栃木）</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18</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2630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（岐阜・三重）</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36</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2690</a:t>
                      </a:r>
                      <a:r>
                        <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（岡山・鳥取・島根）</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18</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382642"/>
                  </a:ext>
                </a:extLst>
              </a:tr>
              <a:tr h="532401">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2560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（新潟）</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12</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2750</a:t>
                      </a:r>
                      <a:r>
                        <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（東京・北マリアナ諸島・グラム・ミクロネシア・パラオ）</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22</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2700</a:t>
                      </a:r>
                    </a:p>
                    <a:p>
                      <a:pPr algn="l"/>
                      <a:r>
                        <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（福岡・佐賀、長崎の一部）</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33</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8450119"/>
                  </a:ext>
                </a:extLst>
              </a:tr>
              <a:tr h="311836">
                <a:tc>
                  <a:txBody>
                    <a:bodyPr/>
                    <a:lstStyle/>
                    <a:p>
                      <a:pPr algn="l"/>
                      <a:r>
                        <a:rPr kumimoji="1" lang="en-US" altLang="zh-TW"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2570</a:t>
                      </a:r>
                      <a:r>
                        <a:rPr kumimoji="1" lang="zh-TW"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（埼玉西北）</a:t>
                      </a:r>
                      <a:endPar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15</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2760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（愛知）</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18</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2710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（広島・山口）</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0067"/>
                  </a:ext>
                </a:extLst>
              </a:tr>
              <a:tr h="311836">
                <a:tc>
                  <a:txBody>
                    <a:bodyPr/>
                    <a:lstStyle/>
                    <a:p>
                      <a:pPr algn="l"/>
                      <a:r>
                        <a:rPr kumimoji="1" lang="en-US" altLang="zh-TW"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2770</a:t>
                      </a:r>
                      <a:r>
                        <a:rPr kumimoji="1" lang="zh-TW"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（埼玉南東）</a:t>
                      </a:r>
                      <a:endPar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2780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（神奈川）</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14</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2720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（熊本・大分）</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26</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3794293"/>
                  </a:ext>
                </a:extLst>
              </a:tr>
              <a:tr h="379180">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2790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（千葉）</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14</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2730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（鹿児島・宮崎）</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4887785"/>
                  </a:ext>
                </a:extLst>
              </a:tr>
              <a:tr h="311836">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2800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（山形）</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2740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（佐賀・長崎）</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23</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3057930"/>
                  </a:ext>
                </a:extLst>
              </a:tr>
              <a:tr h="311836">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2820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（茨城）</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9427392"/>
                  </a:ext>
                </a:extLst>
              </a:tr>
              <a:tr h="311836">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2830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（青森）</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7364452"/>
                  </a:ext>
                </a:extLst>
              </a:tr>
              <a:tr h="311836">
                <a:tc>
                  <a:txBody>
                    <a:bodyPr/>
                    <a:lstStyle/>
                    <a:p>
                      <a:pPr algn="l"/>
                      <a:r>
                        <a:rPr kumimoji="1" lang="en-US" altLang="ja-JP"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2840</a:t>
                      </a:r>
                      <a:r>
                        <a:rPr kumimoji="1" lang="ja-JP" altLang="en-US" sz="1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（群馬）</a:t>
                      </a: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17</a:t>
                      </a: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7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85674" marR="85674" marT="42832" marB="428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5370121"/>
                  </a:ext>
                </a:extLst>
              </a:tr>
            </a:tbl>
          </a:graphicData>
        </a:graphic>
      </p:graphicFrame>
      <p:sp>
        <p:nvSpPr>
          <p:cNvPr id="5" name="テキスト ボックス 3">
            <a:extLst>
              <a:ext uri="{FF2B5EF4-FFF2-40B4-BE49-F238E27FC236}">
                <a16:creationId xmlns:a16="http://schemas.microsoft.com/office/drawing/2014/main" id="{1AF99D19-F548-4376-B448-70C7AB0D026A}"/>
              </a:ext>
            </a:extLst>
          </p:cNvPr>
          <p:cNvSpPr txBox="1">
            <a:spLocks noChangeArrowheads="1"/>
          </p:cNvSpPr>
          <p:nvPr/>
        </p:nvSpPr>
        <p:spPr bwMode="auto">
          <a:xfrm>
            <a:off x="7402246" y="6477000"/>
            <a:ext cx="1471878" cy="276999"/>
          </a:xfrm>
          <a:prstGeom prst="rect">
            <a:avLst/>
          </a:prstGeom>
          <a:solidFill>
            <a:schemeClr val="bg1"/>
          </a:solidFill>
          <a:ln>
            <a:noFill/>
          </a:ln>
        </p:spPr>
        <p:txBody>
          <a:bodyPr wrap="none">
            <a:spAutoFit/>
          </a:bodyPr>
          <a:lstStyle>
            <a:lvl1pPr>
              <a:defRPr sz="2400">
                <a:solidFill>
                  <a:schemeClr val="tx1"/>
                </a:solidFill>
                <a:latin typeface="Arial" panose="020B0604020202020204" pitchFamily="34" charset="0"/>
                <a:ea typeface="ヒラギノ角ゴ Pro W3" pitchFamily="-84" charset="-128"/>
              </a:defRPr>
            </a:lvl1pPr>
            <a:lvl2pPr marL="742950" indent="-285750">
              <a:defRPr sz="2400">
                <a:solidFill>
                  <a:schemeClr val="tx1"/>
                </a:solidFill>
                <a:latin typeface="Arial" panose="020B0604020202020204" pitchFamily="34" charset="0"/>
                <a:ea typeface="ヒラギノ角ゴ Pro W3" pitchFamily="-84" charset="-128"/>
              </a:defRPr>
            </a:lvl2pPr>
            <a:lvl3pPr marL="1143000" indent="-228600">
              <a:defRPr sz="2400">
                <a:solidFill>
                  <a:schemeClr val="tx1"/>
                </a:solidFill>
                <a:latin typeface="Arial" panose="020B0604020202020204" pitchFamily="34" charset="0"/>
                <a:ea typeface="ヒラギノ角ゴ Pro W3" pitchFamily="-84" charset="-128"/>
              </a:defRPr>
            </a:lvl3pPr>
            <a:lvl4pPr marL="1600200" indent="-228600">
              <a:defRPr sz="2400">
                <a:solidFill>
                  <a:schemeClr val="tx1"/>
                </a:solidFill>
                <a:latin typeface="Arial" panose="020B0604020202020204" pitchFamily="34" charset="0"/>
                <a:ea typeface="ヒラギノ角ゴ Pro W3" pitchFamily="-84" charset="-128"/>
              </a:defRPr>
            </a:lvl4pPr>
            <a:lvl5pPr marL="2057400" indent="-22860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r>
              <a:rPr kumimoji="1"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(2019</a:t>
            </a:r>
            <a:r>
              <a:rPr kumimoji="1"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月資料</a:t>
            </a:r>
            <a:r>
              <a:rPr kumimoji="1" lang="en-US" altLang="ja-JP"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p>
        </p:txBody>
      </p:sp>
    </p:spTree>
  </p:cSld>
  <p:clrMapOvr>
    <a:masterClrMapping/>
  </p:clrMapOvr>
  <mc:AlternateContent xmlns:mc="http://schemas.openxmlformats.org/markup-compatibility/2006">
    <mc:Choice xmlns:p14="http://schemas.microsoft.com/office/powerpoint/2010/main" Requires="p14">
      <p:transition spd="slow" p14:dur="2000" advTm="26189"/>
    </mc:Choice>
    <mc:Fallback>
      <p:transition spd="slow" advTm="2618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6E7591A8-63BE-4AFA-B29A-AABA723628EF}"/>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第</a:t>
            </a:r>
            <a:r>
              <a:rPr lang="en-US" altLang="ja-JP" sz="3200" b="1">
                <a:latin typeface="Meiryo UI" panose="020B0604030504040204" pitchFamily="50" charset="-128"/>
                <a:ea typeface="Meiryo UI" panose="020B0604030504040204" pitchFamily="50" charset="-128"/>
                <a:cs typeface="Meiryo UI" panose="020B0604030504040204" pitchFamily="50" charset="-128"/>
              </a:rPr>
              <a:t>2660</a:t>
            </a:r>
            <a:r>
              <a:rPr lang="ja-JP" altLang="en-US" sz="3200" b="1">
                <a:latin typeface="Meiryo UI" panose="020B0604030504040204" pitchFamily="50" charset="-128"/>
                <a:ea typeface="Meiryo UI" panose="020B0604030504040204" pitchFamily="50" charset="-128"/>
                <a:cs typeface="Meiryo UI" panose="020B0604030504040204" pitchFamily="50" charset="-128"/>
              </a:rPr>
              <a:t>地区のインターアクト</a:t>
            </a:r>
          </a:p>
        </p:txBody>
      </p:sp>
      <p:sp>
        <p:nvSpPr>
          <p:cNvPr id="29699" name="Rectangle 5" descr="1rotary">
            <a:extLst>
              <a:ext uri="{FF2B5EF4-FFF2-40B4-BE49-F238E27FC236}">
                <a16:creationId xmlns:a16="http://schemas.microsoft.com/office/drawing/2014/main" id="{2912A893-44CC-4B7E-B564-404557C2C9AE}"/>
              </a:ext>
            </a:extLst>
          </p:cNvPr>
          <p:cNvSpPr>
            <a:spLocks noGrp="1" noChangeArrowheads="1"/>
          </p:cNvSpPr>
          <p:nvPr>
            <p:ph type="body" idx="4294967295"/>
          </p:nvPr>
        </p:nvSpPr>
        <p:spPr bwMode="auto">
          <a:xfrm>
            <a:off x="0" y="935038"/>
            <a:ext cx="79248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ja-JP" altLang="en-US" sz="2800" b="1">
                <a:latin typeface="Meiryo UI" panose="020B0604030504040204" pitchFamily="50" charset="-128"/>
                <a:ea typeface="Meiryo UI" panose="020B0604030504040204" pitchFamily="50" charset="-128"/>
                <a:cs typeface="Meiryo UI" panose="020B0604030504040204" pitchFamily="50" charset="-128"/>
              </a:rPr>
              <a:t>★</a:t>
            </a:r>
            <a:r>
              <a:rPr lang="en-US" altLang="ja-JP" sz="2800" b="1">
                <a:latin typeface="Meiryo UI" panose="020B0604030504040204" pitchFamily="50" charset="-128"/>
                <a:ea typeface="Meiryo UI" panose="020B0604030504040204" pitchFamily="50" charset="-128"/>
                <a:cs typeface="Meiryo UI" panose="020B0604030504040204" pitchFamily="50" charset="-128"/>
              </a:rPr>
              <a:t>10</a:t>
            </a:r>
            <a:r>
              <a:rPr lang="ja-JP" altLang="en-US" sz="2800" b="1">
                <a:latin typeface="Meiryo UI" panose="020B0604030504040204" pitchFamily="50" charset="-128"/>
                <a:ea typeface="Meiryo UI" panose="020B0604030504040204" pitchFamily="50" charset="-128"/>
                <a:cs typeface="Meiryo UI" panose="020B0604030504040204" pitchFamily="50" charset="-128"/>
              </a:rPr>
              <a:t>のインターアクトクラブと提唱クラブ</a:t>
            </a:r>
            <a:endParaRPr lang="en-US" altLang="ja-JP" sz="2800" b="1">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700" name="Object 7">
            <a:extLst>
              <a:ext uri="{FF2B5EF4-FFF2-40B4-BE49-F238E27FC236}">
                <a16:creationId xmlns:a16="http://schemas.microsoft.com/office/drawing/2014/main" id="{533C355A-C189-4CDD-B1CC-442485B39ED1}"/>
              </a:ext>
            </a:extLst>
          </p:cNvPr>
          <p:cNvGraphicFramePr>
            <a:graphicFrameLocks noChangeAspect="1"/>
          </p:cNvGraphicFramePr>
          <p:nvPr/>
        </p:nvGraphicFramePr>
        <p:xfrm>
          <a:off x="342900" y="1600200"/>
          <a:ext cx="8458200" cy="4017963"/>
        </p:xfrm>
        <a:graphic>
          <a:graphicData uri="http://schemas.openxmlformats.org/presentationml/2006/ole">
            <mc:AlternateContent xmlns:mc="http://schemas.openxmlformats.org/markup-compatibility/2006">
              <mc:Choice xmlns:v="urn:schemas-microsoft-com:vml" Requires="v">
                <p:oleObj spid="_x0000_s29722" name="Worksheet" r:id="rId4" imgW="9562976" imgH="4181490" progId="Excel.Sheet.8">
                  <p:embed/>
                </p:oleObj>
              </mc:Choice>
              <mc:Fallback>
                <p:oleObj name="Worksheet" r:id="rId4" imgW="9562976" imgH="4181490" progId="Excel.Sheet.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 y="1600200"/>
                        <a:ext cx="8458200" cy="401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advTm="34593"/>
    </mc:Choice>
    <mc:Fallback>
      <p:transition spd="slow" advTm="3459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E0A9BF-CBB1-4B54-A7D9-1F22D7FB1BAC}"/>
              </a:ext>
            </a:extLst>
          </p:cNvPr>
          <p:cNvSpPr>
            <a:spLocks noGrp="1"/>
          </p:cNvSpPr>
          <p:nvPr>
            <p:ph type="title"/>
          </p:nvPr>
        </p:nvSpPr>
        <p:spPr>
          <a:xfrm>
            <a:off x="0" y="2590800"/>
            <a:ext cx="9144000" cy="1362075"/>
          </a:xfrm>
          <a:solidFill>
            <a:srgbClr val="005DAA"/>
          </a:solidFill>
        </p:spPr>
        <p:txBody>
          <a:bodyPr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新クラブ創立・提唱について</a:t>
            </a:r>
            <a:endParaRPr kumimoji="1" lang="ja-JP" altLang="en-US" dirty="0">
              <a:solidFill>
                <a:schemeClr val="bg1"/>
              </a:solidFill>
            </a:endParaRPr>
          </a:p>
        </p:txBody>
      </p:sp>
    </p:spTree>
    <p:extLst>
      <p:ext uri="{BB962C8B-B14F-4D97-AF65-F5344CB8AC3E}">
        <p14:creationId xmlns:p14="http://schemas.microsoft.com/office/powerpoint/2010/main" val="344284726"/>
      </p:ext>
    </p:extLst>
  </p:cSld>
  <p:clrMapOvr>
    <a:masterClrMapping/>
  </p:clrMapOvr>
  <mc:AlternateContent xmlns:mc="http://schemas.openxmlformats.org/markup-compatibility/2006">
    <mc:Choice xmlns:p14="http://schemas.microsoft.com/office/powerpoint/2010/main" Requires="p14">
      <p:transition spd="slow" p14:dur="2000" advTm="7229"/>
    </mc:Choice>
    <mc:Fallback>
      <p:transition spd="slow" advTm="72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A53CB26-88A4-46DB-9DC4-F5C5A1ECCE99}"/>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ja-JP" altLang="en-US" sz="3200" b="1">
                <a:latin typeface="Meiryo UI" panose="020B0604030504040204" pitchFamily="50" charset="-128"/>
                <a:ea typeface="Meiryo UI" panose="020B0604030504040204" pitchFamily="50" charset="-128"/>
                <a:cs typeface="Meiryo UI" panose="020B0604030504040204" pitchFamily="50" charset="-128"/>
              </a:rPr>
              <a:t>高校側からのアプローチ</a:t>
            </a:r>
          </a:p>
        </p:txBody>
      </p:sp>
      <p:sp>
        <p:nvSpPr>
          <p:cNvPr id="33795" name="Rectangle 4" descr="1rotary">
            <a:extLst>
              <a:ext uri="{FF2B5EF4-FFF2-40B4-BE49-F238E27FC236}">
                <a16:creationId xmlns:a16="http://schemas.microsoft.com/office/drawing/2014/main" id="{413F26CF-3D5F-40F2-A3A0-CA3C1C0E1682}"/>
              </a:ext>
            </a:extLst>
          </p:cNvPr>
          <p:cNvSpPr>
            <a:spLocks noGrp="1" noChangeArrowheads="1"/>
          </p:cNvSpPr>
          <p:nvPr>
            <p:ph idx="4294967295"/>
          </p:nvPr>
        </p:nvSpPr>
        <p:spPr bwMode="auto">
          <a:xfrm>
            <a:off x="609600" y="2209800"/>
            <a:ext cx="8001000" cy="190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buFontTx/>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高槻</a:t>
            </a:r>
            <a: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t>RC</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提唱　　</a:t>
            </a: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80000"/>
              </a:lnSpc>
              <a:buFontTx/>
              <a:buNone/>
            </a:pP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80000"/>
              </a:lnSpc>
              <a:buFontTx/>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高槻中学校・高等学校</a:t>
            </a: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80000"/>
              </a:lnSpc>
              <a:buFontTx/>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インターアクトクラブ</a:t>
            </a:r>
            <a:endParaRPr lang="en-US" altLang="ja-JP"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2000" advTm="27990"/>
    </mc:Choice>
    <mc:Fallback>
      <p:transition spd="slow" advTm="2799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1.8"/>
</p:tagLst>
</file>

<file path=ppt/theme/theme1.xml><?xml version="1.0" encoding="utf-8"?>
<a:theme xmlns:a="http://schemas.openxmlformats.org/drawingml/2006/main" name="Communications_white">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20392</TotalTime>
  <Words>1415</Words>
  <Application>Microsoft Office PowerPoint</Application>
  <PresentationFormat>画面に合わせる (4:3)</PresentationFormat>
  <Paragraphs>215</Paragraphs>
  <Slides>22</Slides>
  <Notes>12</Notes>
  <HiddenSlides>0</HiddenSlides>
  <MMClips>0</MMClips>
  <ScaleCrop>false</ScaleCrop>
  <HeadingPairs>
    <vt:vector size="8" baseType="variant">
      <vt:variant>
        <vt:lpstr>使用されているフォント</vt:lpstr>
      </vt:variant>
      <vt:variant>
        <vt:i4>7</vt:i4>
      </vt:variant>
      <vt:variant>
        <vt:lpstr>テーマ</vt:lpstr>
      </vt:variant>
      <vt:variant>
        <vt:i4>3</vt:i4>
      </vt:variant>
      <vt:variant>
        <vt:lpstr>埋め込まれた OLE サーバー</vt:lpstr>
      </vt:variant>
      <vt:variant>
        <vt:i4>1</vt:i4>
      </vt:variant>
      <vt:variant>
        <vt:lpstr>スライド タイトル</vt:lpstr>
      </vt:variant>
      <vt:variant>
        <vt:i4>22</vt:i4>
      </vt:variant>
    </vt:vector>
  </HeadingPairs>
  <TitlesOfParts>
    <vt:vector size="33" baseType="lpstr">
      <vt:lpstr>Meiryo UI</vt:lpstr>
      <vt:lpstr>ＭＳ Ｐゴシック</vt:lpstr>
      <vt:lpstr>メイリオ</vt:lpstr>
      <vt:lpstr>Arial</vt:lpstr>
      <vt:lpstr>Arial Narrow</vt:lpstr>
      <vt:lpstr>Calibri</vt:lpstr>
      <vt:lpstr>Georgia</vt:lpstr>
      <vt:lpstr>Communications_white</vt:lpstr>
      <vt:lpstr>Custom Design</vt:lpstr>
      <vt:lpstr>2_Custom Design</vt:lpstr>
      <vt:lpstr>Worksheet</vt:lpstr>
      <vt:lpstr>PowerPoint プレゼンテーション</vt:lpstr>
      <vt:lpstr>PowerPoint プレゼンテーション</vt:lpstr>
      <vt:lpstr>インターアクトとは何か</vt:lpstr>
      <vt:lpstr>インターアクトの成り立ち</vt:lpstr>
      <vt:lpstr>世界と日本のインターアクト数</vt:lpstr>
      <vt:lpstr>日本34地区別インターアクトクラブ数</vt:lpstr>
      <vt:lpstr>第2660地区のインターアクト</vt:lpstr>
      <vt:lpstr>新クラブ創立・提唱について</vt:lpstr>
      <vt:lpstr>高校側からのアプローチ</vt:lpstr>
      <vt:lpstr>高校側からのアプローチ</vt:lpstr>
      <vt:lpstr>高校側からのアプローチ</vt:lpstr>
      <vt:lpstr>ロータリークラブからのアプローチ</vt:lpstr>
      <vt:lpstr>インターアクトクラブの活動内容</vt:lpstr>
      <vt:lpstr>海外研修</vt:lpstr>
      <vt:lpstr>海外研修の様子</vt:lpstr>
      <vt:lpstr>各学校での取り組み</vt:lpstr>
      <vt:lpstr>各クラブでの活動の様子</vt:lpstr>
      <vt:lpstr>第2660地区のインターアクト</vt:lpstr>
      <vt:lpstr>今年度の地区委員会の取り組み</vt:lpstr>
      <vt:lpstr>地区委員会から学校へのアプローチ</vt:lpstr>
      <vt:lpstr>PowerPoint プレゼンテーション</vt:lpstr>
      <vt:lpstr>今後もインターアクト活動に ご協力をお願いいたします。</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 WS-06</dc:creator>
  <cp:lastModifiedBy>西條 壽一</cp:lastModifiedBy>
  <cp:revision>771</cp:revision>
  <cp:lastPrinted>2020-04-15T03:40:54Z</cp:lastPrinted>
  <dcterms:created xsi:type="dcterms:W3CDTF">2010-04-16T20:11:30Z</dcterms:created>
  <dcterms:modified xsi:type="dcterms:W3CDTF">2020-05-20T05:28:21Z</dcterms:modified>
</cp:coreProperties>
</file>